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50"/>
  </p:notesMasterIdLst>
  <p:sldIdLst>
    <p:sldId id="256" r:id="rId5"/>
    <p:sldId id="257" r:id="rId6"/>
    <p:sldId id="259" r:id="rId7"/>
    <p:sldId id="321" r:id="rId8"/>
    <p:sldId id="260" r:id="rId9"/>
    <p:sldId id="262" r:id="rId10"/>
    <p:sldId id="263" r:id="rId11"/>
    <p:sldId id="315" r:id="rId12"/>
    <p:sldId id="274" r:id="rId13"/>
    <p:sldId id="316" r:id="rId14"/>
    <p:sldId id="314" r:id="rId15"/>
    <p:sldId id="317" r:id="rId16"/>
    <p:sldId id="318" r:id="rId17"/>
    <p:sldId id="323" r:id="rId18"/>
    <p:sldId id="264" r:id="rId19"/>
    <p:sldId id="265" r:id="rId20"/>
    <p:sldId id="283" r:id="rId21"/>
    <p:sldId id="267" r:id="rId22"/>
    <p:sldId id="284" r:id="rId23"/>
    <p:sldId id="322" r:id="rId24"/>
    <p:sldId id="266" r:id="rId25"/>
    <p:sldId id="324" r:id="rId26"/>
    <p:sldId id="325" r:id="rId27"/>
    <p:sldId id="327" r:id="rId28"/>
    <p:sldId id="329" r:id="rId29"/>
    <p:sldId id="350" r:id="rId30"/>
    <p:sldId id="335" r:id="rId31"/>
    <p:sldId id="333" r:id="rId32"/>
    <p:sldId id="328" r:id="rId33"/>
    <p:sldId id="330" r:id="rId34"/>
    <p:sldId id="351" r:id="rId35"/>
    <p:sldId id="336" r:id="rId36"/>
    <p:sldId id="338" r:id="rId37"/>
    <p:sldId id="331" r:id="rId38"/>
    <p:sldId id="339" r:id="rId39"/>
    <p:sldId id="349" r:id="rId40"/>
    <p:sldId id="342" r:id="rId41"/>
    <p:sldId id="343" r:id="rId42"/>
    <p:sldId id="344" r:id="rId43"/>
    <p:sldId id="345" r:id="rId44"/>
    <p:sldId id="346" r:id="rId45"/>
    <p:sldId id="341" r:id="rId46"/>
    <p:sldId id="348" r:id="rId47"/>
    <p:sldId id="268" r:id="rId48"/>
    <p:sldId id="270" r:id="rId49"/>
  </p:sldIdLst>
  <p:sldSz cx="9144000" cy="5143500" type="screen16x9"/>
  <p:notesSz cx="6858000" cy="9144000"/>
  <p:embeddedFontLst>
    <p:embeddedFont>
      <p:font typeface="Alef" panose="00000500000000000000" pitchFamily="2" charset="-79"/>
      <p:regular r:id="rId51"/>
      <p:bold r:id="rId52"/>
    </p:embeddedFont>
    <p:embeddedFont>
      <p:font typeface="Calibri" panose="020F0502020204030204" pitchFamily="34" charset="0"/>
      <p:regular r:id="rId53"/>
      <p:bold r:id="rId54"/>
      <p:italic r:id="rId55"/>
      <p:boldItalic r:id="rId56"/>
    </p:embeddedFont>
    <p:embeddedFont>
      <p:font typeface="Comfortaa Medium" panose="020B0604020202020204" charset="0"/>
      <p:regular r:id="rId57"/>
      <p:bold r:id="rId58"/>
    </p:embeddedFont>
    <p:embeddedFont>
      <p:font typeface="Dosis" pitchFamily="2" charset="0"/>
      <p:regular r:id="rId59"/>
      <p:bold r:id="rId60"/>
    </p:embeddedFont>
    <p:embeddedFont>
      <p:font typeface="Lato" panose="020F0502020204030203" pitchFamily="34" charset="0"/>
      <p:regular r:id="rId61"/>
      <p:bold r:id="rId62"/>
      <p:italic r:id="rId63"/>
      <p:boldItalic r:id="rId64"/>
    </p:embeddedFont>
    <p:embeddedFont>
      <p:font typeface="Nunito Sans" pitchFamily="2" charset="0"/>
      <p:regular r:id="rId65"/>
      <p:bold r:id="rId66"/>
      <p:italic r:id="rId67"/>
      <p:boldItalic r:id="rId68"/>
    </p:embeddedFont>
    <p:embeddedFont>
      <p:font typeface="Nunito Sans Black" pitchFamily="2" charset="0"/>
      <p:bold r:id="rId69"/>
      <p:italic r:id="rId70"/>
      <p:boldItalic r:id="rId71"/>
    </p:embeddedFont>
    <p:embeddedFont>
      <p:font typeface="Open Sans" panose="020B0606030504020204" pitchFamily="34" charset="0"/>
      <p:regular r:id="rId72"/>
      <p:bold r:id="rId73"/>
      <p:italic r:id="rId74"/>
      <p:boldItalic r:id="rId75"/>
    </p:embeddedFont>
    <p:embeddedFont>
      <p:font typeface="Pacifico" panose="00000500000000000000" pitchFamily="2"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EA4BD-15E8-4FC1-8AD4-6C5E476D445A}" v="24" dt="2023-07-08T13:21:22.606"/>
    <p1510:client id="{4258BFD9-3B8E-43E8-B36E-2A59E0416962}" v="13" dt="2023-07-08T10:14:41.559"/>
  </p1510:revLst>
</p1510:revInfo>
</file>

<file path=ppt/tableStyles.xml><?xml version="1.0" encoding="utf-8"?>
<a:tblStyleLst xmlns:a="http://schemas.openxmlformats.org/drawingml/2006/main" def="{12017A88-2B45-497C-BEA3-618805CF8927}">
  <a:tblStyle styleId="{12017A88-2B45-497C-BEA3-618805CF89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720"/>
  </p:normalViewPr>
  <p:slideViewPr>
    <p:cSldViewPr snapToGrid="0">
      <p:cViewPr varScale="1">
        <p:scale>
          <a:sx n="103" d="100"/>
          <a:sy n="103" d="100"/>
        </p:scale>
        <p:origin x="235"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1.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طارق اشرف محمود حسين" userId="3a716a80-52b9-466a-94f4-e5504cf6eb71" providerId="ADAL" clId="{345EA4BD-15E8-4FC1-8AD4-6C5E476D445A}"/>
    <pc:docChg chg="undo redo custSel addSld delSld modSld sldOrd delMainMaster">
      <pc:chgData name="طارق اشرف محمود حسين" userId="3a716a80-52b9-466a-94f4-e5504cf6eb71" providerId="ADAL" clId="{345EA4BD-15E8-4FC1-8AD4-6C5E476D445A}" dt="2023-07-08T15:14:39.395" v="820"/>
      <pc:docMkLst>
        <pc:docMk/>
      </pc:docMkLst>
      <pc:sldChg chg="del">
        <pc:chgData name="طارق اشرف محمود حسين" userId="3a716a80-52b9-466a-94f4-e5504cf6eb71" providerId="ADAL" clId="{345EA4BD-15E8-4FC1-8AD4-6C5E476D445A}" dt="2023-07-06T02:57:02.053" v="35" actId="47"/>
        <pc:sldMkLst>
          <pc:docMk/>
          <pc:sldMk cId="0" sldId="258"/>
        </pc:sldMkLst>
      </pc:sldChg>
      <pc:sldChg chg="modSp mod">
        <pc:chgData name="طارق اشرف محمود حسين" userId="3a716a80-52b9-466a-94f4-e5504cf6eb71" providerId="ADAL" clId="{345EA4BD-15E8-4FC1-8AD4-6C5E476D445A}" dt="2023-07-06T14:04:18.368" v="216" actId="20577"/>
        <pc:sldMkLst>
          <pc:docMk/>
          <pc:sldMk cId="0" sldId="259"/>
        </pc:sldMkLst>
        <pc:spChg chg="mod">
          <ac:chgData name="طارق اشرف محمود حسين" userId="3a716a80-52b9-466a-94f4-e5504cf6eb71" providerId="ADAL" clId="{345EA4BD-15E8-4FC1-8AD4-6C5E476D445A}" dt="2023-07-06T14:04:18.368" v="216" actId="20577"/>
          <ac:spMkLst>
            <pc:docMk/>
            <pc:sldMk cId="0" sldId="259"/>
            <ac:spMk id="2034" creationId="{00000000-0000-0000-0000-000000000000}"/>
          </ac:spMkLst>
        </pc:spChg>
      </pc:sldChg>
      <pc:sldChg chg="addSp delSp modSp mod">
        <pc:chgData name="طارق اشرف محمود حسين" userId="3a716a80-52b9-466a-94f4-e5504cf6eb71" providerId="ADAL" clId="{345EA4BD-15E8-4FC1-8AD4-6C5E476D445A}" dt="2023-07-06T14:05:40.399" v="244" actId="20577"/>
        <pc:sldMkLst>
          <pc:docMk/>
          <pc:sldMk cId="0" sldId="266"/>
        </pc:sldMkLst>
        <pc:spChg chg="add mod">
          <ac:chgData name="طارق اشرف محمود حسين" userId="3a716a80-52b9-466a-94f4-e5504cf6eb71" providerId="ADAL" clId="{345EA4BD-15E8-4FC1-8AD4-6C5E476D445A}" dt="2023-07-06T14:05:35.357" v="240" actId="20577"/>
          <ac:spMkLst>
            <pc:docMk/>
            <pc:sldMk cId="0" sldId="266"/>
            <ac:spMk id="2" creationId="{9245DB29-FC3A-C6DA-4493-70F298D15AE7}"/>
          </ac:spMkLst>
        </pc:spChg>
        <pc:spChg chg="add mod">
          <ac:chgData name="طارق اشرف محمود حسين" userId="3a716a80-52b9-466a-94f4-e5504cf6eb71" providerId="ADAL" clId="{345EA4BD-15E8-4FC1-8AD4-6C5E476D445A}" dt="2023-07-06T14:05:37.408" v="242" actId="20577"/>
          <ac:spMkLst>
            <pc:docMk/>
            <pc:sldMk cId="0" sldId="266"/>
            <ac:spMk id="3" creationId="{3EC1553B-D1BD-524E-C571-3E1F9A62A698}"/>
          </ac:spMkLst>
        </pc:spChg>
        <pc:spChg chg="add mod">
          <ac:chgData name="طارق اشرف محمود حسين" userId="3a716a80-52b9-466a-94f4-e5504cf6eb71" providerId="ADAL" clId="{345EA4BD-15E8-4FC1-8AD4-6C5E476D445A}" dt="2023-07-06T14:05:40.399" v="244" actId="20577"/>
          <ac:spMkLst>
            <pc:docMk/>
            <pc:sldMk cId="0" sldId="266"/>
            <ac:spMk id="4" creationId="{0E68831C-FB82-A869-C868-ABFFDC01E6A0}"/>
          </ac:spMkLst>
        </pc:spChg>
        <pc:spChg chg="mod">
          <ac:chgData name="طارق اشرف محمود حسين" userId="3a716a80-52b9-466a-94f4-e5504cf6eb71" providerId="ADAL" clId="{345EA4BD-15E8-4FC1-8AD4-6C5E476D445A}" dt="2023-07-06T14:05:01.318" v="228" actId="1076"/>
          <ac:spMkLst>
            <pc:docMk/>
            <pc:sldMk cId="0" sldId="266"/>
            <ac:spMk id="2249" creationId="{00000000-0000-0000-0000-000000000000}"/>
          </ac:spMkLst>
        </pc:spChg>
        <pc:spChg chg="del">
          <ac:chgData name="طارق اشرف محمود حسين" userId="3a716a80-52b9-466a-94f4-e5504cf6eb71" providerId="ADAL" clId="{345EA4BD-15E8-4FC1-8AD4-6C5E476D445A}" dt="2023-07-06T14:05:10.337" v="232" actId="478"/>
          <ac:spMkLst>
            <pc:docMk/>
            <pc:sldMk cId="0" sldId="266"/>
            <ac:spMk id="2253" creationId="{00000000-0000-0000-0000-000000000000}"/>
          </ac:spMkLst>
        </pc:spChg>
        <pc:spChg chg="del">
          <ac:chgData name="طارق اشرف محمود حسين" userId="3a716a80-52b9-466a-94f4-e5504cf6eb71" providerId="ADAL" clId="{345EA4BD-15E8-4FC1-8AD4-6C5E476D445A}" dt="2023-07-06T14:05:17.371" v="234" actId="478"/>
          <ac:spMkLst>
            <pc:docMk/>
            <pc:sldMk cId="0" sldId="266"/>
            <ac:spMk id="2254" creationId="{00000000-0000-0000-0000-000000000000}"/>
          </ac:spMkLst>
        </pc:spChg>
        <pc:spChg chg="del">
          <ac:chgData name="طارق اشرف محمود حسين" userId="3a716a80-52b9-466a-94f4-e5504cf6eb71" providerId="ADAL" clId="{345EA4BD-15E8-4FC1-8AD4-6C5E476D445A}" dt="2023-07-06T14:05:29.090" v="237" actId="478"/>
          <ac:spMkLst>
            <pc:docMk/>
            <pc:sldMk cId="0" sldId="266"/>
            <ac:spMk id="2255" creationId="{00000000-0000-0000-0000-000000000000}"/>
          </ac:spMkLst>
        </pc:spChg>
      </pc:sldChg>
      <pc:sldChg chg="modSp mod">
        <pc:chgData name="طارق اشرف محمود حسين" userId="3a716a80-52b9-466a-94f4-e5504cf6eb71" providerId="ADAL" clId="{345EA4BD-15E8-4FC1-8AD4-6C5E476D445A}" dt="2023-07-06T02:49:09.806" v="32" actId="20577"/>
        <pc:sldMkLst>
          <pc:docMk/>
          <pc:sldMk cId="0" sldId="267"/>
        </pc:sldMkLst>
        <pc:spChg chg="mod">
          <ac:chgData name="طارق اشرف محمود حسين" userId="3a716a80-52b9-466a-94f4-e5504cf6eb71" providerId="ADAL" clId="{345EA4BD-15E8-4FC1-8AD4-6C5E476D445A}" dt="2023-07-06T02:49:09.806" v="32" actId="20577"/>
          <ac:spMkLst>
            <pc:docMk/>
            <pc:sldMk cId="0" sldId="267"/>
            <ac:spMk id="2273" creationId="{00000000-0000-0000-0000-000000000000}"/>
          </ac:spMkLst>
        </pc:spChg>
      </pc:sldChg>
      <pc:sldChg chg="addSp modSp mod">
        <pc:chgData name="طارق اشرف محمود حسين" userId="3a716a80-52b9-466a-94f4-e5504cf6eb71" providerId="ADAL" clId="{345EA4BD-15E8-4FC1-8AD4-6C5E476D445A}" dt="2023-07-07T03:29:37.987" v="755" actId="2710"/>
        <pc:sldMkLst>
          <pc:docMk/>
          <pc:sldMk cId="0" sldId="268"/>
        </pc:sldMkLst>
        <pc:spChg chg="add mod">
          <ac:chgData name="طارق اشرف محمود حسين" userId="3a716a80-52b9-466a-94f4-e5504cf6eb71" providerId="ADAL" clId="{345EA4BD-15E8-4FC1-8AD4-6C5E476D445A}" dt="2023-07-07T03:29:37.987" v="755" actId="2710"/>
          <ac:spMkLst>
            <pc:docMk/>
            <pc:sldMk cId="0" sldId="268"/>
            <ac:spMk id="2" creationId="{AB4B5EE7-E638-568E-9C7E-0B43CFEAEBAC}"/>
          </ac:spMkLst>
        </pc:spChg>
        <pc:spChg chg="mod">
          <ac:chgData name="طارق اشرف محمود حسين" userId="3a716a80-52b9-466a-94f4-e5504cf6eb71" providerId="ADAL" clId="{345EA4BD-15E8-4FC1-8AD4-6C5E476D445A}" dt="2023-07-06T14:15:14.256" v="424" actId="2711"/>
          <ac:spMkLst>
            <pc:docMk/>
            <pc:sldMk cId="0" sldId="268"/>
            <ac:spMk id="2325" creationId="{00000000-0000-0000-0000-000000000000}"/>
          </ac:spMkLst>
        </pc:spChg>
      </pc:sldChg>
      <pc:sldChg chg="del">
        <pc:chgData name="طارق اشرف محمود حسين" userId="3a716a80-52b9-466a-94f4-e5504cf6eb71" providerId="ADAL" clId="{345EA4BD-15E8-4FC1-8AD4-6C5E476D445A}" dt="2023-07-06T02:56:45.162" v="33" actId="47"/>
        <pc:sldMkLst>
          <pc:docMk/>
          <pc:sldMk cId="0" sldId="269"/>
        </pc:sldMkLst>
      </pc:sldChg>
      <pc:sldChg chg="del">
        <pc:chgData name="طارق اشرف محمود حسين" userId="3a716a80-52b9-466a-94f4-e5504cf6eb71" providerId="ADAL" clId="{345EA4BD-15E8-4FC1-8AD4-6C5E476D445A}" dt="2023-07-06T02:56:45.162" v="33" actId="47"/>
        <pc:sldMkLst>
          <pc:docMk/>
          <pc:sldMk cId="0" sldId="271"/>
        </pc:sldMkLst>
      </pc:sldChg>
      <pc:sldChg chg="del">
        <pc:chgData name="طارق اشرف محمود حسين" userId="3a716a80-52b9-466a-94f4-e5504cf6eb71" providerId="ADAL" clId="{345EA4BD-15E8-4FC1-8AD4-6C5E476D445A}" dt="2023-07-06T02:56:45.162" v="33" actId="47"/>
        <pc:sldMkLst>
          <pc:docMk/>
          <pc:sldMk cId="0" sldId="272"/>
        </pc:sldMkLst>
      </pc:sldChg>
      <pc:sldChg chg="del">
        <pc:chgData name="طارق اشرف محمود حسين" userId="3a716a80-52b9-466a-94f4-e5504cf6eb71" providerId="ADAL" clId="{345EA4BD-15E8-4FC1-8AD4-6C5E476D445A}" dt="2023-07-06T02:56:45.162" v="33" actId="47"/>
        <pc:sldMkLst>
          <pc:docMk/>
          <pc:sldMk cId="0" sldId="273"/>
        </pc:sldMkLst>
      </pc:sldChg>
      <pc:sldChg chg="ord">
        <pc:chgData name="طارق اشرف محمود حسين" userId="3a716a80-52b9-466a-94f4-e5504cf6eb71" providerId="ADAL" clId="{345EA4BD-15E8-4FC1-8AD4-6C5E476D445A}" dt="2023-07-06T14:08:08.726" v="319"/>
        <pc:sldMkLst>
          <pc:docMk/>
          <pc:sldMk cId="0" sldId="274"/>
        </pc:sldMkLst>
      </pc:sldChg>
      <pc:sldChg chg="del">
        <pc:chgData name="طارق اشرف محمود حسين" userId="3a716a80-52b9-466a-94f4-e5504cf6eb71" providerId="ADAL" clId="{345EA4BD-15E8-4FC1-8AD4-6C5E476D445A}" dt="2023-07-06T02:56:45.162" v="33" actId="47"/>
        <pc:sldMkLst>
          <pc:docMk/>
          <pc:sldMk cId="0" sldId="275"/>
        </pc:sldMkLst>
      </pc:sldChg>
      <pc:sldChg chg="del">
        <pc:chgData name="طارق اشرف محمود حسين" userId="3a716a80-52b9-466a-94f4-e5504cf6eb71" providerId="ADAL" clId="{345EA4BD-15E8-4FC1-8AD4-6C5E476D445A}" dt="2023-07-06T02:56:45.162" v="33" actId="47"/>
        <pc:sldMkLst>
          <pc:docMk/>
          <pc:sldMk cId="0" sldId="276"/>
        </pc:sldMkLst>
      </pc:sldChg>
      <pc:sldChg chg="del">
        <pc:chgData name="طارق اشرف محمود حسين" userId="3a716a80-52b9-466a-94f4-e5504cf6eb71" providerId="ADAL" clId="{345EA4BD-15E8-4FC1-8AD4-6C5E476D445A}" dt="2023-07-06T02:56:45.162" v="33" actId="47"/>
        <pc:sldMkLst>
          <pc:docMk/>
          <pc:sldMk cId="0" sldId="277"/>
        </pc:sldMkLst>
      </pc:sldChg>
      <pc:sldChg chg="del">
        <pc:chgData name="طارق اشرف محمود حسين" userId="3a716a80-52b9-466a-94f4-e5504cf6eb71" providerId="ADAL" clId="{345EA4BD-15E8-4FC1-8AD4-6C5E476D445A}" dt="2023-07-06T02:56:45.162" v="33" actId="47"/>
        <pc:sldMkLst>
          <pc:docMk/>
          <pc:sldMk cId="0" sldId="278"/>
        </pc:sldMkLst>
      </pc:sldChg>
      <pc:sldChg chg="del">
        <pc:chgData name="طارق اشرف محمود حسين" userId="3a716a80-52b9-466a-94f4-e5504cf6eb71" providerId="ADAL" clId="{345EA4BD-15E8-4FC1-8AD4-6C5E476D445A}" dt="2023-07-06T02:56:45.162" v="33" actId="47"/>
        <pc:sldMkLst>
          <pc:docMk/>
          <pc:sldMk cId="0" sldId="279"/>
        </pc:sldMkLst>
      </pc:sldChg>
      <pc:sldChg chg="del">
        <pc:chgData name="طارق اشرف محمود حسين" userId="3a716a80-52b9-466a-94f4-e5504cf6eb71" providerId="ADAL" clId="{345EA4BD-15E8-4FC1-8AD4-6C5E476D445A}" dt="2023-07-06T02:56:45.162" v="33" actId="47"/>
        <pc:sldMkLst>
          <pc:docMk/>
          <pc:sldMk cId="0" sldId="280"/>
        </pc:sldMkLst>
      </pc:sldChg>
      <pc:sldChg chg="del">
        <pc:chgData name="طارق اشرف محمود حسين" userId="3a716a80-52b9-466a-94f4-e5504cf6eb71" providerId="ADAL" clId="{345EA4BD-15E8-4FC1-8AD4-6C5E476D445A}" dt="2023-07-06T02:56:45.162" v="33" actId="47"/>
        <pc:sldMkLst>
          <pc:docMk/>
          <pc:sldMk cId="0" sldId="281"/>
        </pc:sldMkLst>
      </pc:sldChg>
      <pc:sldChg chg="del">
        <pc:chgData name="طارق اشرف محمود حسين" userId="3a716a80-52b9-466a-94f4-e5504cf6eb71" providerId="ADAL" clId="{345EA4BD-15E8-4FC1-8AD4-6C5E476D445A}" dt="2023-07-06T02:56:45.162" v="33" actId="47"/>
        <pc:sldMkLst>
          <pc:docMk/>
          <pc:sldMk cId="0" sldId="282"/>
        </pc:sldMkLst>
      </pc:sldChg>
      <pc:sldChg chg="ord">
        <pc:chgData name="طارق اشرف محمود حسين" userId="3a716a80-52b9-466a-94f4-e5504cf6eb71" providerId="ADAL" clId="{345EA4BD-15E8-4FC1-8AD4-6C5E476D445A}" dt="2023-07-06T14:07:30.950" v="315"/>
        <pc:sldMkLst>
          <pc:docMk/>
          <pc:sldMk cId="0" sldId="284"/>
        </pc:sldMkLst>
      </pc:sldChg>
      <pc:sldChg chg="del">
        <pc:chgData name="طارق اشرف محمود حسين" userId="3a716a80-52b9-466a-94f4-e5504cf6eb71" providerId="ADAL" clId="{345EA4BD-15E8-4FC1-8AD4-6C5E476D445A}" dt="2023-07-06T02:56:45.162" v="33" actId="47"/>
        <pc:sldMkLst>
          <pc:docMk/>
          <pc:sldMk cId="0" sldId="285"/>
        </pc:sldMkLst>
      </pc:sldChg>
      <pc:sldChg chg="del">
        <pc:chgData name="طارق اشرف محمود حسين" userId="3a716a80-52b9-466a-94f4-e5504cf6eb71" providerId="ADAL" clId="{345EA4BD-15E8-4FC1-8AD4-6C5E476D445A}" dt="2023-07-06T02:56:45.162" v="33" actId="47"/>
        <pc:sldMkLst>
          <pc:docMk/>
          <pc:sldMk cId="0" sldId="286"/>
        </pc:sldMkLst>
      </pc:sldChg>
      <pc:sldChg chg="del">
        <pc:chgData name="طارق اشرف محمود حسين" userId="3a716a80-52b9-466a-94f4-e5504cf6eb71" providerId="ADAL" clId="{345EA4BD-15E8-4FC1-8AD4-6C5E476D445A}" dt="2023-07-06T02:56:45.162" v="33" actId="47"/>
        <pc:sldMkLst>
          <pc:docMk/>
          <pc:sldMk cId="0" sldId="287"/>
        </pc:sldMkLst>
      </pc:sldChg>
      <pc:sldChg chg="del">
        <pc:chgData name="طارق اشرف محمود حسين" userId="3a716a80-52b9-466a-94f4-e5504cf6eb71" providerId="ADAL" clId="{345EA4BD-15E8-4FC1-8AD4-6C5E476D445A}" dt="2023-07-06T02:56:45.162" v="33" actId="47"/>
        <pc:sldMkLst>
          <pc:docMk/>
          <pc:sldMk cId="0" sldId="288"/>
        </pc:sldMkLst>
      </pc:sldChg>
      <pc:sldChg chg="del">
        <pc:chgData name="طارق اشرف محمود حسين" userId="3a716a80-52b9-466a-94f4-e5504cf6eb71" providerId="ADAL" clId="{345EA4BD-15E8-4FC1-8AD4-6C5E476D445A}" dt="2023-07-06T02:56:45.162" v="33" actId="47"/>
        <pc:sldMkLst>
          <pc:docMk/>
          <pc:sldMk cId="0" sldId="289"/>
        </pc:sldMkLst>
      </pc:sldChg>
      <pc:sldChg chg="del">
        <pc:chgData name="طارق اشرف محمود حسين" userId="3a716a80-52b9-466a-94f4-e5504cf6eb71" providerId="ADAL" clId="{345EA4BD-15E8-4FC1-8AD4-6C5E476D445A}" dt="2023-07-06T02:56:45.162" v="33" actId="47"/>
        <pc:sldMkLst>
          <pc:docMk/>
          <pc:sldMk cId="0" sldId="290"/>
        </pc:sldMkLst>
      </pc:sldChg>
      <pc:sldChg chg="del">
        <pc:chgData name="طارق اشرف محمود حسين" userId="3a716a80-52b9-466a-94f4-e5504cf6eb71" providerId="ADAL" clId="{345EA4BD-15E8-4FC1-8AD4-6C5E476D445A}" dt="2023-07-06T02:56:45.162" v="33" actId="47"/>
        <pc:sldMkLst>
          <pc:docMk/>
          <pc:sldMk cId="0" sldId="291"/>
        </pc:sldMkLst>
      </pc:sldChg>
      <pc:sldChg chg="del">
        <pc:chgData name="طارق اشرف محمود حسين" userId="3a716a80-52b9-466a-94f4-e5504cf6eb71" providerId="ADAL" clId="{345EA4BD-15E8-4FC1-8AD4-6C5E476D445A}" dt="2023-07-06T02:56:45.162" v="33" actId="47"/>
        <pc:sldMkLst>
          <pc:docMk/>
          <pc:sldMk cId="0" sldId="292"/>
        </pc:sldMkLst>
      </pc:sldChg>
      <pc:sldChg chg="del">
        <pc:chgData name="طارق اشرف محمود حسين" userId="3a716a80-52b9-466a-94f4-e5504cf6eb71" providerId="ADAL" clId="{345EA4BD-15E8-4FC1-8AD4-6C5E476D445A}" dt="2023-07-06T02:56:45.162" v="33" actId="47"/>
        <pc:sldMkLst>
          <pc:docMk/>
          <pc:sldMk cId="0" sldId="293"/>
        </pc:sldMkLst>
      </pc:sldChg>
      <pc:sldChg chg="del">
        <pc:chgData name="طارق اشرف محمود حسين" userId="3a716a80-52b9-466a-94f4-e5504cf6eb71" providerId="ADAL" clId="{345EA4BD-15E8-4FC1-8AD4-6C5E476D445A}" dt="2023-07-06T02:56:45.162" v="33" actId="47"/>
        <pc:sldMkLst>
          <pc:docMk/>
          <pc:sldMk cId="0" sldId="294"/>
        </pc:sldMkLst>
      </pc:sldChg>
      <pc:sldChg chg="del">
        <pc:chgData name="طارق اشرف محمود حسين" userId="3a716a80-52b9-466a-94f4-e5504cf6eb71" providerId="ADAL" clId="{345EA4BD-15E8-4FC1-8AD4-6C5E476D445A}" dt="2023-07-06T02:56:45.162" v="33" actId="47"/>
        <pc:sldMkLst>
          <pc:docMk/>
          <pc:sldMk cId="0" sldId="295"/>
        </pc:sldMkLst>
      </pc:sldChg>
      <pc:sldChg chg="del">
        <pc:chgData name="طارق اشرف محمود حسين" userId="3a716a80-52b9-466a-94f4-e5504cf6eb71" providerId="ADAL" clId="{345EA4BD-15E8-4FC1-8AD4-6C5E476D445A}" dt="2023-07-06T02:56:45.162" v="33" actId="47"/>
        <pc:sldMkLst>
          <pc:docMk/>
          <pc:sldMk cId="0" sldId="296"/>
        </pc:sldMkLst>
      </pc:sldChg>
      <pc:sldChg chg="del">
        <pc:chgData name="طارق اشرف محمود حسين" userId="3a716a80-52b9-466a-94f4-e5504cf6eb71" providerId="ADAL" clId="{345EA4BD-15E8-4FC1-8AD4-6C5E476D445A}" dt="2023-07-06T02:56:45.162" v="33" actId="47"/>
        <pc:sldMkLst>
          <pc:docMk/>
          <pc:sldMk cId="0" sldId="297"/>
        </pc:sldMkLst>
      </pc:sldChg>
      <pc:sldChg chg="del">
        <pc:chgData name="طارق اشرف محمود حسين" userId="3a716a80-52b9-466a-94f4-e5504cf6eb71" providerId="ADAL" clId="{345EA4BD-15E8-4FC1-8AD4-6C5E476D445A}" dt="2023-07-06T02:56:45.162" v="33" actId="47"/>
        <pc:sldMkLst>
          <pc:docMk/>
          <pc:sldMk cId="0" sldId="298"/>
        </pc:sldMkLst>
      </pc:sldChg>
      <pc:sldChg chg="del">
        <pc:chgData name="طارق اشرف محمود حسين" userId="3a716a80-52b9-466a-94f4-e5504cf6eb71" providerId="ADAL" clId="{345EA4BD-15E8-4FC1-8AD4-6C5E476D445A}" dt="2023-07-06T02:56:45.162" v="33" actId="47"/>
        <pc:sldMkLst>
          <pc:docMk/>
          <pc:sldMk cId="0" sldId="299"/>
        </pc:sldMkLst>
      </pc:sldChg>
      <pc:sldChg chg="del">
        <pc:chgData name="طارق اشرف محمود حسين" userId="3a716a80-52b9-466a-94f4-e5504cf6eb71" providerId="ADAL" clId="{345EA4BD-15E8-4FC1-8AD4-6C5E476D445A}" dt="2023-07-06T02:56:45.162" v="33" actId="47"/>
        <pc:sldMkLst>
          <pc:docMk/>
          <pc:sldMk cId="0" sldId="300"/>
        </pc:sldMkLst>
      </pc:sldChg>
      <pc:sldChg chg="del">
        <pc:chgData name="طارق اشرف محمود حسين" userId="3a716a80-52b9-466a-94f4-e5504cf6eb71" providerId="ADAL" clId="{345EA4BD-15E8-4FC1-8AD4-6C5E476D445A}" dt="2023-07-06T02:56:45.162" v="33" actId="47"/>
        <pc:sldMkLst>
          <pc:docMk/>
          <pc:sldMk cId="0" sldId="301"/>
        </pc:sldMkLst>
      </pc:sldChg>
      <pc:sldChg chg="del">
        <pc:chgData name="طارق اشرف محمود حسين" userId="3a716a80-52b9-466a-94f4-e5504cf6eb71" providerId="ADAL" clId="{345EA4BD-15E8-4FC1-8AD4-6C5E476D445A}" dt="2023-07-06T02:56:45.162" v="33" actId="47"/>
        <pc:sldMkLst>
          <pc:docMk/>
          <pc:sldMk cId="0" sldId="302"/>
        </pc:sldMkLst>
      </pc:sldChg>
      <pc:sldChg chg="del">
        <pc:chgData name="طارق اشرف محمود حسين" userId="3a716a80-52b9-466a-94f4-e5504cf6eb71" providerId="ADAL" clId="{345EA4BD-15E8-4FC1-8AD4-6C5E476D445A}" dt="2023-07-06T02:56:45.162" v="33" actId="47"/>
        <pc:sldMkLst>
          <pc:docMk/>
          <pc:sldMk cId="0" sldId="303"/>
        </pc:sldMkLst>
      </pc:sldChg>
      <pc:sldChg chg="del">
        <pc:chgData name="طارق اشرف محمود حسين" userId="3a716a80-52b9-466a-94f4-e5504cf6eb71" providerId="ADAL" clId="{345EA4BD-15E8-4FC1-8AD4-6C5E476D445A}" dt="2023-07-06T02:56:45.162" v="33" actId="47"/>
        <pc:sldMkLst>
          <pc:docMk/>
          <pc:sldMk cId="0" sldId="304"/>
        </pc:sldMkLst>
      </pc:sldChg>
      <pc:sldChg chg="del">
        <pc:chgData name="طارق اشرف محمود حسين" userId="3a716a80-52b9-466a-94f4-e5504cf6eb71" providerId="ADAL" clId="{345EA4BD-15E8-4FC1-8AD4-6C5E476D445A}" dt="2023-07-06T02:56:45.162" v="33" actId="47"/>
        <pc:sldMkLst>
          <pc:docMk/>
          <pc:sldMk cId="0" sldId="305"/>
        </pc:sldMkLst>
      </pc:sldChg>
      <pc:sldChg chg="del">
        <pc:chgData name="طارق اشرف محمود حسين" userId="3a716a80-52b9-466a-94f4-e5504cf6eb71" providerId="ADAL" clId="{345EA4BD-15E8-4FC1-8AD4-6C5E476D445A}" dt="2023-07-06T02:56:45.162" v="33" actId="47"/>
        <pc:sldMkLst>
          <pc:docMk/>
          <pc:sldMk cId="0" sldId="306"/>
        </pc:sldMkLst>
      </pc:sldChg>
      <pc:sldChg chg="del">
        <pc:chgData name="طارق اشرف محمود حسين" userId="3a716a80-52b9-466a-94f4-e5504cf6eb71" providerId="ADAL" clId="{345EA4BD-15E8-4FC1-8AD4-6C5E476D445A}" dt="2023-07-06T02:56:45.162" v="33" actId="47"/>
        <pc:sldMkLst>
          <pc:docMk/>
          <pc:sldMk cId="0" sldId="307"/>
        </pc:sldMkLst>
      </pc:sldChg>
      <pc:sldChg chg="del">
        <pc:chgData name="طارق اشرف محمود حسين" userId="3a716a80-52b9-466a-94f4-e5504cf6eb71" providerId="ADAL" clId="{345EA4BD-15E8-4FC1-8AD4-6C5E476D445A}" dt="2023-07-06T02:56:45.162" v="33" actId="47"/>
        <pc:sldMkLst>
          <pc:docMk/>
          <pc:sldMk cId="0" sldId="308"/>
        </pc:sldMkLst>
      </pc:sldChg>
      <pc:sldChg chg="del">
        <pc:chgData name="طارق اشرف محمود حسين" userId="3a716a80-52b9-466a-94f4-e5504cf6eb71" providerId="ADAL" clId="{345EA4BD-15E8-4FC1-8AD4-6C5E476D445A}" dt="2023-07-06T02:56:45.162" v="33" actId="47"/>
        <pc:sldMkLst>
          <pc:docMk/>
          <pc:sldMk cId="0" sldId="309"/>
        </pc:sldMkLst>
      </pc:sldChg>
      <pc:sldChg chg="del">
        <pc:chgData name="طارق اشرف محمود حسين" userId="3a716a80-52b9-466a-94f4-e5504cf6eb71" providerId="ADAL" clId="{345EA4BD-15E8-4FC1-8AD4-6C5E476D445A}" dt="2023-07-06T02:56:45.162" v="33" actId="47"/>
        <pc:sldMkLst>
          <pc:docMk/>
          <pc:sldMk cId="0" sldId="310"/>
        </pc:sldMkLst>
      </pc:sldChg>
      <pc:sldChg chg="del">
        <pc:chgData name="طارق اشرف محمود حسين" userId="3a716a80-52b9-466a-94f4-e5504cf6eb71" providerId="ADAL" clId="{345EA4BD-15E8-4FC1-8AD4-6C5E476D445A}" dt="2023-07-06T02:56:45.162" v="33" actId="47"/>
        <pc:sldMkLst>
          <pc:docMk/>
          <pc:sldMk cId="0" sldId="311"/>
        </pc:sldMkLst>
      </pc:sldChg>
      <pc:sldChg chg="del">
        <pc:chgData name="طارق اشرف محمود حسين" userId="3a716a80-52b9-466a-94f4-e5504cf6eb71" providerId="ADAL" clId="{345EA4BD-15E8-4FC1-8AD4-6C5E476D445A}" dt="2023-07-06T02:56:45.162" v="33" actId="47"/>
        <pc:sldMkLst>
          <pc:docMk/>
          <pc:sldMk cId="0" sldId="312"/>
        </pc:sldMkLst>
      </pc:sldChg>
      <pc:sldChg chg="del">
        <pc:chgData name="طارق اشرف محمود حسين" userId="3a716a80-52b9-466a-94f4-e5504cf6eb71" providerId="ADAL" clId="{345EA4BD-15E8-4FC1-8AD4-6C5E476D445A}" dt="2023-07-06T02:56:45.162" v="33" actId="47"/>
        <pc:sldMkLst>
          <pc:docMk/>
          <pc:sldMk cId="1528303076" sldId="313"/>
        </pc:sldMkLst>
      </pc:sldChg>
      <pc:sldChg chg="modSp mod">
        <pc:chgData name="طارق اشرف محمود حسين" userId="3a716a80-52b9-466a-94f4-e5504cf6eb71" providerId="ADAL" clId="{345EA4BD-15E8-4FC1-8AD4-6C5E476D445A}" dt="2023-07-05T21:50:34.629" v="31" actId="20577"/>
        <pc:sldMkLst>
          <pc:docMk/>
          <pc:sldMk cId="2927840777" sldId="315"/>
        </pc:sldMkLst>
        <pc:spChg chg="mod">
          <ac:chgData name="طارق اشرف محمود حسين" userId="3a716a80-52b9-466a-94f4-e5504cf6eb71" providerId="ADAL" clId="{345EA4BD-15E8-4FC1-8AD4-6C5E476D445A}" dt="2023-07-05T21:50:34.629" v="31" actId="20577"/>
          <ac:spMkLst>
            <pc:docMk/>
            <pc:sldMk cId="2927840777" sldId="315"/>
            <ac:spMk id="2099" creationId="{00000000-0000-0000-0000-000000000000}"/>
          </ac:spMkLst>
        </pc:spChg>
      </pc:sldChg>
      <pc:sldChg chg="modSp mod">
        <pc:chgData name="طارق اشرف محمود حسين" userId="3a716a80-52b9-466a-94f4-e5504cf6eb71" providerId="ADAL" clId="{345EA4BD-15E8-4FC1-8AD4-6C5E476D445A}" dt="2023-07-07T03:31:25.298" v="764" actId="20577"/>
        <pc:sldMkLst>
          <pc:docMk/>
          <pc:sldMk cId="2022651880" sldId="316"/>
        </pc:sldMkLst>
        <pc:spChg chg="mod">
          <ac:chgData name="طارق اشرف محمود حسين" userId="3a716a80-52b9-466a-94f4-e5504cf6eb71" providerId="ADAL" clId="{345EA4BD-15E8-4FC1-8AD4-6C5E476D445A}" dt="2023-07-07T03:31:25.298" v="764" actId="20577"/>
          <ac:spMkLst>
            <pc:docMk/>
            <pc:sldMk cId="2022651880" sldId="316"/>
            <ac:spMk id="3" creationId="{06B2B5F1-CC1A-8696-98D9-465F36271224}"/>
          </ac:spMkLst>
        </pc:spChg>
      </pc:sldChg>
      <pc:sldChg chg="del">
        <pc:chgData name="طارق اشرف محمود حسين" userId="3a716a80-52b9-466a-94f4-e5504cf6eb71" providerId="ADAL" clId="{345EA4BD-15E8-4FC1-8AD4-6C5E476D445A}" dt="2023-07-06T02:56:57.576" v="34" actId="47"/>
        <pc:sldMkLst>
          <pc:docMk/>
          <pc:sldMk cId="1289427090" sldId="319"/>
        </pc:sldMkLst>
      </pc:sldChg>
      <pc:sldChg chg="del">
        <pc:chgData name="طارق اشرف محمود حسين" userId="3a716a80-52b9-466a-94f4-e5504cf6eb71" providerId="ADAL" clId="{345EA4BD-15E8-4FC1-8AD4-6C5E476D445A}" dt="2023-07-06T02:57:10.363" v="36" actId="47"/>
        <pc:sldMkLst>
          <pc:docMk/>
          <pc:sldMk cId="3395801950" sldId="320"/>
        </pc:sldMkLst>
      </pc:sldChg>
      <pc:sldChg chg="modSp mod">
        <pc:chgData name="طارق اشرف محمود حسين" userId="3a716a80-52b9-466a-94f4-e5504cf6eb71" providerId="ADAL" clId="{345EA4BD-15E8-4FC1-8AD4-6C5E476D445A}" dt="2023-07-08T15:14:27.051" v="819" actId="20577"/>
        <pc:sldMkLst>
          <pc:docMk/>
          <pc:sldMk cId="4259949944" sldId="325"/>
        </pc:sldMkLst>
        <pc:spChg chg="mod">
          <ac:chgData name="طارق اشرف محمود حسين" userId="3a716a80-52b9-466a-94f4-e5504cf6eb71" providerId="ADAL" clId="{345EA4BD-15E8-4FC1-8AD4-6C5E476D445A}" dt="2023-07-08T15:14:27.051" v="819" actId="20577"/>
          <ac:spMkLst>
            <pc:docMk/>
            <pc:sldMk cId="4259949944" sldId="325"/>
            <ac:spMk id="5" creationId="{44217051-72C7-3605-94CA-F71469C4E973}"/>
          </ac:spMkLst>
        </pc:spChg>
        <pc:spChg chg="mod">
          <ac:chgData name="طارق اشرف محمود حسين" userId="3a716a80-52b9-466a-94f4-e5504cf6eb71" providerId="ADAL" clId="{345EA4BD-15E8-4FC1-8AD4-6C5E476D445A}" dt="2023-07-06T14:06:09.074" v="266" actId="14100"/>
          <ac:spMkLst>
            <pc:docMk/>
            <pc:sldMk cId="4259949944" sldId="325"/>
            <ac:spMk id="7" creationId="{7C54C762-6905-DF66-714F-229B1E76E770}"/>
          </ac:spMkLst>
        </pc:spChg>
      </pc:sldChg>
      <pc:sldChg chg="modSp mod">
        <pc:chgData name="طارق اشرف محمود حسين" userId="3a716a80-52b9-466a-94f4-e5504cf6eb71" providerId="ADAL" clId="{345EA4BD-15E8-4FC1-8AD4-6C5E476D445A}" dt="2023-07-08T15:14:39.395" v="820"/>
        <pc:sldMkLst>
          <pc:docMk/>
          <pc:sldMk cId="2447580909" sldId="327"/>
        </pc:sldMkLst>
        <pc:spChg chg="mod">
          <ac:chgData name="طارق اشرف محمود حسين" userId="3a716a80-52b9-466a-94f4-e5504cf6eb71" providerId="ADAL" clId="{345EA4BD-15E8-4FC1-8AD4-6C5E476D445A}" dt="2023-07-08T15:14:39.395" v="820"/>
          <ac:spMkLst>
            <pc:docMk/>
            <pc:sldMk cId="2447580909" sldId="327"/>
            <ac:spMk id="5" creationId="{44217051-72C7-3605-94CA-F71469C4E973}"/>
          </ac:spMkLst>
        </pc:spChg>
        <pc:spChg chg="mod">
          <ac:chgData name="طارق اشرف محمود حسين" userId="3a716a80-52b9-466a-94f4-e5504cf6eb71" providerId="ADAL" clId="{345EA4BD-15E8-4FC1-8AD4-6C5E476D445A}" dt="2023-07-06T14:06:26.793" v="296" actId="14100"/>
          <ac:spMkLst>
            <pc:docMk/>
            <pc:sldMk cId="2447580909" sldId="327"/>
            <ac:spMk id="7" creationId="{7C54C762-6905-DF66-714F-229B1E76E770}"/>
          </ac:spMkLst>
        </pc:spChg>
      </pc:sldChg>
      <pc:sldChg chg="addSp delSp modSp mod">
        <pc:chgData name="طارق اشرف محمود حسين" userId="3a716a80-52b9-466a-94f4-e5504cf6eb71" providerId="ADAL" clId="{345EA4BD-15E8-4FC1-8AD4-6C5E476D445A}" dt="2023-07-06T14:10:54.341" v="332" actId="962"/>
        <pc:sldMkLst>
          <pc:docMk/>
          <pc:sldMk cId="3814329879" sldId="329"/>
        </pc:sldMkLst>
        <pc:spChg chg="del">
          <ac:chgData name="طارق اشرف محمود حسين" userId="3a716a80-52b9-466a-94f4-e5504cf6eb71" providerId="ADAL" clId="{345EA4BD-15E8-4FC1-8AD4-6C5E476D445A}" dt="2023-07-06T14:10:36.945" v="327" actId="478"/>
          <ac:spMkLst>
            <pc:docMk/>
            <pc:sldMk cId="3814329879" sldId="329"/>
            <ac:spMk id="2616" creationId="{00000000-0000-0000-0000-000000000000}"/>
          </ac:spMkLst>
        </pc:spChg>
        <pc:spChg chg="del">
          <ac:chgData name="طارق اشرف محمود حسين" userId="3a716a80-52b9-466a-94f4-e5504cf6eb71" providerId="ADAL" clId="{345EA4BD-15E8-4FC1-8AD4-6C5E476D445A}" dt="2023-07-06T14:10:34.544" v="326" actId="478"/>
          <ac:spMkLst>
            <pc:docMk/>
            <pc:sldMk cId="3814329879" sldId="329"/>
            <ac:spMk id="2617" creationId="{00000000-0000-0000-0000-000000000000}"/>
          </ac:spMkLst>
        </pc:spChg>
        <pc:spChg chg="mod">
          <ac:chgData name="طارق اشرف محمود حسين" userId="3a716a80-52b9-466a-94f4-e5504cf6eb71" providerId="ADAL" clId="{345EA4BD-15E8-4FC1-8AD4-6C5E476D445A}" dt="2023-07-06T14:09:51.539" v="322" actId="1076"/>
          <ac:spMkLst>
            <pc:docMk/>
            <pc:sldMk cId="3814329879" sldId="329"/>
            <ac:spMk id="2618"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19"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20"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21"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22"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23" creationId="{00000000-0000-0000-0000-000000000000}"/>
          </ac:spMkLst>
        </pc:spChg>
        <pc:spChg chg="del">
          <ac:chgData name="طارق اشرف محمود حسين" userId="3a716a80-52b9-466a-94f4-e5504cf6eb71" providerId="ADAL" clId="{345EA4BD-15E8-4FC1-8AD4-6C5E476D445A}" dt="2023-07-06T14:10:31.481" v="325" actId="478"/>
          <ac:spMkLst>
            <pc:docMk/>
            <pc:sldMk cId="3814329879" sldId="329"/>
            <ac:spMk id="2624" creationId="{00000000-0000-0000-0000-000000000000}"/>
          </ac:spMkLst>
        </pc:spChg>
        <pc:spChg chg="del">
          <ac:chgData name="طارق اشرف محمود حسين" userId="3a716a80-52b9-466a-94f4-e5504cf6eb71" providerId="ADAL" clId="{345EA4BD-15E8-4FC1-8AD4-6C5E476D445A}" dt="2023-07-06T14:10:34.544" v="326" actId="478"/>
          <ac:spMkLst>
            <pc:docMk/>
            <pc:sldMk cId="3814329879" sldId="329"/>
            <ac:spMk id="2657" creationId="{00000000-0000-0000-0000-000000000000}"/>
          </ac:spMkLst>
        </pc:spChg>
        <pc:spChg chg="del">
          <ac:chgData name="طارق اشرف محمود حسين" userId="3a716a80-52b9-466a-94f4-e5504cf6eb71" providerId="ADAL" clId="{345EA4BD-15E8-4FC1-8AD4-6C5E476D445A}" dt="2023-07-06T14:10:34.544" v="326" actId="478"/>
          <ac:spMkLst>
            <pc:docMk/>
            <pc:sldMk cId="3814329879" sldId="329"/>
            <ac:spMk id="2658" creationId="{00000000-0000-0000-0000-000000000000}"/>
          </ac:spMkLst>
        </pc:spChg>
        <pc:spChg chg="del">
          <ac:chgData name="طارق اشرف محمود حسين" userId="3a716a80-52b9-466a-94f4-e5504cf6eb71" providerId="ADAL" clId="{345EA4BD-15E8-4FC1-8AD4-6C5E476D445A}" dt="2023-07-06T14:10:34.544" v="326" actId="478"/>
          <ac:spMkLst>
            <pc:docMk/>
            <pc:sldMk cId="3814329879" sldId="329"/>
            <ac:spMk id="2659" creationId="{00000000-0000-0000-0000-000000000000}"/>
          </ac:spMkLst>
        </pc:spChg>
        <pc:grpChg chg="del">
          <ac:chgData name="طارق اشرف محمود حسين" userId="3a716a80-52b9-466a-94f4-e5504cf6eb71" providerId="ADAL" clId="{345EA4BD-15E8-4FC1-8AD4-6C5E476D445A}" dt="2023-07-06T14:10:34.544" v="326" actId="478"/>
          <ac:grpSpMkLst>
            <pc:docMk/>
            <pc:sldMk cId="3814329879" sldId="329"/>
            <ac:grpSpMk id="2625" creationId="{00000000-0000-0000-0000-000000000000}"/>
          </ac:grpSpMkLst>
        </pc:grpChg>
        <pc:picChg chg="add mod">
          <ac:chgData name="طارق اشرف محمود حسين" userId="3a716a80-52b9-466a-94f4-e5504cf6eb71" providerId="ADAL" clId="{345EA4BD-15E8-4FC1-8AD4-6C5E476D445A}" dt="2023-07-06T14:10:54.341" v="332" actId="962"/>
          <ac:picMkLst>
            <pc:docMk/>
            <pc:sldMk cId="3814329879" sldId="329"/>
            <ac:picMk id="3" creationId="{9E29E07E-686B-0954-3556-D767FF7B2AA9}"/>
          </ac:picMkLst>
        </pc:picChg>
      </pc:sldChg>
      <pc:sldChg chg="addSp delSp modSp mod">
        <pc:chgData name="طارق اشرف محمود حسين" userId="3a716a80-52b9-466a-94f4-e5504cf6eb71" providerId="ADAL" clId="{345EA4BD-15E8-4FC1-8AD4-6C5E476D445A}" dt="2023-07-06T14:13:27.890" v="374" actId="14100"/>
        <pc:sldMkLst>
          <pc:docMk/>
          <pc:sldMk cId="856200414" sldId="330"/>
        </pc:sldMkLst>
        <pc:spChg chg="del">
          <ac:chgData name="طارق اشرف محمود حسين" userId="3a716a80-52b9-466a-94f4-e5504cf6eb71" providerId="ADAL" clId="{345EA4BD-15E8-4FC1-8AD4-6C5E476D445A}" dt="2023-07-06T14:12:37.320" v="364" actId="478"/>
          <ac:spMkLst>
            <pc:docMk/>
            <pc:sldMk cId="856200414" sldId="330"/>
            <ac:spMk id="2" creationId="{B7DAE8B6-5994-94BB-2496-5050A6761EC7}"/>
          </ac:spMkLst>
        </pc:spChg>
        <pc:spChg chg="del">
          <ac:chgData name="طارق اشرف محمود حسين" userId="3a716a80-52b9-466a-94f4-e5504cf6eb71" providerId="ADAL" clId="{345EA4BD-15E8-4FC1-8AD4-6C5E476D445A}" dt="2023-07-06T14:12:44.689" v="365" actId="478"/>
          <ac:spMkLst>
            <pc:docMk/>
            <pc:sldMk cId="856200414" sldId="330"/>
            <ac:spMk id="2553" creationId="{00000000-0000-0000-0000-000000000000}"/>
          </ac:spMkLst>
        </pc:spChg>
        <pc:spChg chg="mod">
          <ac:chgData name="طارق اشرف محمود حسين" userId="3a716a80-52b9-466a-94f4-e5504cf6eb71" providerId="ADAL" clId="{345EA4BD-15E8-4FC1-8AD4-6C5E476D445A}" dt="2023-07-06T14:07:00.983" v="312" actId="20577"/>
          <ac:spMkLst>
            <pc:docMk/>
            <pc:sldMk cId="856200414" sldId="330"/>
            <ac:spMk id="2558"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59"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60"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61"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62" creationId="{00000000-0000-0000-0000-000000000000}"/>
          </ac:spMkLst>
        </pc:spChg>
        <pc:spChg chg="del">
          <ac:chgData name="طارق اشرف محمود حسين" userId="3a716a80-52b9-466a-94f4-e5504cf6eb71" providerId="ADAL" clId="{345EA4BD-15E8-4FC1-8AD4-6C5E476D445A}" dt="2023-07-06T14:12:44.689" v="365" actId="478"/>
          <ac:spMkLst>
            <pc:docMk/>
            <pc:sldMk cId="856200414" sldId="330"/>
            <ac:spMk id="2565" creationId="{00000000-0000-0000-0000-000000000000}"/>
          </ac:spMkLst>
        </pc:spChg>
        <pc:spChg chg="del">
          <ac:chgData name="طارق اشرف محمود حسين" userId="3a716a80-52b9-466a-94f4-e5504cf6eb71" providerId="ADAL" clId="{345EA4BD-15E8-4FC1-8AD4-6C5E476D445A}" dt="2023-07-06T14:12:44.689" v="365" actId="478"/>
          <ac:spMkLst>
            <pc:docMk/>
            <pc:sldMk cId="856200414" sldId="330"/>
            <ac:spMk id="2566" creationId="{00000000-0000-0000-0000-000000000000}"/>
          </ac:spMkLst>
        </pc:spChg>
        <pc:spChg chg="del">
          <ac:chgData name="طارق اشرف محمود حسين" userId="3a716a80-52b9-466a-94f4-e5504cf6eb71" providerId="ADAL" clId="{345EA4BD-15E8-4FC1-8AD4-6C5E476D445A}" dt="2023-07-06T14:12:44.689" v="365" actId="478"/>
          <ac:spMkLst>
            <pc:docMk/>
            <pc:sldMk cId="856200414" sldId="330"/>
            <ac:spMk id="2567"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68"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69"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70" creationId="{00000000-0000-0000-0000-000000000000}"/>
          </ac:spMkLst>
        </pc:spChg>
        <pc:spChg chg="del">
          <ac:chgData name="طارق اشرف محمود حسين" userId="3a716a80-52b9-466a-94f4-e5504cf6eb71" providerId="ADAL" clId="{345EA4BD-15E8-4FC1-8AD4-6C5E476D445A}" dt="2023-07-06T14:12:37.320" v="364" actId="478"/>
          <ac:spMkLst>
            <pc:docMk/>
            <pc:sldMk cId="856200414" sldId="330"/>
            <ac:spMk id="2571" creationId="{00000000-0000-0000-0000-000000000000}"/>
          </ac:spMkLst>
        </pc:spChg>
        <pc:grpChg chg="del">
          <ac:chgData name="طارق اشرف محمود حسين" userId="3a716a80-52b9-466a-94f4-e5504cf6eb71" providerId="ADAL" clId="{345EA4BD-15E8-4FC1-8AD4-6C5E476D445A}" dt="2023-07-06T14:12:44.689" v="365" actId="478"/>
          <ac:grpSpMkLst>
            <pc:docMk/>
            <pc:sldMk cId="856200414" sldId="330"/>
            <ac:grpSpMk id="2546" creationId="{00000000-0000-0000-0000-000000000000}"/>
          </ac:grpSpMkLst>
        </pc:grpChg>
        <pc:grpChg chg="del">
          <ac:chgData name="طارق اشرف محمود حسين" userId="3a716a80-52b9-466a-94f4-e5504cf6eb71" providerId="ADAL" clId="{345EA4BD-15E8-4FC1-8AD4-6C5E476D445A}" dt="2023-07-06T14:12:37.320" v="364" actId="478"/>
          <ac:grpSpMkLst>
            <pc:docMk/>
            <pc:sldMk cId="856200414" sldId="330"/>
            <ac:grpSpMk id="2584" creationId="{00000000-0000-0000-0000-000000000000}"/>
          </ac:grpSpMkLst>
        </pc:grpChg>
        <pc:grpChg chg="del">
          <ac:chgData name="طارق اشرف محمود حسين" userId="3a716a80-52b9-466a-94f4-e5504cf6eb71" providerId="ADAL" clId="{345EA4BD-15E8-4FC1-8AD4-6C5E476D445A}" dt="2023-07-06T14:12:37.320" v="364" actId="478"/>
          <ac:grpSpMkLst>
            <pc:docMk/>
            <pc:sldMk cId="856200414" sldId="330"/>
            <ac:grpSpMk id="2592" creationId="{00000000-0000-0000-0000-000000000000}"/>
          </ac:grpSpMkLst>
        </pc:grpChg>
        <pc:picChg chg="add mod">
          <ac:chgData name="طارق اشرف محمود حسين" userId="3a716a80-52b9-466a-94f4-e5504cf6eb71" providerId="ADAL" clId="{345EA4BD-15E8-4FC1-8AD4-6C5E476D445A}" dt="2023-07-06T14:13:27.890" v="374" actId="14100"/>
          <ac:picMkLst>
            <pc:docMk/>
            <pc:sldMk cId="856200414" sldId="330"/>
            <ac:picMk id="4" creationId="{FACB72FB-BBA8-9D27-9729-00719D199C9E}"/>
          </ac:picMkLst>
        </pc:picChg>
        <pc:cxnChg chg="mod">
          <ac:chgData name="طارق اشرف محمود حسين" userId="3a716a80-52b9-466a-94f4-e5504cf6eb71" providerId="ADAL" clId="{345EA4BD-15E8-4FC1-8AD4-6C5E476D445A}" dt="2023-07-06T14:12:44.689" v="365" actId="478"/>
          <ac:cxnSpMkLst>
            <pc:docMk/>
            <pc:sldMk cId="856200414" sldId="330"/>
            <ac:cxnSpMk id="2552" creationId="{00000000-0000-0000-0000-000000000000}"/>
          </ac:cxnSpMkLst>
        </pc:cxnChg>
      </pc:sldChg>
      <pc:sldChg chg="mod modShow">
        <pc:chgData name="طارق اشرف محمود حسين" userId="3a716a80-52b9-466a-94f4-e5504cf6eb71" providerId="ADAL" clId="{345EA4BD-15E8-4FC1-8AD4-6C5E476D445A}" dt="2023-07-06T14:07:23.888" v="313" actId="729"/>
        <pc:sldMkLst>
          <pc:docMk/>
          <pc:sldMk cId="2894738844" sldId="331"/>
        </pc:sldMkLst>
      </pc:sldChg>
      <pc:sldChg chg="del">
        <pc:chgData name="طارق اشرف محمود حسين" userId="3a716a80-52b9-466a-94f4-e5504cf6eb71" providerId="ADAL" clId="{345EA4BD-15E8-4FC1-8AD4-6C5E476D445A}" dt="2023-07-06T02:56:45.162" v="33" actId="47"/>
        <pc:sldMkLst>
          <pc:docMk/>
          <pc:sldMk cId="0" sldId="332"/>
        </pc:sldMkLst>
      </pc:sldChg>
      <pc:sldChg chg="del">
        <pc:chgData name="طارق اشرف محمود حسين" userId="3a716a80-52b9-466a-94f4-e5504cf6eb71" providerId="ADAL" clId="{345EA4BD-15E8-4FC1-8AD4-6C5E476D445A}" dt="2023-07-06T02:56:45.162" v="33" actId="47"/>
        <pc:sldMkLst>
          <pc:docMk/>
          <pc:sldMk cId="376314798" sldId="340"/>
        </pc:sldMkLst>
      </pc:sldChg>
      <pc:sldChg chg="addSp delSp modSp mod delAnim modAnim">
        <pc:chgData name="طارق اشرف محمود حسين" userId="3a716a80-52b9-466a-94f4-e5504cf6eb71" providerId="ADAL" clId="{345EA4BD-15E8-4FC1-8AD4-6C5E476D445A}" dt="2023-07-08T11:46:10.700" v="780" actId="1076"/>
        <pc:sldMkLst>
          <pc:docMk/>
          <pc:sldMk cId="2933860918" sldId="341"/>
        </pc:sldMkLst>
        <pc:spChg chg="mod">
          <ac:chgData name="طارق اشرف محمود حسين" userId="3a716a80-52b9-466a-94f4-e5504cf6eb71" providerId="ADAL" clId="{345EA4BD-15E8-4FC1-8AD4-6C5E476D445A}" dt="2023-07-05T16:27:48.534" v="6" actId="1076"/>
          <ac:spMkLst>
            <pc:docMk/>
            <pc:sldMk cId="2933860918" sldId="341"/>
            <ac:spMk id="2325" creationId="{00000000-0000-0000-0000-000000000000}"/>
          </ac:spMkLst>
        </pc:spChg>
        <pc:picChg chg="add del mod">
          <ac:chgData name="طارق اشرف محمود حسين" userId="3a716a80-52b9-466a-94f4-e5504cf6eb71" providerId="ADAL" clId="{345EA4BD-15E8-4FC1-8AD4-6C5E476D445A}" dt="2023-07-08T11:45:44.432" v="775" actId="478"/>
          <ac:picMkLst>
            <pc:docMk/>
            <pc:sldMk cId="2933860918" sldId="341"/>
            <ac:picMk id="2" creationId="{1BF41B5F-0C7B-E9BF-755D-E977D7085F63}"/>
          </ac:picMkLst>
        </pc:picChg>
        <pc:picChg chg="add mod">
          <ac:chgData name="طارق اشرف محمود حسين" userId="3a716a80-52b9-466a-94f4-e5504cf6eb71" providerId="ADAL" clId="{345EA4BD-15E8-4FC1-8AD4-6C5E476D445A}" dt="2023-07-08T11:46:10.700" v="780" actId="1076"/>
          <ac:picMkLst>
            <pc:docMk/>
            <pc:sldMk cId="2933860918" sldId="341"/>
            <ac:picMk id="3" creationId="{3E8463EB-593B-6B0F-709B-A53139A2BD94}"/>
          </ac:picMkLst>
        </pc:picChg>
      </pc:sldChg>
      <pc:sldChg chg="modSp mod">
        <pc:chgData name="طارق اشرف محمود حسين" userId="3a716a80-52b9-466a-94f4-e5504cf6eb71" providerId="ADAL" clId="{345EA4BD-15E8-4FC1-8AD4-6C5E476D445A}" dt="2023-07-06T14:04:01.943" v="199" actId="20577"/>
        <pc:sldMkLst>
          <pc:docMk/>
          <pc:sldMk cId="689966064" sldId="342"/>
        </pc:sldMkLst>
        <pc:spChg chg="mod">
          <ac:chgData name="طارق اشرف محمود حسين" userId="3a716a80-52b9-466a-94f4-e5504cf6eb71" providerId="ADAL" clId="{345EA4BD-15E8-4FC1-8AD4-6C5E476D445A}" dt="2023-07-06T14:04:01.943" v="199" actId="20577"/>
          <ac:spMkLst>
            <pc:docMk/>
            <pc:sldMk cId="689966064" sldId="342"/>
            <ac:spMk id="2920" creationId="{00000000-0000-0000-0000-000000000000}"/>
          </ac:spMkLst>
        </pc:spChg>
      </pc:sldChg>
      <pc:sldChg chg="new del">
        <pc:chgData name="طارق اشرف محمود حسين" userId="3a716a80-52b9-466a-94f4-e5504cf6eb71" providerId="ADAL" clId="{345EA4BD-15E8-4FC1-8AD4-6C5E476D445A}" dt="2023-07-05T17:28:28.634" v="14" actId="47"/>
        <pc:sldMkLst>
          <pc:docMk/>
          <pc:sldMk cId="380363576" sldId="347"/>
        </pc:sldMkLst>
      </pc:sldChg>
      <pc:sldChg chg="addSp delSp modSp add mod ord delAnim modAnim">
        <pc:chgData name="طارق اشرف محمود حسين" userId="3a716a80-52b9-466a-94f4-e5504cf6eb71" providerId="ADAL" clId="{345EA4BD-15E8-4FC1-8AD4-6C5E476D445A}" dt="2023-07-08T11:45:39.655" v="774" actId="1076"/>
        <pc:sldMkLst>
          <pc:docMk/>
          <pc:sldMk cId="3482772598" sldId="348"/>
        </pc:sldMkLst>
        <pc:picChg chg="add mod">
          <ac:chgData name="طارق اشرف محمود حسين" userId="3a716a80-52b9-466a-94f4-e5504cf6eb71" providerId="ADAL" clId="{345EA4BD-15E8-4FC1-8AD4-6C5E476D445A}" dt="2023-07-08T11:45:39.655" v="774" actId="1076"/>
          <ac:picMkLst>
            <pc:docMk/>
            <pc:sldMk cId="3482772598" sldId="348"/>
            <ac:picMk id="2" creationId="{15024886-FC96-6E67-F007-84BD02AB887C}"/>
          </ac:picMkLst>
        </pc:picChg>
        <pc:picChg chg="del">
          <ac:chgData name="طارق اشرف محمود حسين" userId="3a716a80-52b9-466a-94f4-e5504cf6eb71" providerId="ADAL" clId="{345EA4BD-15E8-4FC1-8AD4-6C5E476D445A}" dt="2023-07-05T17:28:39.255" v="15" actId="478"/>
          <ac:picMkLst>
            <pc:docMk/>
            <pc:sldMk cId="3482772598" sldId="348"/>
            <ac:picMk id="2" creationId="{1BF41B5F-0C7B-E9BF-755D-E977D7085F63}"/>
          </ac:picMkLst>
        </pc:picChg>
        <pc:picChg chg="add del mod">
          <ac:chgData name="طارق اشرف محمود حسين" userId="3a716a80-52b9-466a-94f4-e5504cf6eb71" providerId="ADAL" clId="{345EA4BD-15E8-4FC1-8AD4-6C5E476D445A}" dt="2023-07-08T11:45:11.545" v="766" actId="478"/>
          <ac:picMkLst>
            <pc:docMk/>
            <pc:sldMk cId="3482772598" sldId="348"/>
            <ac:picMk id="3" creationId="{CCAD140E-367E-E760-495C-B9171C13717D}"/>
          </ac:picMkLst>
        </pc:picChg>
      </pc:sldChg>
      <pc:sldChg chg="addSp delSp modSp add mod ord">
        <pc:chgData name="طارق اشرف محمود حسين" userId="3a716a80-52b9-466a-94f4-e5504cf6eb71" providerId="ADAL" clId="{345EA4BD-15E8-4FC1-8AD4-6C5E476D445A}" dt="2023-07-06T14:03:23.396" v="112" actId="1076"/>
        <pc:sldMkLst>
          <pc:docMk/>
          <pc:sldMk cId="1808711380" sldId="349"/>
        </pc:sldMkLst>
        <pc:spChg chg="add del mod">
          <ac:chgData name="طارق اشرف محمود حسين" userId="3a716a80-52b9-466a-94f4-e5504cf6eb71" providerId="ADAL" clId="{345EA4BD-15E8-4FC1-8AD4-6C5E476D445A}" dt="2023-07-06T14:03:20.633" v="111" actId="478"/>
          <ac:spMkLst>
            <pc:docMk/>
            <pc:sldMk cId="1808711380" sldId="349"/>
            <ac:spMk id="3" creationId="{3F2FFFDE-2C94-9E5C-DF97-6BF1FC6E8414}"/>
          </ac:spMkLst>
        </pc:spChg>
        <pc:spChg chg="mod">
          <ac:chgData name="طارق اشرف محمود حسين" userId="3a716a80-52b9-466a-94f4-e5504cf6eb71" providerId="ADAL" clId="{345EA4BD-15E8-4FC1-8AD4-6C5E476D445A}" dt="2023-07-06T14:03:23.396" v="112" actId="1076"/>
          <ac:spMkLst>
            <pc:docMk/>
            <pc:sldMk cId="1808711380" sldId="349"/>
            <ac:spMk id="2742" creationId="{00000000-0000-0000-0000-000000000000}"/>
          </ac:spMkLst>
        </pc:spChg>
        <pc:spChg chg="del mod">
          <ac:chgData name="طارق اشرف محمود حسين" userId="3a716a80-52b9-466a-94f4-e5504cf6eb71" providerId="ADAL" clId="{345EA4BD-15E8-4FC1-8AD4-6C5E476D445A}" dt="2023-07-06T14:03:17.909" v="110" actId="478"/>
          <ac:spMkLst>
            <pc:docMk/>
            <pc:sldMk cId="1808711380" sldId="349"/>
            <ac:spMk id="2744" creationId="{00000000-0000-0000-0000-000000000000}"/>
          </ac:spMkLst>
        </pc:spChg>
        <pc:spChg chg="mod">
          <ac:chgData name="طارق اشرف محمود حسين" userId="3a716a80-52b9-466a-94f4-e5504cf6eb71" providerId="ADAL" clId="{345EA4BD-15E8-4FC1-8AD4-6C5E476D445A}" dt="2023-07-06T14:03:06.317" v="63" actId="20577"/>
          <ac:spMkLst>
            <pc:docMk/>
            <pc:sldMk cId="1808711380" sldId="349"/>
            <ac:spMk id="2745" creationId="{00000000-0000-0000-0000-000000000000}"/>
          </ac:spMkLst>
        </pc:spChg>
      </pc:sldChg>
      <pc:sldChg chg="modSp add del mod">
        <pc:chgData name="طارق اشرف محمود حسين" userId="3a716a80-52b9-466a-94f4-e5504cf6eb71" providerId="ADAL" clId="{345EA4BD-15E8-4FC1-8AD4-6C5E476D445A}" dt="2023-07-06T14:11:41.818" v="360" actId="1076"/>
        <pc:sldMkLst>
          <pc:docMk/>
          <pc:sldMk cId="657204951" sldId="350"/>
        </pc:sldMkLst>
        <pc:spChg chg="mod">
          <ac:chgData name="طارق اشرف محمود حسين" userId="3a716a80-52b9-466a-94f4-e5504cf6eb71" providerId="ADAL" clId="{345EA4BD-15E8-4FC1-8AD4-6C5E476D445A}" dt="2023-07-06T14:11:41.818" v="360" actId="1076"/>
          <ac:spMkLst>
            <pc:docMk/>
            <pc:sldMk cId="657204951" sldId="350"/>
            <ac:spMk id="2616"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17" creationId="{00000000-0000-0000-0000-000000000000}"/>
          </ac:spMkLst>
        </pc:spChg>
        <pc:spChg chg="mod">
          <ac:chgData name="طارق اشرف محمود حسين" userId="3a716a80-52b9-466a-94f4-e5504cf6eb71" providerId="ADAL" clId="{345EA4BD-15E8-4FC1-8AD4-6C5E476D445A}" dt="2023-07-06T14:11:21.650" v="357" actId="404"/>
          <ac:spMkLst>
            <pc:docMk/>
            <pc:sldMk cId="657204951" sldId="350"/>
            <ac:spMk id="2618"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19"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20"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21"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22"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23"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24"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57"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58" creationId="{00000000-0000-0000-0000-000000000000}"/>
          </ac:spMkLst>
        </pc:spChg>
        <pc:spChg chg="mod">
          <ac:chgData name="طارق اشرف محمود حسين" userId="3a716a80-52b9-466a-94f4-e5504cf6eb71" providerId="ADAL" clId="{345EA4BD-15E8-4FC1-8AD4-6C5E476D445A}" dt="2023-07-06T14:11:41.818" v="360" actId="1076"/>
          <ac:spMkLst>
            <pc:docMk/>
            <pc:sldMk cId="657204951" sldId="350"/>
            <ac:spMk id="2659" creationId="{00000000-0000-0000-0000-000000000000}"/>
          </ac:spMkLst>
        </pc:spChg>
        <pc:grpChg chg="mod">
          <ac:chgData name="طارق اشرف محمود حسين" userId="3a716a80-52b9-466a-94f4-e5504cf6eb71" providerId="ADAL" clId="{345EA4BD-15E8-4FC1-8AD4-6C5E476D445A}" dt="2023-07-06T14:11:41.818" v="360" actId="1076"/>
          <ac:grpSpMkLst>
            <pc:docMk/>
            <pc:sldMk cId="657204951" sldId="350"/>
            <ac:grpSpMk id="2625" creationId="{00000000-0000-0000-0000-000000000000}"/>
          </ac:grpSpMkLst>
        </pc:grpChg>
      </pc:sldChg>
      <pc:sldChg chg="modSp add mod">
        <pc:chgData name="طارق اشرف محمود حسين" userId="3a716a80-52b9-466a-94f4-e5504cf6eb71" providerId="ADAL" clId="{345EA4BD-15E8-4FC1-8AD4-6C5E476D445A}" dt="2023-07-06T14:14:15.660" v="410" actId="404"/>
        <pc:sldMkLst>
          <pc:docMk/>
          <pc:sldMk cId="939357339" sldId="351"/>
        </pc:sldMkLst>
        <pc:spChg chg="mod">
          <ac:chgData name="طارق اشرف محمود حسين" userId="3a716a80-52b9-466a-94f4-e5504cf6eb71" providerId="ADAL" clId="{345EA4BD-15E8-4FC1-8AD4-6C5E476D445A}" dt="2023-07-06T14:13:55.438" v="379" actId="1076"/>
          <ac:spMkLst>
            <pc:docMk/>
            <pc:sldMk cId="939357339" sldId="351"/>
            <ac:spMk id="2" creationId="{B7DAE8B6-5994-94BB-2496-5050A6761EC7}"/>
          </ac:spMkLst>
        </pc:spChg>
        <pc:spChg chg="mod">
          <ac:chgData name="طارق اشرف محمود حسين" userId="3a716a80-52b9-466a-94f4-e5504cf6eb71" providerId="ADAL" clId="{345EA4BD-15E8-4FC1-8AD4-6C5E476D445A}" dt="2023-07-06T14:13:55.438" v="379" actId="1076"/>
          <ac:spMkLst>
            <pc:docMk/>
            <pc:sldMk cId="939357339" sldId="351"/>
            <ac:spMk id="2553" creationId="{00000000-0000-0000-0000-000000000000}"/>
          </ac:spMkLst>
        </pc:spChg>
        <pc:spChg chg="mod">
          <ac:chgData name="طارق اشرف محمود حسين" userId="3a716a80-52b9-466a-94f4-e5504cf6eb71" providerId="ADAL" clId="{345EA4BD-15E8-4FC1-8AD4-6C5E476D445A}" dt="2023-07-06T14:14:15.660" v="410" actId="404"/>
          <ac:spMkLst>
            <pc:docMk/>
            <pc:sldMk cId="939357339" sldId="351"/>
            <ac:spMk id="2558"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59"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0"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1"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2"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5"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6"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7"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8"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69"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70" creationId="{00000000-0000-0000-0000-000000000000}"/>
          </ac:spMkLst>
        </pc:spChg>
        <pc:spChg chg="mod">
          <ac:chgData name="طارق اشرف محمود حسين" userId="3a716a80-52b9-466a-94f4-e5504cf6eb71" providerId="ADAL" clId="{345EA4BD-15E8-4FC1-8AD4-6C5E476D445A}" dt="2023-07-06T14:13:55.438" v="379" actId="1076"/>
          <ac:spMkLst>
            <pc:docMk/>
            <pc:sldMk cId="939357339" sldId="351"/>
            <ac:spMk id="2571" creationId="{00000000-0000-0000-0000-000000000000}"/>
          </ac:spMkLst>
        </pc:spChg>
        <pc:grpChg chg="mod">
          <ac:chgData name="طارق اشرف محمود حسين" userId="3a716a80-52b9-466a-94f4-e5504cf6eb71" providerId="ADAL" clId="{345EA4BD-15E8-4FC1-8AD4-6C5E476D445A}" dt="2023-07-06T14:13:55.438" v="379" actId="1076"/>
          <ac:grpSpMkLst>
            <pc:docMk/>
            <pc:sldMk cId="939357339" sldId="351"/>
            <ac:grpSpMk id="2546" creationId="{00000000-0000-0000-0000-000000000000}"/>
          </ac:grpSpMkLst>
        </pc:grpChg>
        <pc:grpChg chg="mod">
          <ac:chgData name="طارق اشرف محمود حسين" userId="3a716a80-52b9-466a-94f4-e5504cf6eb71" providerId="ADAL" clId="{345EA4BD-15E8-4FC1-8AD4-6C5E476D445A}" dt="2023-07-06T14:13:55.438" v="379" actId="1076"/>
          <ac:grpSpMkLst>
            <pc:docMk/>
            <pc:sldMk cId="939357339" sldId="351"/>
            <ac:grpSpMk id="2584" creationId="{00000000-0000-0000-0000-000000000000}"/>
          </ac:grpSpMkLst>
        </pc:grpChg>
        <pc:grpChg chg="mod">
          <ac:chgData name="طارق اشرف محمود حسين" userId="3a716a80-52b9-466a-94f4-e5504cf6eb71" providerId="ADAL" clId="{345EA4BD-15E8-4FC1-8AD4-6C5E476D445A}" dt="2023-07-06T14:13:55.438" v="379" actId="1076"/>
          <ac:grpSpMkLst>
            <pc:docMk/>
            <pc:sldMk cId="939357339" sldId="351"/>
            <ac:grpSpMk id="2592" creationId="{00000000-0000-0000-0000-000000000000}"/>
          </ac:grpSpMkLst>
        </pc:grpChg>
        <pc:cxnChg chg="mod">
          <ac:chgData name="طارق اشرف محمود حسين" userId="3a716a80-52b9-466a-94f4-e5504cf6eb71" providerId="ADAL" clId="{345EA4BD-15E8-4FC1-8AD4-6C5E476D445A}" dt="2023-07-06T14:13:55.438" v="379" actId="1076"/>
          <ac:cxnSpMkLst>
            <pc:docMk/>
            <pc:sldMk cId="939357339" sldId="351"/>
            <ac:cxnSpMk id="2552" creationId="{00000000-0000-0000-0000-000000000000}"/>
          </ac:cxnSpMkLst>
        </pc:cxnChg>
      </pc:sldChg>
      <pc:sldChg chg="add del">
        <pc:chgData name="طارق اشرف محمود حسين" userId="3a716a80-52b9-466a-94f4-e5504cf6eb71" providerId="ADAL" clId="{345EA4BD-15E8-4FC1-8AD4-6C5E476D445A}" dt="2023-07-06T14:12:24.532" v="362" actId="2890"/>
        <pc:sldMkLst>
          <pc:docMk/>
          <pc:sldMk cId="3626788033" sldId="351"/>
        </pc:sldMkLst>
      </pc:sldChg>
      <pc:sldMasterChg chg="delSldLayout">
        <pc:chgData name="طارق اشرف محمود حسين" userId="3a716a80-52b9-466a-94f4-e5504cf6eb71" providerId="ADAL" clId="{345EA4BD-15E8-4FC1-8AD4-6C5E476D445A}" dt="2023-07-06T02:57:02.053" v="35" actId="47"/>
        <pc:sldMasterMkLst>
          <pc:docMk/>
          <pc:sldMasterMk cId="0" sldId="2147483680"/>
        </pc:sldMasterMkLst>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49"/>
          </pc:sldLayoutMkLst>
        </pc:sldLayoutChg>
        <pc:sldLayoutChg chg="del">
          <pc:chgData name="طارق اشرف محمود حسين" userId="3a716a80-52b9-466a-94f4-e5504cf6eb71" providerId="ADAL" clId="{345EA4BD-15E8-4FC1-8AD4-6C5E476D445A}" dt="2023-07-06T02:57:02.053" v="35" actId="47"/>
          <pc:sldLayoutMkLst>
            <pc:docMk/>
            <pc:sldMasterMk cId="0" sldId="2147483680"/>
            <pc:sldLayoutMk cId="0" sldId="2147483655"/>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57"/>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60"/>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64"/>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66"/>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67"/>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72"/>
          </pc:sldLayoutMkLst>
        </pc:sldLayoutChg>
        <pc:sldLayoutChg chg="del">
          <pc:chgData name="طارق اشرف محمود حسين" userId="3a716a80-52b9-466a-94f4-e5504cf6eb71" providerId="ADAL" clId="{345EA4BD-15E8-4FC1-8AD4-6C5E476D445A}" dt="2023-07-06T02:56:45.162" v="33" actId="47"/>
          <pc:sldLayoutMkLst>
            <pc:docMk/>
            <pc:sldMasterMk cId="0" sldId="2147483680"/>
            <pc:sldLayoutMk cId="0" sldId="2147483676"/>
          </pc:sldLayoutMkLst>
        </pc:sldLayoutChg>
      </pc:sldMasterChg>
      <pc:sldMasterChg chg="del delSldLayout">
        <pc:chgData name="طارق اشرف محمود حسين" userId="3a716a80-52b9-466a-94f4-e5504cf6eb71" providerId="ADAL" clId="{345EA4BD-15E8-4FC1-8AD4-6C5E476D445A}" dt="2023-07-06T02:56:45.162" v="33" actId="47"/>
        <pc:sldMasterMkLst>
          <pc:docMk/>
          <pc:sldMasterMk cId="0" sldId="2147483681"/>
        </pc:sldMasterMkLst>
        <pc:sldLayoutChg chg="del">
          <pc:chgData name="طارق اشرف محمود حسين" userId="3a716a80-52b9-466a-94f4-e5504cf6eb71" providerId="ADAL" clId="{345EA4BD-15E8-4FC1-8AD4-6C5E476D445A}" dt="2023-07-06T02:56:45.162" v="33" actId="47"/>
          <pc:sldLayoutMkLst>
            <pc:docMk/>
            <pc:sldMasterMk cId="0" sldId="2147483681"/>
            <pc:sldLayoutMk cId="0" sldId="2147483679"/>
          </pc:sldLayoutMkLst>
        </pc:sldLayoutChg>
      </pc:sldMasterChg>
    </pc:docChg>
  </pc:docChgLst>
  <pc:docChgLst>
    <pc:chgData name="ادهم محمد توفيق محمد عبد ربه" userId="S::adham20191700086@cis.asu.edu.eg::729de5ba-8032-48b0-820f-df47c479e70e" providerId="AD" clId="Web-{8CF3F968-51CF-4225-A0AD-7D857B152493}"/>
    <pc:docChg chg="modSld">
      <pc:chgData name="ادهم محمد توفيق محمد عبد ربه" userId="S::adham20191700086@cis.asu.edu.eg::729de5ba-8032-48b0-820f-df47c479e70e" providerId="AD" clId="Web-{8CF3F968-51CF-4225-A0AD-7D857B152493}" dt="2023-07-06T00:33:26.705" v="10" actId="20577"/>
      <pc:docMkLst>
        <pc:docMk/>
      </pc:docMkLst>
      <pc:sldChg chg="delSp modSp">
        <pc:chgData name="ادهم محمد توفيق محمد عبد ربه" userId="S::adham20191700086@cis.asu.edu.eg::729de5ba-8032-48b0-820f-df47c479e70e" providerId="AD" clId="Web-{8CF3F968-51CF-4225-A0AD-7D857B152493}" dt="2023-07-06T00:33:26.705" v="10" actId="20577"/>
        <pc:sldMkLst>
          <pc:docMk/>
          <pc:sldMk cId="0" sldId="266"/>
        </pc:sldMkLst>
        <pc:spChg chg="del">
          <ac:chgData name="ادهم محمد توفيق محمد عبد ربه" userId="S::adham20191700086@cis.asu.edu.eg::729de5ba-8032-48b0-820f-df47c479e70e" providerId="AD" clId="Web-{8CF3F968-51CF-4225-A0AD-7D857B152493}" dt="2023-07-06T00:33:01.001" v="0"/>
          <ac:spMkLst>
            <pc:docMk/>
            <pc:sldMk cId="0" sldId="266"/>
            <ac:spMk id="2" creationId="{6E4FD477-3E14-A2FC-4215-4B5458A0195C}"/>
          </ac:spMkLst>
        </pc:spChg>
        <pc:spChg chg="mod">
          <ac:chgData name="ادهم محمد توفيق محمد عبد ربه" userId="S::adham20191700086@cis.asu.edu.eg::729de5ba-8032-48b0-820f-df47c479e70e" providerId="AD" clId="Web-{8CF3F968-51CF-4225-A0AD-7D857B152493}" dt="2023-07-06T00:33:26.705" v="10" actId="20577"/>
          <ac:spMkLst>
            <pc:docMk/>
            <pc:sldMk cId="0" sldId="266"/>
            <ac:spMk id="2240" creationId="{00000000-0000-0000-0000-000000000000}"/>
          </ac:spMkLst>
        </pc:spChg>
      </pc:sldChg>
    </pc:docChg>
  </pc:docChgLst>
  <pc:docChgLst>
    <pc:chgData name="اسامه عنتر محمد عفيفي" userId="S::osama20191700091@cis.asu.edu.eg::b3155c4a-5fdd-4b5c-9930-03a7bfaf5a0a" providerId="AD" clId="Web-{4258BFD9-3B8E-43E8-B36E-2A59E0416962}"/>
    <pc:docChg chg="modSld modMainMaster">
      <pc:chgData name="اسامه عنتر محمد عفيفي" userId="S::osama20191700091@cis.asu.edu.eg::b3155c4a-5fdd-4b5c-9930-03a7bfaf5a0a" providerId="AD" clId="Web-{4258BFD9-3B8E-43E8-B36E-2A59E0416962}" dt="2023-07-08T10:14:41.559" v="12"/>
      <pc:docMkLst>
        <pc:docMk/>
      </pc:docMkLst>
      <pc:sldChg chg="modSp">
        <pc:chgData name="اسامه عنتر محمد عفيفي" userId="S::osama20191700091@cis.asu.edu.eg::b3155c4a-5fdd-4b5c-9930-03a7bfaf5a0a" providerId="AD" clId="Web-{4258BFD9-3B8E-43E8-B36E-2A59E0416962}" dt="2023-07-08T10:14:05.276" v="3" actId="1076"/>
        <pc:sldMkLst>
          <pc:docMk/>
          <pc:sldMk cId="2571342239" sldId="324"/>
        </pc:sldMkLst>
        <pc:spChg chg="mod">
          <ac:chgData name="اسامه عنتر محمد عفيفي" userId="S::osama20191700091@cis.asu.edu.eg::b3155c4a-5fdd-4b5c-9930-03a7bfaf5a0a" providerId="AD" clId="Web-{4258BFD9-3B8E-43E8-B36E-2A59E0416962}" dt="2023-07-08T10:14:05.276" v="3" actId="1076"/>
          <ac:spMkLst>
            <pc:docMk/>
            <pc:sldMk cId="2571342239" sldId="324"/>
            <ac:spMk id="5" creationId="{620B334D-AA05-D846-3CE7-17BE881C0E36}"/>
          </ac:spMkLst>
        </pc:spChg>
      </pc:sldChg>
      <pc:sldMasterChg chg="mod modSldLayout">
        <pc:chgData name="اسامه عنتر محمد عفيفي" userId="S::osama20191700091@cis.asu.edu.eg::b3155c4a-5fdd-4b5c-9930-03a7bfaf5a0a" providerId="AD" clId="Web-{4258BFD9-3B8E-43E8-B36E-2A59E0416962}" dt="2023-07-08T10:14:41.559" v="12"/>
        <pc:sldMasterMkLst>
          <pc:docMk/>
          <pc:sldMasterMk cId="0" sldId="2147483680"/>
        </pc:sldMasterMkLst>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48"/>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0"/>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1"/>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2"/>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3"/>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4"/>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6"/>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8"/>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59"/>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1"/>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2"/>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3"/>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5"/>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8"/>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69"/>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0"/>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1"/>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3"/>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4"/>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5"/>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7"/>
          </pc:sldLayoutMkLst>
        </pc:sldLayoutChg>
        <pc:sldLayoutChg chg="mod">
          <pc:chgData name="اسامه عنتر محمد عفيفي" userId="S::osama20191700091@cis.asu.edu.eg::b3155c4a-5fdd-4b5c-9930-03a7bfaf5a0a" providerId="AD" clId="Web-{4258BFD9-3B8E-43E8-B36E-2A59E0416962}" dt="2023-07-08T10:14:41.559" v="12"/>
          <pc:sldLayoutMkLst>
            <pc:docMk/>
            <pc:sldMasterMk cId="0" sldId="2147483680"/>
            <pc:sldLayoutMk cId="0" sldId="214748367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E79E9B-9FF9-4D28-BD72-628B568AEA7E}" type="doc">
      <dgm:prSet loTypeId="urn:microsoft.com/office/officeart/2008/layout/AlternatingPictureBlocks" loCatId="picture" qsTypeId="urn:microsoft.com/office/officeart/2005/8/quickstyle/simple5" qsCatId="simple" csTypeId="urn:microsoft.com/office/officeart/2005/8/colors/accent5_5" csCatId="accent5" phldr="1"/>
      <dgm:spPr/>
    </dgm:pt>
    <dgm:pt modelId="{EB2C6E5F-DBF4-48BE-8C82-E98376472361}">
      <dgm:prSet phldrT="[Text]" custT="1"/>
      <dgm:spPr/>
      <dgm:t>
        <a:bodyPr/>
        <a:lstStyle/>
        <a:p>
          <a:r>
            <a:rPr lang="en-US" sz="18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Save people's lives</a:t>
          </a:r>
        </a:p>
      </dgm:t>
    </dgm:pt>
    <dgm:pt modelId="{93A8FCD4-CF68-49DC-BE54-283787C98BD8}" type="parTrans" cxnId="{E461B947-CCAA-4966-8870-59ABAC31E0ED}">
      <dgm:prSet/>
      <dgm:spPr/>
      <dgm:t>
        <a:bodyPr/>
        <a:lstStyle/>
        <a:p>
          <a:endParaRPr lang="en-US"/>
        </a:p>
      </dgm:t>
    </dgm:pt>
    <dgm:pt modelId="{E73E327D-0374-4D23-BDC1-3CBE4D3A9462}" type="sibTrans" cxnId="{E461B947-CCAA-4966-8870-59ABAC31E0ED}">
      <dgm:prSet/>
      <dgm:spPr/>
      <dgm:t>
        <a:bodyPr/>
        <a:lstStyle/>
        <a:p>
          <a:endParaRPr lang="en-US"/>
        </a:p>
      </dgm:t>
    </dgm:pt>
    <dgm:pt modelId="{CA6161D0-5561-4705-A239-EFF541848693}">
      <dgm:prSet phldrT="[Text]" custT="1"/>
      <dgm:spPr/>
      <dgm:t>
        <a:bodyPr/>
        <a:lstStyle/>
        <a:p>
          <a:r>
            <a:rPr lang="en-US" sz="18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No traffic densities due to accidents</a:t>
          </a:r>
        </a:p>
      </dgm:t>
    </dgm:pt>
    <dgm:pt modelId="{3509944E-CC62-4E75-A7DB-F939D189EA12}" type="parTrans" cxnId="{759CA4DC-F865-492E-9C88-0413CDDB1FBD}">
      <dgm:prSet/>
      <dgm:spPr/>
      <dgm:t>
        <a:bodyPr/>
        <a:lstStyle/>
        <a:p>
          <a:endParaRPr lang="en-US"/>
        </a:p>
      </dgm:t>
    </dgm:pt>
    <dgm:pt modelId="{3E289B14-159E-4C97-B5C7-60AD5E16FD3F}" type="sibTrans" cxnId="{759CA4DC-F865-492E-9C88-0413CDDB1FBD}">
      <dgm:prSet/>
      <dgm:spPr/>
      <dgm:t>
        <a:bodyPr/>
        <a:lstStyle/>
        <a:p>
          <a:endParaRPr lang="en-US"/>
        </a:p>
      </dgm:t>
    </dgm:pt>
    <dgm:pt modelId="{062AE09D-CB4B-4346-9B4D-154178000762}">
      <dgm:prSet phldrT="[Text]" custT="1"/>
      <dgm:spPr/>
      <dgm:t>
        <a:bodyPr/>
        <a:lstStyle/>
        <a:p>
          <a:r>
            <a:rPr lang="en-US" sz="16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Finding an alternative to reporting road accidents</a:t>
          </a:r>
        </a:p>
      </dgm:t>
    </dgm:pt>
    <dgm:pt modelId="{AEE04724-9654-4E16-984C-A53368BA97AB}" type="parTrans" cxnId="{BA4E825D-A008-4908-8A49-EA2BA11CBE37}">
      <dgm:prSet/>
      <dgm:spPr/>
      <dgm:t>
        <a:bodyPr/>
        <a:lstStyle/>
        <a:p>
          <a:endParaRPr lang="en-US"/>
        </a:p>
      </dgm:t>
    </dgm:pt>
    <dgm:pt modelId="{BB5E7EFC-BD9D-4997-964B-9B075CA60AD4}" type="sibTrans" cxnId="{BA4E825D-A008-4908-8A49-EA2BA11CBE37}">
      <dgm:prSet/>
      <dgm:spPr/>
      <dgm:t>
        <a:bodyPr/>
        <a:lstStyle/>
        <a:p>
          <a:endParaRPr lang="en-US"/>
        </a:p>
      </dgm:t>
    </dgm:pt>
    <dgm:pt modelId="{645EBEA8-8769-4927-8298-37F00274CE92}" type="pres">
      <dgm:prSet presAssocID="{55E79E9B-9FF9-4D28-BD72-628B568AEA7E}" presName="linearFlow" presStyleCnt="0">
        <dgm:presLayoutVars>
          <dgm:dir/>
          <dgm:resizeHandles val="exact"/>
        </dgm:presLayoutVars>
      </dgm:prSet>
      <dgm:spPr/>
    </dgm:pt>
    <dgm:pt modelId="{FA25975A-0F01-4260-8E8D-28E8764539A3}" type="pres">
      <dgm:prSet presAssocID="{EB2C6E5F-DBF4-48BE-8C82-E98376472361}" presName="comp" presStyleCnt="0"/>
      <dgm:spPr/>
    </dgm:pt>
    <dgm:pt modelId="{0D099DAE-C419-4FB3-8EA8-AADE58407FE2}" type="pres">
      <dgm:prSet presAssocID="{EB2C6E5F-DBF4-48BE-8C82-E98376472361}" presName="rect2" presStyleLbl="node1" presStyleIdx="0" presStyleCnt="3">
        <dgm:presLayoutVars>
          <dgm:bulletEnabled val="1"/>
        </dgm:presLayoutVars>
      </dgm:prSet>
      <dgm:spPr/>
    </dgm:pt>
    <dgm:pt modelId="{E742FACB-7F05-4B20-8B90-A00930AC9C94}" type="pres">
      <dgm:prSet presAssocID="{EB2C6E5F-DBF4-48BE-8C82-E98376472361}" presName="rect1" presStyleLbl="l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D077BC22-8A7F-44C4-8651-A2802EA6B755}" type="pres">
      <dgm:prSet presAssocID="{E73E327D-0374-4D23-BDC1-3CBE4D3A9462}" presName="sibTrans" presStyleCnt="0"/>
      <dgm:spPr/>
    </dgm:pt>
    <dgm:pt modelId="{390B4E00-EEB0-468C-A67E-691EF419C863}" type="pres">
      <dgm:prSet presAssocID="{CA6161D0-5561-4705-A239-EFF541848693}" presName="comp" presStyleCnt="0"/>
      <dgm:spPr/>
    </dgm:pt>
    <dgm:pt modelId="{1876E96A-FF18-4AAF-8194-BE1C39554210}" type="pres">
      <dgm:prSet presAssocID="{CA6161D0-5561-4705-A239-EFF541848693}" presName="rect2" presStyleLbl="node1" presStyleIdx="1" presStyleCnt="3">
        <dgm:presLayoutVars>
          <dgm:bulletEnabled val="1"/>
        </dgm:presLayoutVars>
      </dgm:prSet>
      <dgm:spPr/>
    </dgm:pt>
    <dgm:pt modelId="{FF8D899D-CA66-4699-A9F9-7D76209854B1}" type="pres">
      <dgm:prSet presAssocID="{CA6161D0-5561-4705-A239-EFF541848693}" presName="rect1" presStyleLbl="l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dgm:spPr>
    </dgm:pt>
    <dgm:pt modelId="{51E089E8-34AE-42DD-A4D8-B579DFC41418}" type="pres">
      <dgm:prSet presAssocID="{3E289B14-159E-4C97-B5C7-60AD5E16FD3F}" presName="sibTrans" presStyleCnt="0"/>
      <dgm:spPr/>
    </dgm:pt>
    <dgm:pt modelId="{3E417AEE-D07A-4EED-952C-4DEAF06E19E4}" type="pres">
      <dgm:prSet presAssocID="{062AE09D-CB4B-4346-9B4D-154178000762}" presName="comp" presStyleCnt="0"/>
      <dgm:spPr/>
    </dgm:pt>
    <dgm:pt modelId="{75211937-74CF-4AF4-9CF1-7A72744D3D19}" type="pres">
      <dgm:prSet presAssocID="{062AE09D-CB4B-4346-9B4D-154178000762}" presName="rect2" presStyleLbl="node1" presStyleIdx="2" presStyleCnt="3">
        <dgm:presLayoutVars>
          <dgm:bulletEnabled val="1"/>
        </dgm:presLayoutVars>
      </dgm:prSet>
      <dgm:spPr/>
    </dgm:pt>
    <dgm:pt modelId="{F5EF3DCC-0DF1-443A-B803-EC71733338D8}" type="pres">
      <dgm:prSet presAssocID="{062AE09D-CB4B-4346-9B4D-154178000762}" presName="rect1" presStyleLbl="l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Lst>
  <dgm:cxnLst>
    <dgm:cxn modelId="{C0172D5C-A36E-485C-80DC-1B2B75733537}" type="presOf" srcId="{EB2C6E5F-DBF4-48BE-8C82-E98376472361}" destId="{0D099DAE-C419-4FB3-8EA8-AADE58407FE2}" srcOrd="0" destOrd="0" presId="urn:microsoft.com/office/officeart/2008/layout/AlternatingPictureBlocks"/>
    <dgm:cxn modelId="{BA4E825D-A008-4908-8A49-EA2BA11CBE37}" srcId="{55E79E9B-9FF9-4D28-BD72-628B568AEA7E}" destId="{062AE09D-CB4B-4346-9B4D-154178000762}" srcOrd="2" destOrd="0" parTransId="{AEE04724-9654-4E16-984C-A53368BA97AB}" sibTransId="{BB5E7EFC-BD9D-4997-964B-9B075CA60AD4}"/>
    <dgm:cxn modelId="{4EADA660-33BB-441D-8C29-405F5E355F2C}" type="presOf" srcId="{CA6161D0-5561-4705-A239-EFF541848693}" destId="{1876E96A-FF18-4AAF-8194-BE1C39554210}" srcOrd="0" destOrd="0" presId="urn:microsoft.com/office/officeart/2008/layout/AlternatingPictureBlocks"/>
    <dgm:cxn modelId="{E461B947-CCAA-4966-8870-59ABAC31E0ED}" srcId="{55E79E9B-9FF9-4D28-BD72-628B568AEA7E}" destId="{EB2C6E5F-DBF4-48BE-8C82-E98376472361}" srcOrd="0" destOrd="0" parTransId="{93A8FCD4-CF68-49DC-BE54-283787C98BD8}" sibTransId="{E73E327D-0374-4D23-BDC1-3CBE4D3A9462}"/>
    <dgm:cxn modelId="{3A651D98-87A5-421B-8FD7-23A822F76A1F}" type="presOf" srcId="{062AE09D-CB4B-4346-9B4D-154178000762}" destId="{75211937-74CF-4AF4-9CF1-7A72744D3D19}" srcOrd="0" destOrd="0" presId="urn:microsoft.com/office/officeart/2008/layout/AlternatingPictureBlocks"/>
    <dgm:cxn modelId="{759CA4DC-F865-492E-9C88-0413CDDB1FBD}" srcId="{55E79E9B-9FF9-4D28-BD72-628B568AEA7E}" destId="{CA6161D0-5561-4705-A239-EFF541848693}" srcOrd="1" destOrd="0" parTransId="{3509944E-CC62-4E75-A7DB-F939D189EA12}" sibTransId="{3E289B14-159E-4C97-B5C7-60AD5E16FD3F}"/>
    <dgm:cxn modelId="{50BDFEE4-7FB4-41C8-BE98-E3433F291EDD}" type="presOf" srcId="{55E79E9B-9FF9-4D28-BD72-628B568AEA7E}" destId="{645EBEA8-8769-4927-8298-37F00274CE92}" srcOrd="0" destOrd="0" presId="urn:microsoft.com/office/officeart/2008/layout/AlternatingPictureBlocks"/>
    <dgm:cxn modelId="{25C72AAF-1FB8-42A5-8590-749F4AEBE363}" type="presParOf" srcId="{645EBEA8-8769-4927-8298-37F00274CE92}" destId="{FA25975A-0F01-4260-8E8D-28E8764539A3}" srcOrd="0" destOrd="0" presId="urn:microsoft.com/office/officeart/2008/layout/AlternatingPictureBlocks"/>
    <dgm:cxn modelId="{74AC1C88-6645-4816-B872-71210E4EB4F9}" type="presParOf" srcId="{FA25975A-0F01-4260-8E8D-28E8764539A3}" destId="{0D099DAE-C419-4FB3-8EA8-AADE58407FE2}" srcOrd="0" destOrd="0" presId="urn:microsoft.com/office/officeart/2008/layout/AlternatingPictureBlocks"/>
    <dgm:cxn modelId="{3C58AA8A-92EE-4D2C-AC6D-9DA28525515C}" type="presParOf" srcId="{FA25975A-0F01-4260-8E8D-28E8764539A3}" destId="{E742FACB-7F05-4B20-8B90-A00930AC9C94}" srcOrd="1" destOrd="0" presId="urn:microsoft.com/office/officeart/2008/layout/AlternatingPictureBlocks"/>
    <dgm:cxn modelId="{E4FFF713-008C-43C3-9108-9341ACB398C6}" type="presParOf" srcId="{645EBEA8-8769-4927-8298-37F00274CE92}" destId="{D077BC22-8A7F-44C4-8651-A2802EA6B755}" srcOrd="1" destOrd="0" presId="urn:microsoft.com/office/officeart/2008/layout/AlternatingPictureBlocks"/>
    <dgm:cxn modelId="{44A647C6-E5E8-429B-A530-63F1DDB6208C}" type="presParOf" srcId="{645EBEA8-8769-4927-8298-37F00274CE92}" destId="{390B4E00-EEB0-468C-A67E-691EF419C863}" srcOrd="2" destOrd="0" presId="urn:microsoft.com/office/officeart/2008/layout/AlternatingPictureBlocks"/>
    <dgm:cxn modelId="{D27C5FDD-29B4-4AFE-BCF3-A7B740EB8CB7}" type="presParOf" srcId="{390B4E00-EEB0-468C-A67E-691EF419C863}" destId="{1876E96A-FF18-4AAF-8194-BE1C39554210}" srcOrd="0" destOrd="0" presId="urn:microsoft.com/office/officeart/2008/layout/AlternatingPictureBlocks"/>
    <dgm:cxn modelId="{495600C9-7012-4FE9-A535-2F7CEAB7BA05}" type="presParOf" srcId="{390B4E00-EEB0-468C-A67E-691EF419C863}" destId="{FF8D899D-CA66-4699-A9F9-7D76209854B1}" srcOrd="1" destOrd="0" presId="urn:microsoft.com/office/officeart/2008/layout/AlternatingPictureBlocks"/>
    <dgm:cxn modelId="{19BB3896-9868-4D41-A231-606666C83EC0}" type="presParOf" srcId="{645EBEA8-8769-4927-8298-37F00274CE92}" destId="{51E089E8-34AE-42DD-A4D8-B579DFC41418}" srcOrd="3" destOrd="0" presId="urn:microsoft.com/office/officeart/2008/layout/AlternatingPictureBlocks"/>
    <dgm:cxn modelId="{C8501020-ACD2-4CC3-ACE8-5A6FD3EC573F}" type="presParOf" srcId="{645EBEA8-8769-4927-8298-37F00274CE92}" destId="{3E417AEE-D07A-4EED-952C-4DEAF06E19E4}" srcOrd="4" destOrd="0" presId="urn:microsoft.com/office/officeart/2008/layout/AlternatingPictureBlocks"/>
    <dgm:cxn modelId="{25A69D90-06F4-40A8-87A9-7A9F619CB743}" type="presParOf" srcId="{3E417AEE-D07A-4EED-952C-4DEAF06E19E4}" destId="{75211937-74CF-4AF4-9CF1-7A72744D3D19}" srcOrd="0" destOrd="0" presId="urn:microsoft.com/office/officeart/2008/layout/AlternatingPictureBlocks"/>
    <dgm:cxn modelId="{50EF038E-CC2F-4C95-B317-22DA2648722C}" type="presParOf" srcId="{3E417AEE-D07A-4EED-952C-4DEAF06E19E4}" destId="{F5EF3DCC-0DF1-443A-B803-EC71733338D8}"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A487D8-A18A-445B-B1CC-DFFF021A3E84}" type="doc">
      <dgm:prSet loTypeId="urn:microsoft.com/office/officeart/2008/layout/VerticalCurvedList" loCatId="list" qsTypeId="urn:microsoft.com/office/officeart/2005/8/quickstyle/simple5" qsCatId="simple" csTypeId="urn:microsoft.com/office/officeart/2005/8/colors/accent0_3" csCatId="mainScheme" phldr="1"/>
      <dgm:spPr/>
      <dgm:t>
        <a:bodyPr/>
        <a:lstStyle/>
        <a:p>
          <a:endParaRPr lang="en-US"/>
        </a:p>
      </dgm:t>
    </dgm:pt>
    <dgm:pt modelId="{07D1F77F-D50A-46E3-9304-E1A411BF27DA}">
      <dgm:prSet phldrT="[Text]" custT="1"/>
      <dgm:spPr/>
      <dgm:t>
        <a:bodyPr/>
        <a:lstStyle/>
        <a:p>
          <a:r>
            <a:rPr lang="en-US" sz="24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Vehicle Drivers </a:t>
          </a:r>
        </a:p>
      </dgm:t>
    </dgm:pt>
    <dgm:pt modelId="{FB222866-D3B2-4EF6-B6EA-1058F94F0B3F}" type="parTrans" cxnId="{B432702D-1D7C-44A4-AD6C-A96F62C2ECC8}">
      <dgm:prSet/>
      <dgm:spPr/>
      <dgm:t>
        <a:bodyPr/>
        <a:lstStyle/>
        <a:p>
          <a:endParaRPr lang="en-US">
            <a:effectLst>
              <a:outerShdw blurRad="38100" dist="38100" dir="2700000" algn="tl">
                <a:srgbClr val="000000">
                  <a:alpha val="43137"/>
                </a:srgbClr>
              </a:outerShdw>
            </a:effectLst>
          </a:endParaRPr>
        </a:p>
      </dgm:t>
    </dgm:pt>
    <dgm:pt modelId="{EA858C6A-73C5-494C-8BBD-3F71121FCC37}" type="sibTrans" cxnId="{B432702D-1D7C-44A4-AD6C-A96F62C2ECC8}">
      <dgm:prSet/>
      <dgm:spPr/>
      <dgm:t>
        <a:bodyPr/>
        <a:lstStyle/>
        <a:p>
          <a:endParaRPr lang="en-US">
            <a:effectLst>
              <a:outerShdw blurRad="38100" dist="38100" dir="2700000" algn="tl">
                <a:srgbClr val="000000">
                  <a:alpha val="43137"/>
                </a:srgbClr>
              </a:outerShdw>
            </a:effectLst>
          </a:endParaRPr>
        </a:p>
      </dgm:t>
    </dgm:pt>
    <dgm:pt modelId="{7AFA88E3-158A-4884-AEF1-41675A864DF5}">
      <dgm:prSet phldrT="[Text]" custT="1"/>
      <dgm:spPr/>
      <dgm:t>
        <a:bodyPr/>
        <a:lstStyle/>
        <a:p>
          <a:r>
            <a:rPr lang="en-US" sz="24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Transportation Operators</a:t>
          </a:r>
        </a:p>
      </dgm:t>
    </dgm:pt>
    <dgm:pt modelId="{00AD7456-F0F4-4346-8AA8-57D1549DBF39}" type="sibTrans" cxnId="{10831C77-57A0-4B39-B5FA-4F10C272147A}">
      <dgm:prSet/>
      <dgm:spPr/>
      <dgm:t>
        <a:bodyPr/>
        <a:lstStyle/>
        <a:p>
          <a:endParaRPr lang="en-US">
            <a:effectLst>
              <a:outerShdw blurRad="38100" dist="38100" dir="2700000" algn="tl">
                <a:srgbClr val="000000">
                  <a:alpha val="43137"/>
                </a:srgbClr>
              </a:outerShdw>
            </a:effectLst>
          </a:endParaRPr>
        </a:p>
      </dgm:t>
    </dgm:pt>
    <dgm:pt modelId="{2DF4245B-3FB7-4B27-8E2D-7029A59B29B5}" type="parTrans" cxnId="{10831C77-57A0-4B39-B5FA-4F10C272147A}">
      <dgm:prSet/>
      <dgm:spPr/>
      <dgm:t>
        <a:bodyPr/>
        <a:lstStyle/>
        <a:p>
          <a:endParaRPr lang="en-US">
            <a:effectLst>
              <a:outerShdw blurRad="38100" dist="38100" dir="2700000" algn="tl">
                <a:srgbClr val="000000">
                  <a:alpha val="43137"/>
                </a:srgbClr>
              </a:outerShdw>
            </a:effectLst>
          </a:endParaRPr>
        </a:p>
      </dgm:t>
    </dgm:pt>
    <dgm:pt modelId="{4387E730-555B-41ED-BC60-D13418ABDD4E}">
      <dgm:prSet phldrT="[Text]" custT="1"/>
      <dgm:spPr/>
      <dgm:t>
        <a:bodyPr/>
        <a:lstStyle/>
        <a:p>
          <a:r>
            <a:rPr lang="en-US" sz="28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Traffic Authorities </a:t>
          </a:r>
        </a:p>
      </dgm:t>
    </dgm:pt>
    <dgm:pt modelId="{B71FE63D-F139-4567-AA0E-8DE1F17849D1}" type="sibTrans" cxnId="{8297948D-226D-4374-BB05-5065248FCDB0}">
      <dgm:prSet/>
      <dgm:spPr/>
      <dgm:t>
        <a:bodyPr/>
        <a:lstStyle/>
        <a:p>
          <a:endParaRPr lang="en-US">
            <a:effectLst>
              <a:outerShdw blurRad="38100" dist="38100" dir="2700000" algn="tl">
                <a:srgbClr val="000000">
                  <a:alpha val="43137"/>
                </a:srgbClr>
              </a:outerShdw>
            </a:effectLst>
          </a:endParaRPr>
        </a:p>
      </dgm:t>
    </dgm:pt>
    <dgm:pt modelId="{9BA9FA12-7AEF-4EBA-AC85-940DDA4ECF34}" type="parTrans" cxnId="{8297948D-226D-4374-BB05-5065248FCDB0}">
      <dgm:prSet/>
      <dgm:spPr/>
      <dgm:t>
        <a:bodyPr/>
        <a:lstStyle/>
        <a:p>
          <a:endParaRPr lang="en-US">
            <a:effectLst>
              <a:outerShdw blurRad="38100" dist="38100" dir="2700000" algn="tl">
                <a:srgbClr val="000000">
                  <a:alpha val="43137"/>
                </a:srgbClr>
              </a:outerShdw>
            </a:effectLst>
          </a:endParaRPr>
        </a:p>
      </dgm:t>
    </dgm:pt>
    <dgm:pt modelId="{76B13F8B-8EC6-45C0-AF72-7FB181873FEB}">
      <dgm:prSet custT="1"/>
      <dgm:spPr/>
      <dgm:t>
        <a:bodyPr/>
        <a:lstStyle/>
        <a:p>
          <a:r>
            <a:rPr lang="en-US" sz="28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Gov Sectors </a:t>
          </a:r>
        </a:p>
      </dgm:t>
    </dgm:pt>
    <dgm:pt modelId="{5773FAE2-BD56-4983-BE6E-D10522BA84DB}" type="sibTrans" cxnId="{7A1A1D45-D29B-4F76-8B60-EEEBA1D7DC70}">
      <dgm:prSet/>
      <dgm:spPr/>
      <dgm:t>
        <a:bodyPr/>
        <a:lstStyle/>
        <a:p>
          <a:endParaRPr lang="en-US">
            <a:effectLst>
              <a:outerShdw blurRad="38100" dist="38100" dir="2700000" algn="tl">
                <a:srgbClr val="000000">
                  <a:alpha val="43137"/>
                </a:srgbClr>
              </a:outerShdw>
            </a:effectLst>
          </a:endParaRPr>
        </a:p>
      </dgm:t>
    </dgm:pt>
    <dgm:pt modelId="{2280A3AB-0B13-4FAF-A1CF-5FFBF661A47E}" type="parTrans" cxnId="{7A1A1D45-D29B-4F76-8B60-EEEBA1D7DC70}">
      <dgm:prSet/>
      <dgm:spPr/>
      <dgm:t>
        <a:bodyPr/>
        <a:lstStyle/>
        <a:p>
          <a:endParaRPr lang="en-US">
            <a:effectLst>
              <a:outerShdw blurRad="38100" dist="38100" dir="2700000" algn="tl">
                <a:srgbClr val="000000">
                  <a:alpha val="43137"/>
                </a:srgbClr>
              </a:outerShdw>
            </a:effectLst>
          </a:endParaRPr>
        </a:p>
      </dgm:t>
    </dgm:pt>
    <dgm:pt modelId="{865A89DA-CE69-4A70-9441-CB340497011C}" type="pres">
      <dgm:prSet presAssocID="{CAA487D8-A18A-445B-B1CC-DFFF021A3E84}" presName="Name0" presStyleCnt="0">
        <dgm:presLayoutVars>
          <dgm:chMax val="7"/>
          <dgm:chPref val="7"/>
          <dgm:dir/>
        </dgm:presLayoutVars>
      </dgm:prSet>
      <dgm:spPr/>
    </dgm:pt>
    <dgm:pt modelId="{02688DFA-7CFB-4645-8972-00FB40885966}" type="pres">
      <dgm:prSet presAssocID="{CAA487D8-A18A-445B-B1CC-DFFF021A3E84}" presName="Name1" presStyleCnt="0"/>
      <dgm:spPr/>
    </dgm:pt>
    <dgm:pt modelId="{59A7A1C1-8FCC-4E2A-B832-78DE20257A2F}" type="pres">
      <dgm:prSet presAssocID="{CAA487D8-A18A-445B-B1CC-DFFF021A3E84}" presName="cycle" presStyleCnt="0"/>
      <dgm:spPr/>
    </dgm:pt>
    <dgm:pt modelId="{F888E5F3-DC22-4645-A29D-BCC8A9AC7E22}" type="pres">
      <dgm:prSet presAssocID="{CAA487D8-A18A-445B-B1CC-DFFF021A3E84}" presName="srcNode" presStyleLbl="node1" presStyleIdx="0" presStyleCnt="4"/>
      <dgm:spPr/>
    </dgm:pt>
    <dgm:pt modelId="{51C02ACC-7C62-4E8B-B765-5A8AA253C0C6}" type="pres">
      <dgm:prSet presAssocID="{CAA487D8-A18A-445B-B1CC-DFFF021A3E84}" presName="conn" presStyleLbl="parChTrans1D2" presStyleIdx="0" presStyleCnt="1"/>
      <dgm:spPr/>
    </dgm:pt>
    <dgm:pt modelId="{C69AA9DE-D974-4BFA-AFA0-1FFB0C7CADD9}" type="pres">
      <dgm:prSet presAssocID="{CAA487D8-A18A-445B-B1CC-DFFF021A3E84}" presName="extraNode" presStyleLbl="node1" presStyleIdx="0" presStyleCnt="4"/>
      <dgm:spPr/>
    </dgm:pt>
    <dgm:pt modelId="{339DADB8-3825-4C06-A329-39767CAD8DFB}" type="pres">
      <dgm:prSet presAssocID="{CAA487D8-A18A-445B-B1CC-DFFF021A3E84}" presName="dstNode" presStyleLbl="node1" presStyleIdx="0" presStyleCnt="4"/>
      <dgm:spPr/>
    </dgm:pt>
    <dgm:pt modelId="{09E18C0D-7000-4CC6-A63D-0A8266B74793}" type="pres">
      <dgm:prSet presAssocID="{07D1F77F-D50A-46E3-9304-E1A411BF27DA}" presName="text_1" presStyleLbl="node1" presStyleIdx="0" presStyleCnt="4">
        <dgm:presLayoutVars>
          <dgm:bulletEnabled val="1"/>
        </dgm:presLayoutVars>
      </dgm:prSet>
      <dgm:spPr/>
    </dgm:pt>
    <dgm:pt modelId="{B7630E79-5BB8-45C2-82FB-506C098E1299}" type="pres">
      <dgm:prSet presAssocID="{07D1F77F-D50A-46E3-9304-E1A411BF27DA}" presName="accent_1" presStyleCnt="0"/>
      <dgm:spPr/>
    </dgm:pt>
    <dgm:pt modelId="{52D106BD-D289-4369-896C-4BD8F5D09A61}" type="pres">
      <dgm:prSet presAssocID="{07D1F77F-D50A-46E3-9304-E1A411BF27DA}" presName="accentRepeatNode" presStyleLbl="solidFgAcc1" presStyleIdx="0" presStyleCnt="4"/>
      <dgm:spPr/>
    </dgm:pt>
    <dgm:pt modelId="{A3AD9B38-DC30-455A-99CC-B115DF35587A}" type="pres">
      <dgm:prSet presAssocID="{7AFA88E3-158A-4884-AEF1-41675A864DF5}" presName="text_2" presStyleLbl="node1" presStyleIdx="1" presStyleCnt="4">
        <dgm:presLayoutVars>
          <dgm:bulletEnabled val="1"/>
        </dgm:presLayoutVars>
      </dgm:prSet>
      <dgm:spPr/>
    </dgm:pt>
    <dgm:pt modelId="{C7799295-A125-4D3B-B233-127A82E0A6F8}" type="pres">
      <dgm:prSet presAssocID="{7AFA88E3-158A-4884-AEF1-41675A864DF5}" presName="accent_2" presStyleCnt="0"/>
      <dgm:spPr/>
    </dgm:pt>
    <dgm:pt modelId="{6F8D31BC-C999-4DD0-B5E4-39651F939AF4}" type="pres">
      <dgm:prSet presAssocID="{7AFA88E3-158A-4884-AEF1-41675A864DF5}" presName="accentRepeatNode" presStyleLbl="solidFgAcc1" presStyleIdx="1" presStyleCnt="4"/>
      <dgm:spPr/>
    </dgm:pt>
    <dgm:pt modelId="{B4A23681-F015-44AF-89B4-FE903BD430C3}" type="pres">
      <dgm:prSet presAssocID="{4387E730-555B-41ED-BC60-D13418ABDD4E}" presName="text_3" presStyleLbl="node1" presStyleIdx="2" presStyleCnt="4">
        <dgm:presLayoutVars>
          <dgm:bulletEnabled val="1"/>
        </dgm:presLayoutVars>
      </dgm:prSet>
      <dgm:spPr/>
    </dgm:pt>
    <dgm:pt modelId="{509198B3-6E45-455D-B8A4-0D058165D726}" type="pres">
      <dgm:prSet presAssocID="{4387E730-555B-41ED-BC60-D13418ABDD4E}" presName="accent_3" presStyleCnt="0"/>
      <dgm:spPr/>
    </dgm:pt>
    <dgm:pt modelId="{2B79B8DA-8F1C-4DCE-A261-2CB5817703AA}" type="pres">
      <dgm:prSet presAssocID="{4387E730-555B-41ED-BC60-D13418ABDD4E}" presName="accentRepeatNode" presStyleLbl="solidFgAcc1" presStyleIdx="2" presStyleCnt="4"/>
      <dgm:spPr/>
    </dgm:pt>
    <dgm:pt modelId="{DC6BCC1C-3ECB-4E12-9304-46FA652C2833}" type="pres">
      <dgm:prSet presAssocID="{76B13F8B-8EC6-45C0-AF72-7FB181873FEB}" presName="text_4" presStyleLbl="node1" presStyleIdx="3" presStyleCnt="4">
        <dgm:presLayoutVars>
          <dgm:bulletEnabled val="1"/>
        </dgm:presLayoutVars>
      </dgm:prSet>
      <dgm:spPr/>
    </dgm:pt>
    <dgm:pt modelId="{1A764D3A-D17B-42B3-B437-1E8CBC8631B2}" type="pres">
      <dgm:prSet presAssocID="{76B13F8B-8EC6-45C0-AF72-7FB181873FEB}" presName="accent_4" presStyleCnt="0"/>
      <dgm:spPr/>
    </dgm:pt>
    <dgm:pt modelId="{01989B18-C774-4196-B41C-E2FA71AC9EC2}" type="pres">
      <dgm:prSet presAssocID="{76B13F8B-8EC6-45C0-AF72-7FB181873FEB}" presName="accentRepeatNode" presStyleLbl="solidFgAcc1" presStyleIdx="3" presStyleCnt="4"/>
      <dgm:spPr/>
    </dgm:pt>
  </dgm:ptLst>
  <dgm:cxnLst>
    <dgm:cxn modelId="{B432702D-1D7C-44A4-AD6C-A96F62C2ECC8}" srcId="{CAA487D8-A18A-445B-B1CC-DFFF021A3E84}" destId="{07D1F77F-D50A-46E3-9304-E1A411BF27DA}" srcOrd="0" destOrd="0" parTransId="{FB222866-D3B2-4EF6-B6EA-1058F94F0B3F}" sibTransId="{EA858C6A-73C5-494C-8BBD-3F71121FCC37}"/>
    <dgm:cxn modelId="{7A1A1D45-D29B-4F76-8B60-EEEBA1D7DC70}" srcId="{CAA487D8-A18A-445B-B1CC-DFFF021A3E84}" destId="{76B13F8B-8EC6-45C0-AF72-7FB181873FEB}" srcOrd="3" destOrd="0" parTransId="{2280A3AB-0B13-4FAF-A1CF-5FFBF661A47E}" sibTransId="{5773FAE2-BD56-4983-BE6E-D10522BA84DB}"/>
    <dgm:cxn modelId="{B3E49C66-9FC1-4362-ADCE-F824D8ECFB60}" type="presOf" srcId="{EA858C6A-73C5-494C-8BBD-3F71121FCC37}" destId="{51C02ACC-7C62-4E8B-B765-5A8AA253C0C6}" srcOrd="0" destOrd="0" presId="urn:microsoft.com/office/officeart/2008/layout/VerticalCurvedList"/>
    <dgm:cxn modelId="{88544570-04FE-466E-B16D-404DB5CD3C52}" type="presOf" srcId="{7AFA88E3-158A-4884-AEF1-41675A864DF5}" destId="{A3AD9B38-DC30-455A-99CC-B115DF35587A}" srcOrd="0" destOrd="0" presId="urn:microsoft.com/office/officeart/2008/layout/VerticalCurvedList"/>
    <dgm:cxn modelId="{10831C77-57A0-4B39-B5FA-4F10C272147A}" srcId="{CAA487D8-A18A-445B-B1CC-DFFF021A3E84}" destId="{7AFA88E3-158A-4884-AEF1-41675A864DF5}" srcOrd="1" destOrd="0" parTransId="{2DF4245B-3FB7-4B27-8E2D-7029A59B29B5}" sibTransId="{00AD7456-F0F4-4346-8AA8-57D1549DBF39}"/>
    <dgm:cxn modelId="{8297948D-226D-4374-BB05-5065248FCDB0}" srcId="{CAA487D8-A18A-445B-B1CC-DFFF021A3E84}" destId="{4387E730-555B-41ED-BC60-D13418ABDD4E}" srcOrd="2" destOrd="0" parTransId="{9BA9FA12-7AEF-4EBA-AC85-940DDA4ECF34}" sibTransId="{B71FE63D-F139-4567-AA0E-8DE1F17849D1}"/>
    <dgm:cxn modelId="{C033A9AB-D8AF-4642-BD1F-CF0732A1B43D}" type="presOf" srcId="{CAA487D8-A18A-445B-B1CC-DFFF021A3E84}" destId="{865A89DA-CE69-4A70-9441-CB340497011C}" srcOrd="0" destOrd="0" presId="urn:microsoft.com/office/officeart/2008/layout/VerticalCurvedList"/>
    <dgm:cxn modelId="{58C2C7BD-C466-44E4-A498-0D0D4BAD9305}" type="presOf" srcId="{4387E730-555B-41ED-BC60-D13418ABDD4E}" destId="{B4A23681-F015-44AF-89B4-FE903BD430C3}" srcOrd="0" destOrd="0" presId="urn:microsoft.com/office/officeart/2008/layout/VerticalCurvedList"/>
    <dgm:cxn modelId="{9D46B8F5-D528-4B25-8B05-75B4DC1A13CF}" type="presOf" srcId="{76B13F8B-8EC6-45C0-AF72-7FB181873FEB}" destId="{DC6BCC1C-3ECB-4E12-9304-46FA652C2833}" srcOrd="0" destOrd="0" presId="urn:microsoft.com/office/officeart/2008/layout/VerticalCurvedList"/>
    <dgm:cxn modelId="{D3A8FFFF-608B-40D7-A675-26E2C4674823}" type="presOf" srcId="{07D1F77F-D50A-46E3-9304-E1A411BF27DA}" destId="{09E18C0D-7000-4CC6-A63D-0A8266B74793}" srcOrd="0" destOrd="0" presId="urn:microsoft.com/office/officeart/2008/layout/VerticalCurvedList"/>
    <dgm:cxn modelId="{C901E0AF-C7C4-437B-865A-423F05A3DABE}" type="presParOf" srcId="{865A89DA-CE69-4A70-9441-CB340497011C}" destId="{02688DFA-7CFB-4645-8972-00FB40885966}" srcOrd="0" destOrd="0" presId="urn:microsoft.com/office/officeart/2008/layout/VerticalCurvedList"/>
    <dgm:cxn modelId="{45FC4F69-C2DD-40BE-94FC-C29C2ED73197}" type="presParOf" srcId="{02688DFA-7CFB-4645-8972-00FB40885966}" destId="{59A7A1C1-8FCC-4E2A-B832-78DE20257A2F}" srcOrd="0" destOrd="0" presId="urn:microsoft.com/office/officeart/2008/layout/VerticalCurvedList"/>
    <dgm:cxn modelId="{8618A148-C0E9-4D27-A429-7D996EAF8909}" type="presParOf" srcId="{59A7A1C1-8FCC-4E2A-B832-78DE20257A2F}" destId="{F888E5F3-DC22-4645-A29D-BCC8A9AC7E22}" srcOrd="0" destOrd="0" presId="urn:microsoft.com/office/officeart/2008/layout/VerticalCurvedList"/>
    <dgm:cxn modelId="{C3B45653-A3E5-43F6-94F0-EC378A9F29D9}" type="presParOf" srcId="{59A7A1C1-8FCC-4E2A-B832-78DE20257A2F}" destId="{51C02ACC-7C62-4E8B-B765-5A8AA253C0C6}" srcOrd="1" destOrd="0" presId="urn:microsoft.com/office/officeart/2008/layout/VerticalCurvedList"/>
    <dgm:cxn modelId="{526296E3-F26D-41C1-A603-DB17EEF52863}" type="presParOf" srcId="{59A7A1C1-8FCC-4E2A-B832-78DE20257A2F}" destId="{C69AA9DE-D974-4BFA-AFA0-1FFB0C7CADD9}" srcOrd="2" destOrd="0" presId="urn:microsoft.com/office/officeart/2008/layout/VerticalCurvedList"/>
    <dgm:cxn modelId="{D5FE2852-01E1-4587-895A-4C09192202E0}" type="presParOf" srcId="{59A7A1C1-8FCC-4E2A-B832-78DE20257A2F}" destId="{339DADB8-3825-4C06-A329-39767CAD8DFB}" srcOrd="3" destOrd="0" presId="urn:microsoft.com/office/officeart/2008/layout/VerticalCurvedList"/>
    <dgm:cxn modelId="{B58AD42A-91FD-4811-AE43-B4AE9DE0EC2F}" type="presParOf" srcId="{02688DFA-7CFB-4645-8972-00FB40885966}" destId="{09E18C0D-7000-4CC6-A63D-0A8266B74793}" srcOrd="1" destOrd="0" presId="urn:microsoft.com/office/officeart/2008/layout/VerticalCurvedList"/>
    <dgm:cxn modelId="{947BD941-83D7-4381-929A-3F484D2B8DE3}" type="presParOf" srcId="{02688DFA-7CFB-4645-8972-00FB40885966}" destId="{B7630E79-5BB8-45C2-82FB-506C098E1299}" srcOrd="2" destOrd="0" presId="urn:microsoft.com/office/officeart/2008/layout/VerticalCurvedList"/>
    <dgm:cxn modelId="{8C8CEE29-DD9D-4560-928E-9D44F4C317F3}" type="presParOf" srcId="{B7630E79-5BB8-45C2-82FB-506C098E1299}" destId="{52D106BD-D289-4369-896C-4BD8F5D09A61}" srcOrd="0" destOrd="0" presId="urn:microsoft.com/office/officeart/2008/layout/VerticalCurvedList"/>
    <dgm:cxn modelId="{0E5798A7-2B72-4CA7-BC05-8E0A5ED5B7B3}" type="presParOf" srcId="{02688DFA-7CFB-4645-8972-00FB40885966}" destId="{A3AD9B38-DC30-455A-99CC-B115DF35587A}" srcOrd="3" destOrd="0" presId="urn:microsoft.com/office/officeart/2008/layout/VerticalCurvedList"/>
    <dgm:cxn modelId="{334B991B-F9DA-4DC2-AA2F-E2C2404A8EC6}" type="presParOf" srcId="{02688DFA-7CFB-4645-8972-00FB40885966}" destId="{C7799295-A125-4D3B-B233-127A82E0A6F8}" srcOrd="4" destOrd="0" presId="urn:microsoft.com/office/officeart/2008/layout/VerticalCurvedList"/>
    <dgm:cxn modelId="{28238439-3712-4B2D-A393-35BDEFC10883}" type="presParOf" srcId="{C7799295-A125-4D3B-B233-127A82E0A6F8}" destId="{6F8D31BC-C999-4DD0-B5E4-39651F939AF4}" srcOrd="0" destOrd="0" presId="urn:microsoft.com/office/officeart/2008/layout/VerticalCurvedList"/>
    <dgm:cxn modelId="{80916342-FD1B-4853-83F5-8936235A5A40}" type="presParOf" srcId="{02688DFA-7CFB-4645-8972-00FB40885966}" destId="{B4A23681-F015-44AF-89B4-FE903BD430C3}" srcOrd="5" destOrd="0" presId="urn:microsoft.com/office/officeart/2008/layout/VerticalCurvedList"/>
    <dgm:cxn modelId="{C15649B3-12ED-4678-AD71-2DB2614A5A47}" type="presParOf" srcId="{02688DFA-7CFB-4645-8972-00FB40885966}" destId="{509198B3-6E45-455D-B8A4-0D058165D726}" srcOrd="6" destOrd="0" presId="urn:microsoft.com/office/officeart/2008/layout/VerticalCurvedList"/>
    <dgm:cxn modelId="{F62B4A92-22F9-4529-8B8B-FDD5442E3BD2}" type="presParOf" srcId="{509198B3-6E45-455D-B8A4-0D058165D726}" destId="{2B79B8DA-8F1C-4DCE-A261-2CB5817703AA}" srcOrd="0" destOrd="0" presId="urn:microsoft.com/office/officeart/2008/layout/VerticalCurvedList"/>
    <dgm:cxn modelId="{8C6E83B4-CAB5-47E2-BEED-2EACB53A25F5}" type="presParOf" srcId="{02688DFA-7CFB-4645-8972-00FB40885966}" destId="{DC6BCC1C-3ECB-4E12-9304-46FA652C2833}" srcOrd="7" destOrd="0" presId="urn:microsoft.com/office/officeart/2008/layout/VerticalCurvedList"/>
    <dgm:cxn modelId="{D531D926-A04C-4DDC-AEB8-0977553A2908}" type="presParOf" srcId="{02688DFA-7CFB-4645-8972-00FB40885966}" destId="{1A764D3A-D17B-42B3-B437-1E8CBC8631B2}" srcOrd="8" destOrd="0" presId="urn:microsoft.com/office/officeart/2008/layout/VerticalCurvedList"/>
    <dgm:cxn modelId="{50F5C3B1-8E84-4D93-90E8-147D62CDB892}" type="presParOf" srcId="{1A764D3A-D17B-42B3-B437-1E8CBC8631B2}" destId="{01989B18-C774-4196-B41C-E2FA71AC9EC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99DAE-C419-4FB3-8EA8-AADE58407FE2}">
      <dsp:nvSpPr>
        <dsp:cNvPr id="0" name=""/>
        <dsp:cNvSpPr/>
      </dsp:nvSpPr>
      <dsp:spPr>
        <a:xfrm>
          <a:off x="1572905" y="1947"/>
          <a:ext cx="2530345" cy="1144435"/>
        </a:xfrm>
        <a:prstGeom prst="rect">
          <a:avLst/>
        </a:prstGeom>
        <a:gradFill rotWithShape="0">
          <a:gsLst>
            <a:gs pos="0">
              <a:schemeClr val="accent5">
                <a:alpha val="90000"/>
                <a:hueOff val="0"/>
                <a:satOff val="0"/>
                <a:lumOff val="0"/>
                <a:alphaOff val="0"/>
                <a:tint val="100000"/>
                <a:shade val="100000"/>
                <a:satMod val="130000"/>
              </a:schemeClr>
            </a:gs>
            <a:gs pos="100000">
              <a:schemeClr val="accent5">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Save people's lives</a:t>
          </a:r>
        </a:p>
      </dsp:txBody>
      <dsp:txXfrm>
        <a:off x="1572905" y="1947"/>
        <a:ext cx="2530345" cy="1144435"/>
      </dsp:txXfrm>
    </dsp:sp>
    <dsp:sp modelId="{E742FACB-7F05-4B20-8B90-A00930AC9C94}">
      <dsp:nvSpPr>
        <dsp:cNvPr id="0" name=""/>
        <dsp:cNvSpPr/>
      </dsp:nvSpPr>
      <dsp:spPr>
        <a:xfrm>
          <a:off x="326616" y="1947"/>
          <a:ext cx="1132990" cy="114443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876E96A-FF18-4AAF-8194-BE1C39554210}">
      <dsp:nvSpPr>
        <dsp:cNvPr id="0" name=""/>
        <dsp:cNvSpPr/>
      </dsp:nvSpPr>
      <dsp:spPr>
        <a:xfrm>
          <a:off x="326616" y="1335214"/>
          <a:ext cx="2530345" cy="1144435"/>
        </a:xfrm>
        <a:prstGeom prst="rect">
          <a:avLst/>
        </a:prstGeom>
        <a:gradFill rotWithShape="0">
          <a:gsLst>
            <a:gs pos="0">
              <a:schemeClr val="accent5">
                <a:alpha val="90000"/>
                <a:hueOff val="0"/>
                <a:satOff val="0"/>
                <a:lumOff val="0"/>
                <a:alphaOff val="-20000"/>
                <a:tint val="100000"/>
                <a:shade val="100000"/>
                <a:satMod val="130000"/>
              </a:schemeClr>
            </a:gs>
            <a:gs pos="100000">
              <a:schemeClr val="accent5">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No traffic densities due to accidents</a:t>
          </a:r>
        </a:p>
      </dsp:txBody>
      <dsp:txXfrm>
        <a:off x="326616" y="1335214"/>
        <a:ext cx="2530345" cy="1144435"/>
      </dsp:txXfrm>
    </dsp:sp>
    <dsp:sp modelId="{FF8D899D-CA66-4699-A9F9-7D76209854B1}">
      <dsp:nvSpPr>
        <dsp:cNvPr id="0" name=""/>
        <dsp:cNvSpPr/>
      </dsp:nvSpPr>
      <dsp:spPr>
        <a:xfrm>
          <a:off x="2970261" y="1335214"/>
          <a:ext cx="1132990" cy="114443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0" r="-2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5211937-74CF-4AF4-9CF1-7A72744D3D19}">
      <dsp:nvSpPr>
        <dsp:cNvPr id="0" name=""/>
        <dsp:cNvSpPr/>
      </dsp:nvSpPr>
      <dsp:spPr>
        <a:xfrm>
          <a:off x="1572905" y="2668481"/>
          <a:ext cx="2530345" cy="1144435"/>
        </a:xfrm>
        <a:prstGeom prst="rect">
          <a:avLst/>
        </a:prstGeom>
        <a:gradFill rotWithShape="0">
          <a:gsLst>
            <a:gs pos="0">
              <a:schemeClr val="accent5">
                <a:alpha val="90000"/>
                <a:hueOff val="0"/>
                <a:satOff val="0"/>
                <a:lumOff val="0"/>
                <a:alphaOff val="-40000"/>
                <a:tint val="100000"/>
                <a:shade val="100000"/>
                <a:satMod val="130000"/>
              </a:schemeClr>
            </a:gs>
            <a:gs pos="100000">
              <a:schemeClr val="accent5">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Finding an alternative to reporting road accidents</a:t>
          </a:r>
        </a:p>
      </dsp:txBody>
      <dsp:txXfrm>
        <a:off x="1572905" y="2668481"/>
        <a:ext cx="2530345" cy="1144435"/>
      </dsp:txXfrm>
    </dsp:sp>
    <dsp:sp modelId="{F5EF3DCC-0DF1-443A-B803-EC71733338D8}">
      <dsp:nvSpPr>
        <dsp:cNvPr id="0" name=""/>
        <dsp:cNvSpPr/>
      </dsp:nvSpPr>
      <dsp:spPr>
        <a:xfrm>
          <a:off x="326616" y="2668481"/>
          <a:ext cx="1132990" cy="114443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02ACC-7C62-4E8B-B765-5A8AA253C0C6}">
      <dsp:nvSpPr>
        <dsp:cNvPr id="0" name=""/>
        <dsp:cNvSpPr/>
      </dsp:nvSpPr>
      <dsp:spPr>
        <a:xfrm>
          <a:off x="-4830210" y="-740267"/>
          <a:ext cx="5753018" cy="5753018"/>
        </a:xfrm>
        <a:prstGeom prst="blockArc">
          <a:avLst>
            <a:gd name="adj1" fmla="val 18900000"/>
            <a:gd name="adj2" fmla="val 2700000"/>
            <a:gd name="adj3" fmla="val 37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E18C0D-7000-4CC6-A63D-0A8266B74793}">
      <dsp:nvSpPr>
        <dsp:cNvPr id="0" name=""/>
        <dsp:cNvSpPr/>
      </dsp:nvSpPr>
      <dsp:spPr>
        <a:xfrm>
          <a:off x="483271" y="328468"/>
          <a:ext cx="4552263" cy="657278"/>
        </a:xfrm>
        <a:prstGeom prst="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2171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Vehicle Drivers </a:t>
          </a:r>
        </a:p>
      </dsp:txBody>
      <dsp:txXfrm>
        <a:off x="483271" y="328468"/>
        <a:ext cx="4552263" cy="657278"/>
      </dsp:txXfrm>
    </dsp:sp>
    <dsp:sp modelId="{52D106BD-D289-4369-896C-4BD8F5D09A61}">
      <dsp:nvSpPr>
        <dsp:cNvPr id="0" name=""/>
        <dsp:cNvSpPr/>
      </dsp:nvSpPr>
      <dsp:spPr>
        <a:xfrm>
          <a:off x="72472" y="246308"/>
          <a:ext cx="821598" cy="821598"/>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3AD9B38-DC30-455A-99CC-B115DF35587A}">
      <dsp:nvSpPr>
        <dsp:cNvPr id="0" name=""/>
        <dsp:cNvSpPr/>
      </dsp:nvSpPr>
      <dsp:spPr>
        <a:xfrm>
          <a:off x="860104" y="1314557"/>
          <a:ext cx="4175429" cy="657278"/>
        </a:xfrm>
        <a:prstGeom prst="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2171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Transportation Operators</a:t>
          </a:r>
        </a:p>
      </dsp:txBody>
      <dsp:txXfrm>
        <a:off x="860104" y="1314557"/>
        <a:ext cx="4175429" cy="657278"/>
      </dsp:txXfrm>
    </dsp:sp>
    <dsp:sp modelId="{6F8D31BC-C999-4DD0-B5E4-39651F939AF4}">
      <dsp:nvSpPr>
        <dsp:cNvPr id="0" name=""/>
        <dsp:cNvSpPr/>
      </dsp:nvSpPr>
      <dsp:spPr>
        <a:xfrm>
          <a:off x="449305" y="1232398"/>
          <a:ext cx="821598" cy="821598"/>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B4A23681-F015-44AF-89B4-FE903BD430C3}">
      <dsp:nvSpPr>
        <dsp:cNvPr id="0" name=""/>
        <dsp:cNvSpPr/>
      </dsp:nvSpPr>
      <dsp:spPr>
        <a:xfrm>
          <a:off x="860104" y="2300647"/>
          <a:ext cx="4175429" cy="657278"/>
        </a:xfrm>
        <a:prstGeom prst="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2171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Traffic Authorities </a:t>
          </a:r>
        </a:p>
      </dsp:txBody>
      <dsp:txXfrm>
        <a:off x="860104" y="2300647"/>
        <a:ext cx="4175429" cy="657278"/>
      </dsp:txXfrm>
    </dsp:sp>
    <dsp:sp modelId="{2B79B8DA-8F1C-4DCE-A261-2CB5817703AA}">
      <dsp:nvSpPr>
        <dsp:cNvPr id="0" name=""/>
        <dsp:cNvSpPr/>
      </dsp:nvSpPr>
      <dsp:spPr>
        <a:xfrm>
          <a:off x="449305" y="2218487"/>
          <a:ext cx="821598" cy="821598"/>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C6BCC1C-3ECB-4E12-9304-46FA652C2833}">
      <dsp:nvSpPr>
        <dsp:cNvPr id="0" name=""/>
        <dsp:cNvSpPr/>
      </dsp:nvSpPr>
      <dsp:spPr>
        <a:xfrm>
          <a:off x="483271" y="3286736"/>
          <a:ext cx="4552263" cy="657278"/>
        </a:xfrm>
        <a:prstGeom prst="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2171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Gov Sectors </a:t>
          </a:r>
        </a:p>
      </dsp:txBody>
      <dsp:txXfrm>
        <a:off x="483271" y="3286736"/>
        <a:ext cx="4552263" cy="657278"/>
      </dsp:txXfrm>
    </dsp:sp>
    <dsp:sp modelId="{01989B18-C774-4196-B41C-E2FA71AC9EC2}">
      <dsp:nvSpPr>
        <dsp:cNvPr id="0" name=""/>
        <dsp:cNvSpPr/>
      </dsp:nvSpPr>
      <dsp:spPr>
        <a:xfrm>
          <a:off x="72472" y="3204576"/>
          <a:ext cx="821598" cy="821598"/>
        </a:xfrm>
        <a:prstGeom prst="ellipse">
          <a:avLst/>
        </a:prstGeom>
        <a:solidFill>
          <a:schemeClr val="lt2">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358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43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91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71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da7b3e4b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da7b3e4b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79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da7b3e4b1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da7b3e4b1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da7b3e4b1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da7b3e4b1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da7b3e4b19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4" name="Google Shape;2754;gda7b3e4b19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da7b3e4b1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da7b3e4b1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da7b3e4b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da7b3e4b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872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d94c4ad4b1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d94c4ad4b1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da7b3e4b1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da7b3e4b1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66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da7b3e4b1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da7b3e4b1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245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759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625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da7b3e4b1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da7b3e4b1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917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da7b3e4b19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da7b3e4b1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4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da7b3e4b19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da7b3e4b1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330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638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990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da7b3e4b1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da7b3e4b1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315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da7b3e4b1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da7b3e4b1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157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da7b3e4b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da7b3e4b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858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da7b3e4b19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8" name="Google Shape;2918;gda7b3e4b19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65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3"/>
        <p:cNvGrpSpPr/>
        <p:nvPr/>
      </p:nvGrpSpPr>
      <p:grpSpPr>
        <a:xfrm>
          <a:off x="0" y="0"/>
          <a:ext cx="0" cy="0"/>
          <a:chOff x="0" y="0"/>
          <a:chExt cx="0" cy="0"/>
        </a:xfrm>
      </p:grpSpPr>
      <p:sp>
        <p:nvSpPr>
          <p:cNvPr id="2984" name="Google Shape;2984;gda7b3e4b1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5" name="Google Shape;2985;gda7b3e4b1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72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da7b3e4b1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da7b3e4b1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176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da7b3e4b1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da7b3e4b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148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da7b3e4b1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da7b3e4b1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842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da7b3e4b1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da7b3e4b1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52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da7b3e4b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da7b3e4b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268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da7b3e4b1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da7b3e4b1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072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da7b3e4b1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da7b3e4b1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b4b3bfeea1_2_23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b4b3bfeea1_2_23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da7b3e4b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da7b3e4b1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bfe5bae6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bfe5bae6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da7b3e4b19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da7b3e4b19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34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da7b3e4b1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da7b3e4b1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5450" y="1404700"/>
            <a:ext cx="6346200" cy="1913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5452" y="3536306"/>
            <a:ext cx="5025600" cy="20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Dosis"/>
              <a:buNone/>
              <a:defRPr sz="18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rot="4285105">
            <a:off x="2750184" y="497757"/>
            <a:ext cx="296559" cy="256335"/>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37925" y="269463"/>
            <a:ext cx="892900" cy="888725"/>
            <a:chOff x="3655725" y="3261075"/>
            <a:chExt cx="892900" cy="888725"/>
          </a:xfrm>
        </p:grpSpPr>
        <p:sp>
          <p:nvSpPr>
            <p:cNvPr id="13" name="Google Shape;13;p2"/>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5470450" y="477700"/>
            <a:ext cx="378900" cy="472250"/>
            <a:chOff x="2459875" y="3181675"/>
            <a:chExt cx="378900" cy="472250"/>
          </a:xfrm>
        </p:grpSpPr>
        <p:sp>
          <p:nvSpPr>
            <p:cNvPr id="20" name="Google Shape;20;p2"/>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rot="-1005388">
            <a:off x="6669674" y="2166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5383364" y="539488"/>
            <a:ext cx="3646522" cy="4007720"/>
            <a:chOff x="5348750" y="2347100"/>
            <a:chExt cx="1108500" cy="1218300"/>
          </a:xfrm>
        </p:grpSpPr>
        <p:sp>
          <p:nvSpPr>
            <p:cNvPr id="25" name="Google Shape;25;p2"/>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2"/>
          <p:cNvGrpSpPr/>
          <p:nvPr/>
        </p:nvGrpSpPr>
        <p:grpSpPr>
          <a:xfrm rot="-5400000">
            <a:off x="11825" y="3579125"/>
            <a:ext cx="2289250" cy="3059825"/>
            <a:chOff x="2215325" y="2417050"/>
            <a:chExt cx="2289250" cy="3059825"/>
          </a:xfrm>
        </p:grpSpPr>
        <p:sp>
          <p:nvSpPr>
            <p:cNvPr id="42" name="Google Shape;42;p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2"/>
          <p:cNvSpPr/>
          <p:nvPr/>
        </p:nvSpPr>
        <p:spPr>
          <a:xfrm rot="-1004951">
            <a:off x="8062589" y="4041054"/>
            <a:ext cx="296687" cy="256257"/>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4867207" y="3738819"/>
            <a:ext cx="1253407" cy="1311078"/>
            <a:chOff x="4385625" y="4289775"/>
            <a:chExt cx="983450" cy="1028700"/>
          </a:xfrm>
        </p:grpSpPr>
        <p:sp>
          <p:nvSpPr>
            <p:cNvPr id="76" name="Google Shape;76;p2"/>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1398450" y="105475"/>
            <a:ext cx="481300" cy="473625"/>
            <a:chOff x="1433950" y="3130850"/>
            <a:chExt cx="481300" cy="473625"/>
          </a:xfrm>
        </p:grpSpPr>
        <p:sp>
          <p:nvSpPr>
            <p:cNvPr id="83" name="Google Shape;83;p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2"/>
          <p:cNvSpPr/>
          <p:nvPr/>
        </p:nvSpPr>
        <p:spPr>
          <a:xfrm rot="1265233">
            <a:off x="3649679" y="1552981"/>
            <a:ext cx="223465" cy="193267"/>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2"/>
          <p:cNvGrpSpPr/>
          <p:nvPr/>
        </p:nvGrpSpPr>
        <p:grpSpPr>
          <a:xfrm rot="-5400000">
            <a:off x="11825" y="3579125"/>
            <a:ext cx="2289250" cy="3059825"/>
            <a:chOff x="2215325" y="2417050"/>
            <a:chExt cx="2289250" cy="3059825"/>
          </a:xfrm>
        </p:grpSpPr>
        <p:sp>
          <p:nvSpPr>
            <p:cNvPr id="91" name="Google Shape;91;p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2"/>
          <p:cNvSpPr/>
          <p:nvPr/>
        </p:nvSpPr>
        <p:spPr>
          <a:xfrm rot="4285105">
            <a:off x="296322" y="3694207"/>
            <a:ext cx="296559" cy="256335"/>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882"/>
        <p:cNvGrpSpPr/>
        <p:nvPr/>
      </p:nvGrpSpPr>
      <p:grpSpPr>
        <a:xfrm>
          <a:off x="0" y="0"/>
          <a:ext cx="0" cy="0"/>
          <a:chOff x="0" y="0"/>
          <a:chExt cx="0" cy="0"/>
        </a:xfrm>
      </p:grpSpPr>
      <p:sp>
        <p:nvSpPr>
          <p:cNvPr id="883" name="Google Shape;883;p15"/>
          <p:cNvSpPr txBox="1">
            <a:spLocks noGrp="1"/>
          </p:cNvSpPr>
          <p:nvPr>
            <p:ph type="title"/>
          </p:nvPr>
        </p:nvSpPr>
        <p:spPr>
          <a:xfrm>
            <a:off x="2824101" y="2102400"/>
            <a:ext cx="5102700" cy="54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4" name="Google Shape;884;p15"/>
          <p:cNvSpPr txBox="1">
            <a:spLocks noGrp="1"/>
          </p:cNvSpPr>
          <p:nvPr>
            <p:ph type="subTitle" idx="1"/>
          </p:nvPr>
        </p:nvSpPr>
        <p:spPr>
          <a:xfrm>
            <a:off x="2824101" y="2858100"/>
            <a:ext cx="4512600" cy="183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85" name="Google Shape;885;p15"/>
          <p:cNvSpPr txBox="1">
            <a:spLocks noGrp="1"/>
          </p:cNvSpPr>
          <p:nvPr>
            <p:ph type="title" idx="2" hasCustomPrompt="1"/>
          </p:nvPr>
        </p:nvSpPr>
        <p:spPr>
          <a:xfrm>
            <a:off x="1664513" y="2334000"/>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886" name="Google Shape;886;p15"/>
          <p:cNvGrpSpPr/>
          <p:nvPr/>
        </p:nvGrpSpPr>
        <p:grpSpPr>
          <a:xfrm rot="996459">
            <a:off x="7305951" y="2827804"/>
            <a:ext cx="3646438" cy="4007628"/>
            <a:chOff x="5348750" y="2347100"/>
            <a:chExt cx="1108500" cy="1218300"/>
          </a:xfrm>
        </p:grpSpPr>
        <p:sp>
          <p:nvSpPr>
            <p:cNvPr id="887" name="Google Shape;887;p15"/>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5"/>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5"/>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5"/>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5"/>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5"/>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5"/>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5"/>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5"/>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5"/>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15"/>
          <p:cNvGrpSpPr/>
          <p:nvPr/>
        </p:nvGrpSpPr>
        <p:grpSpPr>
          <a:xfrm rot="3600724" flipH="1">
            <a:off x="3276579" y="-1583482"/>
            <a:ext cx="2289169" cy="3059717"/>
            <a:chOff x="2215325" y="2417050"/>
            <a:chExt cx="2289250" cy="3059825"/>
          </a:xfrm>
        </p:grpSpPr>
        <p:sp>
          <p:nvSpPr>
            <p:cNvPr id="903" name="Google Shape;903;p1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15"/>
          <p:cNvGrpSpPr/>
          <p:nvPr/>
        </p:nvGrpSpPr>
        <p:grpSpPr>
          <a:xfrm flipH="1">
            <a:off x="7889600" y="1179900"/>
            <a:ext cx="481300" cy="473625"/>
            <a:chOff x="1433950" y="3130850"/>
            <a:chExt cx="481300" cy="473625"/>
          </a:xfrm>
        </p:grpSpPr>
        <p:sp>
          <p:nvSpPr>
            <p:cNvPr id="936" name="Google Shape;936;p15"/>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15"/>
          <p:cNvGrpSpPr/>
          <p:nvPr/>
        </p:nvGrpSpPr>
        <p:grpSpPr>
          <a:xfrm flipH="1">
            <a:off x="8321100" y="35063"/>
            <a:ext cx="892900" cy="888725"/>
            <a:chOff x="3655725" y="3261075"/>
            <a:chExt cx="892900" cy="888725"/>
          </a:xfrm>
        </p:grpSpPr>
        <p:sp>
          <p:nvSpPr>
            <p:cNvPr id="943" name="Google Shape;943;p15"/>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5"/>
          <p:cNvGrpSpPr/>
          <p:nvPr/>
        </p:nvGrpSpPr>
        <p:grpSpPr>
          <a:xfrm rot="3076494" flipH="1">
            <a:off x="-246385" y="3557770"/>
            <a:ext cx="1253395" cy="1311066"/>
            <a:chOff x="4385625" y="4289775"/>
            <a:chExt cx="983450" cy="1028700"/>
          </a:xfrm>
        </p:grpSpPr>
        <p:sp>
          <p:nvSpPr>
            <p:cNvPr id="950" name="Google Shape;950;p1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15"/>
          <p:cNvSpPr/>
          <p:nvPr/>
        </p:nvSpPr>
        <p:spPr>
          <a:xfrm rot="1266272">
            <a:off x="443135" y="39262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957"/>
        <p:cNvGrpSpPr/>
        <p:nvPr/>
      </p:nvGrpSpPr>
      <p:grpSpPr>
        <a:xfrm>
          <a:off x="0" y="0"/>
          <a:ext cx="0" cy="0"/>
          <a:chOff x="0" y="0"/>
          <a:chExt cx="0" cy="0"/>
        </a:xfrm>
      </p:grpSpPr>
      <p:sp>
        <p:nvSpPr>
          <p:cNvPr id="958" name="Google Shape;958;p16"/>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959" name="Google Shape;959;p16"/>
          <p:cNvSpPr txBox="1">
            <a:spLocks noGrp="1"/>
          </p:cNvSpPr>
          <p:nvPr>
            <p:ph type="body" idx="1"/>
          </p:nvPr>
        </p:nvSpPr>
        <p:spPr>
          <a:xfrm>
            <a:off x="2325750" y="1428750"/>
            <a:ext cx="4492500" cy="2286000"/>
          </a:xfrm>
          <a:prstGeom prst="rect">
            <a:avLst/>
          </a:prstGeom>
        </p:spPr>
        <p:txBody>
          <a:bodyPr spcFirstLastPara="1" wrap="square" lIns="91425" tIns="91425" rIns="91425" bIns="91425" anchor="ctr" anchorCtr="0">
            <a:noAutofit/>
          </a:bodyPr>
          <a:lstStyle>
            <a:lvl1pPr marL="457200" lvl="0" indent="-317500">
              <a:spcBef>
                <a:spcPts val="1000"/>
              </a:spcBef>
              <a:spcAft>
                <a:spcPts val="0"/>
              </a:spcAft>
              <a:buClr>
                <a:srgbClr val="2A2828"/>
              </a:buClr>
              <a:buSzPts val="1400"/>
              <a:buFont typeface="Open Sans"/>
              <a:buChar char="●"/>
              <a:defRPr/>
            </a:lvl1pPr>
            <a:lvl2pPr marL="914400" lvl="1" indent="-317500">
              <a:spcBef>
                <a:spcPts val="0"/>
              </a:spcBef>
              <a:spcAft>
                <a:spcPts val="0"/>
              </a:spcAft>
              <a:buClr>
                <a:srgbClr val="2A2828"/>
              </a:buClr>
              <a:buSzPts val="1400"/>
              <a:buFont typeface="Open Sans"/>
              <a:buChar char="○"/>
              <a:defRPr/>
            </a:lvl2pPr>
            <a:lvl3pPr marL="1371600" lvl="2" indent="-317500">
              <a:spcBef>
                <a:spcPts val="0"/>
              </a:spcBef>
              <a:spcAft>
                <a:spcPts val="0"/>
              </a:spcAft>
              <a:buClr>
                <a:srgbClr val="2A2828"/>
              </a:buClr>
              <a:buSzPts val="1400"/>
              <a:buFont typeface="Open Sans"/>
              <a:buChar char="■"/>
              <a:defRPr/>
            </a:lvl3pPr>
            <a:lvl4pPr marL="1828800" lvl="3" indent="-317500">
              <a:spcBef>
                <a:spcPts val="0"/>
              </a:spcBef>
              <a:spcAft>
                <a:spcPts val="0"/>
              </a:spcAft>
              <a:buClr>
                <a:srgbClr val="2A2828"/>
              </a:buClr>
              <a:buSzPts val="1400"/>
              <a:buFont typeface="Open Sans"/>
              <a:buChar char="●"/>
              <a:defRPr/>
            </a:lvl4pPr>
            <a:lvl5pPr marL="2286000" lvl="4" indent="-317500">
              <a:spcBef>
                <a:spcPts val="0"/>
              </a:spcBef>
              <a:spcAft>
                <a:spcPts val="0"/>
              </a:spcAft>
              <a:buClr>
                <a:srgbClr val="2A2828"/>
              </a:buClr>
              <a:buSzPts val="1400"/>
              <a:buFont typeface="Open Sans"/>
              <a:buChar char="○"/>
              <a:defRPr/>
            </a:lvl5pPr>
            <a:lvl6pPr marL="2743200" lvl="5" indent="-317500">
              <a:spcBef>
                <a:spcPts val="0"/>
              </a:spcBef>
              <a:spcAft>
                <a:spcPts val="0"/>
              </a:spcAft>
              <a:buClr>
                <a:srgbClr val="2A2828"/>
              </a:buClr>
              <a:buSzPts val="1400"/>
              <a:buFont typeface="Open Sans"/>
              <a:buChar char="■"/>
              <a:defRPr/>
            </a:lvl6pPr>
            <a:lvl7pPr marL="3200400" lvl="6" indent="-317500">
              <a:spcBef>
                <a:spcPts val="0"/>
              </a:spcBef>
              <a:spcAft>
                <a:spcPts val="0"/>
              </a:spcAft>
              <a:buClr>
                <a:srgbClr val="2A2828"/>
              </a:buClr>
              <a:buSzPts val="1400"/>
              <a:buFont typeface="Open Sans"/>
              <a:buChar char="●"/>
              <a:defRPr/>
            </a:lvl7pPr>
            <a:lvl8pPr marL="3657600" lvl="7" indent="-317500">
              <a:spcBef>
                <a:spcPts val="0"/>
              </a:spcBef>
              <a:spcAft>
                <a:spcPts val="0"/>
              </a:spcAft>
              <a:buClr>
                <a:srgbClr val="2A2828"/>
              </a:buClr>
              <a:buSzPts val="1400"/>
              <a:buFont typeface="Open Sans"/>
              <a:buChar char="○"/>
              <a:defRPr/>
            </a:lvl8pPr>
            <a:lvl9pPr marL="4114800" lvl="8" indent="-317500">
              <a:spcBef>
                <a:spcPts val="0"/>
              </a:spcBef>
              <a:spcAft>
                <a:spcPts val="0"/>
              </a:spcAft>
              <a:buClr>
                <a:srgbClr val="2A2828"/>
              </a:buClr>
              <a:buSzPts val="1400"/>
              <a:buFont typeface="Open Sans"/>
              <a:buChar char="■"/>
              <a:defRPr/>
            </a:lvl9pPr>
          </a:lstStyle>
          <a:p>
            <a:endParaRPr/>
          </a:p>
        </p:txBody>
      </p:sp>
      <p:grpSp>
        <p:nvGrpSpPr>
          <p:cNvPr id="960" name="Google Shape;960;p16"/>
          <p:cNvGrpSpPr/>
          <p:nvPr/>
        </p:nvGrpSpPr>
        <p:grpSpPr>
          <a:xfrm rot="7723506">
            <a:off x="-217810" y="3957805"/>
            <a:ext cx="1253395" cy="1311066"/>
            <a:chOff x="4385625" y="4289775"/>
            <a:chExt cx="983450" cy="1028700"/>
          </a:xfrm>
        </p:grpSpPr>
        <p:sp>
          <p:nvSpPr>
            <p:cNvPr id="961" name="Google Shape;961;p1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6"/>
          <p:cNvSpPr/>
          <p:nvPr/>
        </p:nvSpPr>
        <p:spPr>
          <a:xfrm rot="9533728" flipH="1">
            <a:off x="471710" y="4120346"/>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16"/>
          <p:cNvGrpSpPr/>
          <p:nvPr/>
        </p:nvGrpSpPr>
        <p:grpSpPr>
          <a:xfrm rot="10800000" flipH="1">
            <a:off x="1331775" y="4475641"/>
            <a:ext cx="481300" cy="473625"/>
            <a:chOff x="1433950" y="3130850"/>
            <a:chExt cx="481300" cy="473625"/>
          </a:xfrm>
        </p:grpSpPr>
        <p:sp>
          <p:nvSpPr>
            <p:cNvPr id="969" name="Google Shape;969;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16"/>
          <p:cNvGrpSpPr/>
          <p:nvPr/>
        </p:nvGrpSpPr>
        <p:grpSpPr>
          <a:xfrm rot="-2085203" flipH="1">
            <a:off x="7940386" y="123955"/>
            <a:ext cx="1198514" cy="1244002"/>
            <a:chOff x="238125" y="3112025"/>
            <a:chExt cx="716000" cy="743175"/>
          </a:xfrm>
        </p:grpSpPr>
        <p:sp>
          <p:nvSpPr>
            <p:cNvPr id="976" name="Google Shape;976;p16"/>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16"/>
          <p:cNvGrpSpPr/>
          <p:nvPr/>
        </p:nvGrpSpPr>
        <p:grpSpPr>
          <a:xfrm rot="-2700000">
            <a:off x="329068" y="248416"/>
            <a:ext cx="481295" cy="473620"/>
            <a:chOff x="1433950" y="3130850"/>
            <a:chExt cx="481300" cy="473625"/>
          </a:xfrm>
        </p:grpSpPr>
        <p:sp>
          <p:nvSpPr>
            <p:cNvPr id="980" name="Google Shape;980;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16"/>
          <p:cNvGrpSpPr/>
          <p:nvPr/>
        </p:nvGrpSpPr>
        <p:grpSpPr>
          <a:xfrm>
            <a:off x="329063" y="899050"/>
            <a:ext cx="481300" cy="473625"/>
            <a:chOff x="1433950" y="3130850"/>
            <a:chExt cx="481300" cy="473625"/>
          </a:xfrm>
        </p:grpSpPr>
        <p:sp>
          <p:nvSpPr>
            <p:cNvPr id="987" name="Google Shape;987;p1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16"/>
          <p:cNvGrpSpPr/>
          <p:nvPr/>
        </p:nvGrpSpPr>
        <p:grpSpPr>
          <a:xfrm rot="10800000">
            <a:off x="8137250" y="4078866"/>
            <a:ext cx="892900" cy="888725"/>
            <a:chOff x="3655725" y="3261075"/>
            <a:chExt cx="892900" cy="888725"/>
          </a:xfrm>
        </p:grpSpPr>
        <p:sp>
          <p:nvSpPr>
            <p:cNvPr id="994" name="Google Shape;994;p16"/>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1000"/>
        <p:cNvGrpSpPr/>
        <p:nvPr/>
      </p:nvGrpSpPr>
      <p:grpSpPr>
        <a:xfrm>
          <a:off x="0" y="0"/>
          <a:ext cx="0" cy="0"/>
          <a:chOff x="0" y="0"/>
          <a:chExt cx="0" cy="0"/>
        </a:xfrm>
      </p:grpSpPr>
      <p:sp>
        <p:nvSpPr>
          <p:cNvPr id="1001" name="Google Shape;1001;p17"/>
          <p:cNvSpPr txBox="1">
            <a:spLocks noGrp="1"/>
          </p:cNvSpPr>
          <p:nvPr>
            <p:ph type="title"/>
          </p:nvPr>
        </p:nvSpPr>
        <p:spPr>
          <a:xfrm>
            <a:off x="4798000" y="1252200"/>
            <a:ext cx="3632700" cy="20616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02" name="Google Shape;1002;p17"/>
          <p:cNvSpPr txBox="1">
            <a:spLocks noGrp="1"/>
          </p:cNvSpPr>
          <p:nvPr>
            <p:ph type="subTitle" idx="1"/>
          </p:nvPr>
        </p:nvSpPr>
        <p:spPr>
          <a:xfrm>
            <a:off x="4798000" y="3251100"/>
            <a:ext cx="3200400" cy="6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03" name="Google Shape;1003;p17"/>
          <p:cNvSpPr/>
          <p:nvPr/>
        </p:nvSpPr>
        <p:spPr>
          <a:xfrm rot="-1852365">
            <a:off x="7938184" y="21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7"/>
          <p:cNvGrpSpPr/>
          <p:nvPr/>
        </p:nvGrpSpPr>
        <p:grpSpPr>
          <a:xfrm rot="3076494" flipH="1">
            <a:off x="7552915" y="-116043"/>
            <a:ext cx="1253395" cy="1311066"/>
            <a:chOff x="4385625" y="4289775"/>
            <a:chExt cx="983450" cy="1028700"/>
          </a:xfrm>
        </p:grpSpPr>
        <p:sp>
          <p:nvSpPr>
            <p:cNvPr id="1005" name="Google Shape;1005;p17"/>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17"/>
          <p:cNvGrpSpPr/>
          <p:nvPr/>
        </p:nvGrpSpPr>
        <p:grpSpPr>
          <a:xfrm rot="-4077424">
            <a:off x="796028" y="2235904"/>
            <a:ext cx="2289243" cy="3059815"/>
            <a:chOff x="2215325" y="2417050"/>
            <a:chExt cx="2289250" cy="3059825"/>
          </a:xfrm>
        </p:grpSpPr>
        <p:sp>
          <p:nvSpPr>
            <p:cNvPr id="1012" name="Google Shape;1012;p1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7"/>
          <p:cNvGrpSpPr/>
          <p:nvPr/>
        </p:nvGrpSpPr>
        <p:grpSpPr>
          <a:xfrm>
            <a:off x="8385100" y="4468675"/>
            <a:ext cx="378900" cy="472250"/>
            <a:chOff x="2459875" y="3181675"/>
            <a:chExt cx="378900" cy="472250"/>
          </a:xfrm>
        </p:grpSpPr>
        <p:sp>
          <p:nvSpPr>
            <p:cNvPr id="1045" name="Google Shape;1045;p1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17"/>
          <p:cNvSpPr/>
          <p:nvPr/>
        </p:nvSpPr>
        <p:spPr>
          <a:xfrm rot="-1005388">
            <a:off x="8435474" y="43097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1080"/>
        <p:cNvGrpSpPr/>
        <p:nvPr/>
      </p:nvGrpSpPr>
      <p:grpSpPr>
        <a:xfrm>
          <a:off x="0" y="0"/>
          <a:ext cx="0" cy="0"/>
          <a:chOff x="0" y="0"/>
          <a:chExt cx="0" cy="0"/>
        </a:xfrm>
      </p:grpSpPr>
      <p:sp>
        <p:nvSpPr>
          <p:cNvPr id="1081" name="Google Shape;1081;p19"/>
          <p:cNvSpPr txBox="1">
            <a:spLocks noGrp="1"/>
          </p:cNvSpPr>
          <p:nvPr>
            <p:ph type="subTitle" idx="1"/>
          </p:nvPr>
        </p:nvSpPr>
        <p:spPr>
          <a:xfrm>
            <a:off x="837050" y="2553592"/>
            <a:ext cx="3657600" cy="91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1082" name="Google Shape;1082;p19"/>
          <p:cNvSpPr txBox="1">
            <a:spLocks noGrp="1"/>
          </p:cNvSpPr>
          <p:nvPr>
            <p:ph type="title"/>
          </p:nvPr>
        </p:nvSpPr>
        <p:spPr>
          <a:xfrm>
            <a:off x="2025650" y="1675509"/>
            <a:ext cx="2469000" cy="7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83" name="Google Shape;1083;p19"/>
          <p:cNvGrpSpPr/>
          <p:nvPr/>
        </p:nvGrpSpPr>
        <p:grpSpPr>
          <a:xfrm rot="-6830105">
            <a:off x="-337283" y="-1183265"/>
            <a:ext cx="2289219" cy="3059784"/>
            <a:chOff x="2215325" y="2417050"/>
            <a:chExt cx="2289250" cy="3059825"/>
          </a:xfrm>
        </p:grpSpPr>
        <p:sp>
          <p:nvSpPr>
            <p:cNvPr id="1084" name="Google Shape;1084;p19"/>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9"/>
          <p:cNvGrpSpPr/>
          <p:nvPr/>
        </p:nvGrpSpPr>
        <p:grpSpPr>
          <a:xfrm rot="-7723506" flipH="1">
            <a:off x="7988632" y="-108055"/>
            <a:ext cx="1253395" cy="1311066"/>
            <a:chOff x="4385625" y="4289775"/>
            <a:chExt cx="983450" cy="1028700"/>
          </a:xfrm>
        </p:grpSpPr>
        <p:sp>
          <p:nvSpPr>
            <p:cNvPr id="1117" name="Google Shape;1117;p19"/>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19"/>
          <p:cNvSpPr/>
          <p:nvPr/>
        </p:nvSpPr>
        <p:spPr>
          <a:xfrm rot="-9533728">
            <a:off x="7650184" y="54485"/>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19"/>
          <p:cNvGrpSpPr/>
          <p:nvPr/>
        </p:nvGrpSpPr>
        <p:grpSpPr>
          <a:xfrm rot="10800000">
            <a:off x="7058742" y="409780"/>
            <a:ext cx="481300" cy="473625"/>
            <a:chOff x="1433950" y="3130850"/>
            <a:chExt cx="481300" cy="473625"/>
          </a:xfrm>
        </p:grpSpPr>
        <p:sp>
          <p:nvSpPr>
            <p:cNvPr id="1125" name="Google Shape;1125;p19"/>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12_1_1_1">
    <p:spTree>
      <p:nvGrpSpPr>
        <p:cNvPr id="1" name="Shape 1247"/>
        <p:cNvGrpSpPr/>
        <p:nvPr/>
      </p:nvGrpSpPr>
      <p:grpSpPr>
        <a:xfrm>
          <a:off x="0" y="0"/>
          <a:ext cx="0" cy="0"/>
          <a:chOff x="0" y="0"/>
          <a:chExt cx="0" cy="0"/>
        </a:xfrm>
      </p:grpSpPr>
      <p:sp>
        <p:nvSpPr>
          <p:cNvPr id="1248" name="Google Shape;1248;p2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249" name="Google Shape;1249;p22"/>
          <p:cNvSpPr txBox="1">
            <a:spLocks noGrp="1"/>
          </p:cNvSpPr>
          <p:nvPr>
            <p:ph type="subTitle" idx="1"/>
          </p:nvPr>
        </p:nvSpPr>
        <p:spPr>
          <a:xfrm>
            <a:off x="877550" y="33119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250" name="Google Shape;1250;p22"/>
          <p:cNvSpPr txBox="1">
            <a:spLocks noGrp="1"/>
          </p:cNvSpPr>
          <p:nvPr>
            <p:ph type="subTitle" idx="2"/>
          </p:nvPr>
        </p:nvSpPr>
        <p:spPr>
          <a:xfrm>
            <a:off x="711800" y="36637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51" name="Google Shape;1251;p22"/>
          <p:cNvSpPr txBox="1">
            <a:spLocks noGrp="1"/>
          </p:cNvSpPr>
          <p:nvPr>
            <p:ph type="subTitle" idx="3"/>
          </p:nvPr>
        </p:nvSpPr>
        <p:spPr>
          <a:xfrm>
            <a:off x="2944475" y="33119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252" name="Google Shape;1252;p22"/>
          <p:cNvSpPr txBox="1">
            <a:spLocks noGrp="1"/>
          </p:cNvSpPr>
          <p:nvPr>
            <p:ph type="subTitle" idx="4"/>
          </p:nvPr>
        </p:nvSpPr>
        <p:spPr>
          <a:xfrm>
            <a:off x="2778725" y="366377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53" name="Google Shape;1253;p22"/>
          <p:cNvSpPr txBox="1">
            <a:spLocks noGrp="1"/>
          </p:cNvSpPr>
          <p:nvPr>
            <p:ph type="subTitle" idx="5"/>
          </p:nvPr>
        </p:nvSpPr>
        <p:spPr>
          <a:xfrm>
            <a:off x="717825" y="1653025"/>
            <a:ext cx="3858900" cy="61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1254" name="Google Shape;1254;p22"/>
          <p:cNvGrpSpPr/>
          <p:nvPr/>
        </p:nvGrpSpPr>
        <p:grpSpPr>
          <a:xfrm rot="2085203">
            <a:off x="7400377" y="-257045"/>
            <a:ext cx="1198514" cy="1244002"/>
            <a:chOff x="238125" y="3112025"/>
            <a:chExt cx="716000" cy="743175"/>
          </a:xfrm>
        </p:grpSpPr>
        <p:sp>
          <p:nvSpPr>
            <p:cNvPr id="1255" name="Google Shape;1255;p22"/>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22"/>
          <p:cNvSpPr/>
          <p:nvPr/>
        </p:nvSpPr>
        <p:spPr>
          <a:xfrm rot="1005388" flipH="1">
            <a:off x="8770936" y="-88178"/>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 name="Google Shape;1259;p22"/>
          <p:cNvGrpSpPr/>
          <p:nvPr/>
        </p:nvGrpSpPr>
        <p:grpSpPr>
          <a:xfrm rot="-5400000">
            <a:off x="-356425" y="-1421525"/>
            <a:ext cx="2289250" cy="3059825"/>
            <a:chOff x="2215325" y="2417050"/>
            <a:chExt cx="2289250" cy="3059825"/>
          </a:xfrm>
        </p:grpSpPr>
        <p:sp>
          <p:nvSpPr>
            <p:cNvPr id="1260" name="Google Shape;1260;p2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22"/>
          <p:cNvGrpSpPr/>
          <p:nvPr/>
        </p:nvGrpSpPr>
        <p:grpSpPr>
          <a:xfrm>
            <a:off x="8586500" y="4563175"/>
            <a:ext cx="481300" cy="473625"/>
            <a:chOff x="1433950" y="3130850"/>
            <a:chExt cx="481300" cy="473625"/>
          </a:xfrm>
        </p:grpSpPr>
        <p:sp>
          <p:nvSpPr>
            <p:cNvPr id="1293" name="Google Shape;1293;p2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1299"/>
        <p:cNvGrpSpPr/>
        <p:nvPr/>
      </p:nvGrpSpPr>
      <p:grpSpPr>
        <a:xfrm>
          <a:off x="0" y="0"/>
          <a:ext cx="0" cy="0"/>
          <a:chOff x="0" y="0"/>
          <a:chExt cx="0" cy="0"/>
        </a:xfrm>
      </p:grpSpPr>
      <p:sp>
        <p:nvSpPr>
          <p:cNvPr id="1300" name="Google Shape;1300;p23"/>
          <p:cNvSpPr txBox="1">
            <a:spLocks noGrp="1"/>
          </p:cNvSpPr>
          <p:nvPr>
            <p:ph type="subTitle" idx="1"/>
          </p:nvPr>
        </p:nvSpPr>
        <p:spPr>
          <a:xfrm>
            <a:off x="9935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1" name="Google Shape;1301;p23"/>
          <p:cNvSpPr txBox="1">
            <a:spLocks noGrp="1"/>
          </p:cNvSpPr>
          <p:nvPr>
            <p:ph type="subTitle" idx="2"/>
          </p:nvPr>
        </p:nvSpPr>
        <p:spPr>
          <a:xfrm>
            <a:off x="993571" y="3127253"/>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2" name="Google Shape;1302;p23"/>
          <p:cNvSpPr txBox="1">
            <a:spLocks noGrp="1"/>
          </p:cNvSpPr>
          <p:nvPr>
            <p:ph type="subTitle" idx="3"/>
          </p:nvPr>
        </p:nvSpPr>
        <p:spPr>
          <a:xfrm>
            <a:off x="35660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3" name="Google Shape;1303;p23"/>
          <p:cNvSpPr txBox="1">
            <a:spLocks noGrp="1"/>
          </p:cNvSpPr>
          <p:nvPr>
            <p:ph type="subTitle" idx="4"/>
          </p:nvPr>
        </p:nvSpPr>
        <p:spPr>
          <a:xfrm>
            <a:off x="3566071" y="3127248"/>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4" name="Google Shape;1304;p23"/>
          <p:cNvSpPr txBox="1">
            <a:spLocks noGrp="1"/>
          </p:cNvSpPr>
          <p:nvPr>
            <p:ph type="subTitle" idx="5"/>
          </p:nvPr>
        </p:nvSpPr>
        <p:spPr>
          <a:xfrm>
            <a:off x="6138571" y="2734056"/>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vl1pPr>
            <a:lvl2pPr lvl="1" algn="ctr" rtl="0">
              <a:lnSpc>
                <a:spcPct val="100000"/>
              </a:lnSpc>
              <a:spcBef>
                <a:spcPts val="0"/>
              </a:spcBef>
              <a:spcAft>
                <a:spcPts val="0"/>
              </a:spcAft>
              <a:buNone/>
              <a:defRPr sz="2000" b="1"/>
            </a:lvl2pPr>
            <a:lvl3pPr lvl="2" algn="ctr" rtl="0">
              <a:lnSpc>
                <a:spcPct val="100000"/>
              </a:lnSpc>
              <a:spcBef>
                <a:spcPts val="0"/>
              </a:spcBef>
              <a:spcAft>
                <a:spcPts val="0"/>
              </a:spcAft>
              <a:buNone/>
              <a:defRPr sz="2000" b="1"/>
            </a:lvl3pPr>
            <a:lvl4pPr lvl="3" algn="ctr" rtl="0">
              <a:lnSpc>
                <a:spcPct val="100000"/>
              </a:lnSpc>
              <a:spcBef>
                <a:spcPts val="0"/>
              </a:spcBef>
              <a:spcAft>
                <a:spcPts val="0"/>
              </a:spcAft>
              <a:buNone/>
              <a:defRPr sz="2000" b="1"/>
            </a:lvl4pPr>
            <a:lvl5pPr lvl="4" algn="ctr" rtl="0">
              <a:lnSpc>
                <a:spcPct val="100000"/>
              </a:lnSpc>
              <a:spcBef>
                <a:spcPts val="0"/>
              </a:spcBef>
              <a:spcAft>
                <a:spcPts val="0"/>
              </a:spcAft>
              <a:buNone/>
              <a:defRPr sz="2000" b="1"/>
            </a:lvl5pPr>
            <a:lvl6pPr lvl="5" algn="ctr" rtl="0">
              <a:lnSpc>
                <a:spcPct val="100000"/>
              </a:lnSpc>
              <a:spcBef>
                <a:spcPts val="0"/>
              </a:spcBef>
              <a:spcAft>
                <a:spcPts val="0"/>
              </a:spcAft>
              <a:buNone/>
              <a:defRPr sz="2000" b="1"/>
            </a:lvl6pPr>
            <a:lvl7pPr lvl="6" algn="ctr" rtl="0">
              <a:lnSpc>
                <a:spcPct val="100000"/>
              </a:lnSpc>
              <a:spcBef>
                <a:spcPts val="0"/>
              </a:spcBef>
              <a:spcAft>
                <a:spcPts val="0"/>
              </a:spcAft>
              <a:buNone/>
              <a:defRPr sz="2000" b="1"/>
            </a:lvl7pPr>
            <a:lvl8pPr lvl="7" algn="ctr" rtl="0">
              <a:lnSpc>
                <a:spcPct val="100000"/>
              </a:lnSpc>
              <a:spcBef>
                <a:spcPts val="0"/>
              </a:spcBef>
              <a:spcAft>
                <a:spcPts val="0"/>
              </a:spcAft>
              <a:buNone/>
              <a:defRPr sz="2000" b="1"/>
            </a:lvl8pPr>
            <a:lvl9pPr lvl="8" algn="ctr" rtl="0">
              <a:lnSpc>
                <a:spcPct val="100000"/>
              </a:lnSpc>
              <a:spcBef>
                <a:spcPts val="0"/>
              </a:spcBef>
              <a:spcAft>
                <a:spcPts val="0"/>
              </a:spcAft>
              <a:buNone/>
              <a:defRPr sz="2000" b="1"/>
            </a:lvl9pPr>
          </a:lstStyle>
          <a:p>
            <a:endParaRPr/>
          </a:p>
        </p:txBody>
      </p:sp>
      <p:sp>
        <p:nvSpPr>
          <p:cNvPr id="1305" name="Google Shape;1305;p23"/>
          <p:cNvSpPr txBox="1">
            <a:spLocks noGrp="1"/>
          </p:cNvSpPr>
          <p:nvPr>
            <p:ph type="subTitle" idx="6"/>
          </p:nvPr>
        </p:nvSpPr>
        <p:spPr>
          <a:xfrm>
            <a:off x="5998476" y="3127250"/>
            <a:ext cx="229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306" name="Google Shape;1306;p2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307" name="Google Shape;1307;p23"/>
          <p:cNvGrpSpPr/>
          <p:nvPr/>
        </p:nvGrpSpPr>
        <p:grpSpPr>
          <a:xfrm rot="-5400000">
            <a:off x="-623125" y="-1560550"/>
            <a:ext cx="2289250" cy="3059825"/>
            <a:chOff x="2215325" y="2417050"/>
            <a:chExt cx="2289250" cy="3059825"/>
          </a:xfrm>
        </p:grpSpPr>
        <p:sp>
          <p:nvSpPr>
            <p:cNvPr id="1308" name="Google Shape;1308;p2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23"/>
          <p:cNvGrpSpPr/>
          <p:nvPr/>
        </p:nvGrpSpPr>
        <p:grpSpPr>
          <a:xfrm rot="-5400000">
            <a:off x="7454075" y="3121900"/>
            <a:ext cx="2289250" cy="3059825"/>
            <a:chOff x="2215325" y="2417050"/>
            <a:chExt cx="2289250" cy="3059825"/>
          </a:xfrm>
        </p:grpSpPr>
        <p:sp>
          <p:nvSpPr>
            <p:cNvPr id="1341" name="Google Shape;1341;p2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23"/>
          <p:cNvGrpSpPr/>
          <p:nvPr/>
        </p:nvGrpSpPr>
        <p:grpSpPr>
          <a:xfrm rot="-2085203" flipH="1">
            <a:off x="7940386" y="47755"/>
            <a:ext cx="1198514" cy="1244002"/>
            <a:chOff x="238125" y="3112025"/>
            <a:chExt cx="716000" cy="743175"/>
          </a:xfrm>
        </p:grpSpPr>
        <p:sp>
          <p:nvSpPr>
            <p:cNvPr id="1374" name="Google Shape;1374;p23"/>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23"/>
          <p:cNvGrpSpPr/>
          <p:nvPr/>
        </p:nvGrpSpPr>
        <p:grpSpPr>
          <a:xfrm>
            <a:off x="8527475" y="1269475"/>
            <a:ext cx="481300" cy="473625"/>
            <a:chOff x="1433950" y="3130850"/>
            <a:chExt cx="481300" cy="473625"/>
          </a:xfrm>
        </p:grpSpPr>
        <p:sp>
          <p:nvSpPr>
            <p:cNvPr id="1378" name="Google Shape;1378;p2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23"/>
          <p:cNvGrpSpPr/>
          <p:nvPr/>
        </p:nvGrpSpPr>
        <p:grpSpPr>
          <a:xfrm rot="7247596">
            <a:off x="-862266" y="3756919"/>
            <a:ext cx="2012416" cy="2211751"/>
            <a:chOff x="5348750" y="2347100"/>
            <a:chExt cx="1108500" cy="1218300"/>
          </a:xfrm>
        </p:grpSpPr>
        <p:sp>
          <p:nvSpPr>
            <p:cNvPr id="1385" name="Google Shape;1385;p23"/>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3"/>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3"/>
          <p:cNvGrpSpPr/>
          <p:nvPr/>
        </p:nvGrpSpPr>
        <p:grpSpPr>
          <a:xfrm>
            <a:off x="1161982" y="4344119"/>
            <a:ext cx="1253407" cy="1311078"/>
            <a:chOff x="4385625" y="4289775"/>
            <a:chExt cx="983450" cy="1028700"/>
          </a:xfrm>
        </p:grpSpPr>
        <p:sp>
          <p:nvSpPr>
            <p:cNvPr id="1401" name="Google Shape;1401;p2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1407"/>
        <p:cNvGrpSpPr/>
        <p:nvPr/>
      </p:nvGrpSpPr>
      <p:grpSpPr>
        <a:xfrm>
          <a:off x="0" y="0"/>
          <a:ext cx="0" cy="0"/>
          <a:chOff x="0" y="0"/>
          <a:chExt cx="0" cy="0"/>
        </a:xfrm>
      </p:grpSpPr>
      <p:sp>
        <p:nvSpPr>
          <p:cNvPr id="1408" name="Google Shape;1408;p24"/>
          <p:cNvSpPr txBox="1">
            <a:spLocks noGrp="1"/>
          </p:cNvSpPr>
          <p:nvPr>
            <p:ph type="subTitle" idx="1"/>
          </p:nvPr>
        </p:nvSpPr>
        <p:spPr>
          <a:xfrm>
            <a:off x="6043289" y="11907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09" name="Google Shape;1409;p24"/>
          <p:cNvSpPr txBox="1">
            <a:spLocks noGrp="1"/>
          </p:cNvSpPr>
          <p:nvPr>
            <p:ph type="subTitle" idx="2"/>
          </p:nvPr>
        </p:nvSpPr>
        <p:spPr>
          <a:xfrm>
            <a:off x="6043299" y="1605900"/>
            <a:ext cx="1747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0" name="Google Shape;1410;p24"/>
          <p:cNvSpPr txBox="1">
            <a:spLocks noGrp="1"/>
          </p:cNvSpPr>
          <p:nvPr>
            <p:ph type="subTitle" idx="3"/>
          </p:nvPr>
        </p:nvSpPr>
        <p:spPr>
          <a:xfrm>
            <a:off x="6043289" y="24099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11" name="Google Shape;1411;p24"/>
          <p:cNvSpPr txBox="1">
            <a:spLocks noGrp="1"/>
          </p:cNvSpPr>
          <p:nvPr>
            <p:ph type="subTitle" idx="4"/>
          </p:nvPr>
        </p:nvSpPr>
        <p:spPr>
          <a:xfrm>
            <a:off x="6043289" y="2825100"/>
            <a:ext cx="2011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2" name="Google Shape;1412;p24"/>
          <p:cNvSpPr txBox="1">
            <a:spLocks noGrp="1"/>
          </p:cNvSpPr>
          <p:nvPr>
            <p:ph type="subTitle" idx="5"/>
          </p:nvPr>
        </p:nvSpPr>
        <p:spPr>
          <a:xfrm>
            <a:off x="6043289" y="3629100"/>
            <a:ext cx="2011800" cy="1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lvl1pPr>
            <a:lvl2pPr lvl="1" rtl="0">
              <a:lnSpc>
                <a:spcPct val="100000"/>
              </a:lnSpc>
              <a:spcBef>
                <a:spcPts val="0"/>
              </a:spcBef>
              <a:spcAft>
                <a:spcPts val="0"/>
              </a:spcAft>
              <a:buNone/>
              <a:defRPr sz="2000" b="1"/>
            </a:lvl2pPr>
            <a:lvl3pPr lvl="2" rtl="0">
              <a:lnSpc>
                <a:spcPct val="100000"/>
              </a:lnSpc>
              <a:spcBef>
                <a:spcPts val="0"/>
              </a:spcBef>
              <a:spcAft>
                <a:spcPts val="0"/>
              </a:spcAft>
              <a:buNone/>
              <a:defRPr sz="2000" b="1"/>
            </a:lvl3pPr>
            <a:lvl4pPr lvl="3" rtl="0">
              <a:lnSpc>
                <a:spcPct val="100000"/>
              </a:lnSpc>
              <a:spcBef>
                <a:spcPts val="0"/>
              </a:spcBef>
              <a:spcAft>
                <a:spcPts val="0"/>
              </a:spcAft>
              <a:buNone/>
              <a:defRPr sz="2000" b="1"/>
            </a:lvl4pPr>
            <a:lvl5pPr lvl="4" rtl="0">
              <a:lnSpc>
                <a:spcPct val="100000"/>
              </a:lnSpc>
              <a:spcBef>
                <a:spcPts val="0"/>
              </a:spcBef>
              <a:spcAft>
                <a:spcPts val="0"/>
              </a:spcAft>
              <a:buNone/>
              <a:defRPr sz="2000" b="1"/>
            </a:lvl5pPr>
            <a:lvl6pPr lvl="5" rtl="0">
              <a:lnSpc>
                <a:spcPct val="100000"/>
              </a:lnSpc>
              <a:spcBef>
                <a:spcPts val="0"/>
              </a:spcBef>
              <a:spcAft>
                <a:spcPts val="0"/>
              </a:spcAft>
              <a:buNone/>
              <a:defRPr sz="2000" b="1"/>
            </a:lvl6pPr>
            <a:lvl7pPr lvl="6" rtl="0">
              <a:lnSpc>
                <a:spcPct val="100000"/>
              </a:lnSpc>
              <a:spcBef>
                <a:spcPts val="0"/>
              </a:spcBef>
              <a:spcAft>
                <a:spcPts val="0"/>
              </a:spcAft>
              <a:buNone/>
              <a:defRPr sz="2000" b="1"/>
            </a:lvl7pPr>
            <a:lvl8pPr lvl="7" rtl="0">
              <a:lnSpc>
                <a:spcPct val="100000"/>
              </a:lnSpc>
              <a:spcBef>
                <a:spcPts val="0"/>
              </a:spcBef>
              <a:spcAft>
                <a:spcPts val="0"/>
              </a:spcAft>
              <a:buNone/>
              <a:defRPr sz="2000" b="1"/>
            </a:lvl8pPr>
            <a:lvl9pPr lvl="8" rtl="0">
              <a:lnSpc>
                <a:spcPct val="100000"/>
              </a:lnSpc>
              <a:spcBef>
                <a:spcPts val="0"/>
              </a:spcBef>
              <a:spcAft>
                <a:spcPts val="0"/>
              </a:spcAft>
              <a:buNone/>
              <a:defRPr sz="2000" b="1"/>
            </a:lvl9pPr>
          </a:lstStyle>
          <a:p>
            <a:endParaRPr/>
          </a:p>
        </p:txBody>
      </p:sp>
      <p:sp>
        <p:nvSpPr>
          <p:cNvPr id="1413" name="Google Shape;1413;p24"/>
          <p:cNvSpPr txBox="1">
            <a:spLocks noGrp="1"/>
          </p:cNvSpPr>
          <p:nvPr>
            <p:ph type="subTitle" idx="6"/>
          </p:nvPr>
        </p:nvSpPr>
        <p:spPr>
          <a:xfrm>
            <a:off x="6043289" y="4044300"/>
            <a:ext cx="20118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414" name="Google Shape;1414;p24"/>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415" name="Google Shape;1415;p24"/>
          <p:cNvGrpSpPr/>
          <p:nvPr/>
        </p:nvGrpSpPr>
        <p:grpSpPr>
          <a:xfrm rot="-3181893">
            <a:off x="7606638" y="-1263115"/>
            <a:ext cx="2289345" cy="3059952"/>
            <a:chOff x="2215325" y="2417050"/>
            <a:chExt cx="2289250" cy="3059825"/>
          </a:xfrm>
        </p:grpSpPr>
        <p:sp>
          <p:nvSpPr>
            <p:cNvPr id="1416" name="Google Shape;1416;p2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51025" y="139838"/>
            <a:ext cx="892900" cy="888725"/>
            <a:chOff x="3655725" y="3261075"/>
            <a:chExt cx="892900" cy="888725"/>
          </a:xfrm>
        </p:grpSpPr>
        <p:sp>
          <p:nvSpPr>
            <p:cNvPr id="1449" name="Google Shape;1449;p24"/>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24"/>
          <p:cNvGrpSpPr/>
          <p:nvPr/>
        </p:nvGrpSpPr>
        <p:grpSpPr>
          <a:xfrm>
            <a:off x="-328609" y="4227491"/>
            <a:ext cx="1198512" cy="1244001"/>
            <a:chOff x="238125" y="3112025"/>
            <a:chExt cx="716000" cy="743175"/>
          </a:xfrm>
        </p:grpSpPr>
        <p:sp>
          <p:nvSpPr>
            <p:cNvPr id="1456" name="Google Shape;1456;p24"/>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
    <p:spTree>
      <p:nvGrpSpPr>
        <p:cNvPr id="1" name="Shape 1459"/>
        <p:cNvGrpSpPr/>
        <p:nvPr/>
      </p:nvGrpSpPr>
      <p:grpSpPr>
        <a:xfrm>
          <a:off x="0" y="0"/>
          <a:ext cx="0" cy="0"/>
          <a:chOff x="0" y="0"/>
          <a:chExt cx="0" cy="0"/>
        </a:xfrm>
      </p:grpSpPr>
      <p:sp>
        <p:nvSpPr>
          <p:cNvPr id="1460" name="Google Shape;1460;p25"/>
          <p:cNvSpPr txBox="1">
            <a:spLocks noGrp="1"/>
          </p:cNvSpPr>
          <p:nvPr>
            <p:ph type="subTitle" idx="1"/>
          </p:nvPr>
        </p:nvSpPr>
        <p:spPr>
          <a:xfrm>
            <a:off x="5894554" y="2905200"/>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1" name="Google Shape;1461;p25"/>
          <p:cNvSpPr txBox="1">
            <a:spLocks noGrp="1"/>
          </p:cNvSpPr>
          <p:nvPr>
            <p:ph type="subTitle" idx="2"/>
          </p:nvPr>
        </p:nvSpPr>
        <p:spPr>
          <a:xfrm>
            <a:off x="5894554" y="32289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2" name="Google Shape;1462;p2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463" name="Google Shape;1463;p25"/>
          <p:cNvSpPr txBox="1">
            <a:spLocks noGrp="1"/>
          </p:cNvSpPr>
          <p:nvPr>
            <p:ph type="subTitle" idx="3"/>
          </p:nvPr>
        </p:nvSpPr>
        <p:spPr>
          <a:xfrm>
            <a:off x="5894554" y="1457400"/>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4" name="Google Shape;1464;p25"/>
          <p:cNvSpPr txBox="1">
            <a:spLocks noGrp="1"/>
          </p:cNvSpPr>
          <p:nvPr>
            <p:ph type="subTitle" idx="4"/>
          </p:nvPr>
        </p:nvSpPr>
        <p:spPr>
          <a:xfrm>
            <a:off x="5894554" y="17811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5" name="Google Shape;1465;p25"/>
          <p:cNvSpPr txBox="1">
            <a:spLocks noGrp="1"/>
          </p:cNvSpPr>
          <p:nvPr>
            <p:ph type="subTitle" idx="5"/>
          </p:nvPr>
        </p:nvSpPr>
        <p:spPr>
          <a:xfrm>
            <a:off x="1813946" y="14574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6" name="Google Shape;1466;p25"/>
          <p:cNvSpPr txBox="1">
            <a:spLocks noGrp="1"/>
          </p:cNvSpPr>
          <p:nvPr>
            <p:ph type="subTitle" idx="6"/>
          </p:nvPr>
        </p:nvSpPr>
        <p:spPr>
          <a:xfrm>
            <a:off x="1557746" y="17811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7" name="Google Shape;1467;p25"/>
          <p:cNvSpPr txBox="1">
            <a:spLocks noGrp="1"/>
          </p:cNvSpPr>
          <p:nvPr>
            <p:ph type="subTitle" idx="7"/>
          </p:nvPr>
        </p:nvSpPr>
        <p:spPr>
          <a:xfrm>
            <a:off x="1813946" y="29052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468" name="Google Shape;1468;p25"/>
          <p:cNvSpPr txBox="1">
            <a:spLocks noGrp="1"/>
          </p:cNvSpPr>
          <p:nvPr>
            <p:ph type="subTitle" idx="8"/>
          </p:nvPr>
        </p:nvSpPr>
        <p:spPr>
          <a:xfrm>
            <a:off x="1557746" y="32289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69" name="Google Shape;1469;p25"/>
          <p:cNvSpPr/>
          <p:nvPr/>
        </p:nvSpPr>
        <p:spPr>
          <a:xfrm rot="-1852365">
            <a:off x="81477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5"/>
          <p:cNvSpPr/>
          <p:nvPr/>
        </p:nvSpPr>
        <p:spPr>
          <a:xfrm rot="-1853654">
            <a:off x="88334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25"/>
          <p:cNvGrpSpPr/>
          <p:nvPr/>
        </p:nvGrpSpPr>
        <p:grpSpPr>
          <a:xfrm rot="-2700000">
            <a:off x="8444368" y="3232641"/>
            <a:ext cx="481295" cy="473620"/>
            <a:chOff x="1433950" y="3130850"/>
            <a:chExt cx="481300" cy="473625"/>
          </a:xfrm>
        </p:grpSpPr>
        <p:sp>
          <p:nvSpPr>
            <p:cNvPr id="1472" name="Google Shape;1472;p25"/>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25"/>
          <p:cNvGrpSpPr/>
          <p:nvPr/>
        </p:nvGrpSpPr>
        <p:grpSpPr>
          <a:xfrm rot="3076494" flipH="1">
            <a:off x="8125215" y="3986395"/>
            <a:ext cx="1253395" cy="1311066"/>
            <a:chOff x="4385625" y="4289775"/>
            <a:chExt cx="983450" cy="1028700"/>
          </a:xfrm>
        </p:grpSpPr>
        <p:sp>
          <p:nvSpPr>
            <p:cNvPr id="1479" name="Google Shape;1479;p2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p:cNvGrpSpPr/>
          <p:nvPr/>
        </p:nvGrpSpPr>
        <p:grpSpPr>
          <a:xfrm rot="-2194524">
            <a:off x="-139849" y="3464803"/>
            <a:ext cx="2289326" cy="3059927"/>
            <a:chOff x="2215325" y="2417050"/>
            <a:chExt cx="2289250" cy="3059825"/>
          </a:xfrm>
        </p:grpSpPr>
        <p:sp>
          <p:nvSpPr>
            <p:cNvPr id="1486" name="Google Shape;1486;p2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25"/>
          <p:cNvGrpSpPr/>
          <p:nvPr/>
        </p:nvGrpSpPr>
        <p:grpSpPr>
          <a:xfrm rot="3076494" flipH="1">
            <a:off x="-303535" y="-214130"/>
            <a:ext cx="1253395" cy="1311066"/>
            <a:chOff x="4385625" y="4289775"/>
            <a:chExt cx="983450" cy="1028700"/>
          </a:xfrm>
        </p:grpSpPr>
        <p:sp>
          <p:nvSpPr>
            <p:cNvPr id="1519" name="Google Shape;1519;p2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5"/>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1">
  <p:cSld name="CUSTOM_3">
    <p:spTree>
      <p:nvGrpSpPr>
        <p:cNvPr id="1" name="Shape 1570"/>
        <p:cNvGrpSpPr/>
        <p:nvPr/>
      </p:nvGrpSpPr>
      <p:grpSpPr>
        <a:xfrm>
          <a:off x="0" y="0"/>
          <a:ext cx="0" cy="0"/>
          <a:chOff x="0" y="0"/>
          <a:chExt cx="0" cy="0"/>
        </a:xfrm>
      </p:grpSpPr>
      <p:sp>
        <p:nvSpPr>
          <p:cNvPr id="1571" name="Google Shape;1571;p27"/>
          <p:cNvSpPr txBox="1">
            <a:spLocks noGrp="1"/>
          </p:cNvSpPr>
          <p:nvPr>
            <p:ph type="subTitle" idx="1"/>
          </p:nvPr>
        </p:nvSpPr>
        <p:spPr>
          <a:xfrm>
            <a:off x="1268322"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2" name="Google Shape;1572;p27"/>
          <p:cNvSpPr txBox="1">
            <a:spLocks noGrp="1"/>
          </p:cNvSpPr>
          <p:nvPr>
            <p:ph type="subTitle" idx="2"/>
          </p:nvPr>
        </p:nvSpPr>
        <p:spPr>
          <a:xfrm>
            <a:off x="1104222" y="22019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3" name="Google Shape;1573;p27"/>
          <p:cNvSpPr txBox="1">
            <a:spLocks noGrp="1"/>
          </p:cNvSpPr>
          <p:nvPr>
            <p:ph type="subTitle" idx="3"/>
          </p:nvPr>
        </p:nvSpPr>
        <p:spPr>
          <a:xfrm>
            <a:off x="3840547"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4" name="Google Shape;1574;p27"/>
          <p:cNvSpPr txBox="1">
            <a:spLocks noGrp="1"/>
          </p:cNvSpPr>
          <p:nvPr>
            <p:ph type="subTitle" idx="4"/>
          </p:nvPr>
        </p:nvSpPr>
        <p:spPr>
          <a:xfrm>
            <a:off x="3674797"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5" name="Google Shape;1575;p27"/>
          <p:cNvSpPr txBox="1">
            <a:spLocks noGrp="1"/>
          </p:cNvSpPr>
          <p:nvPr>
            <p:ph type="subTitle" idx="5"/>
          </p:nvPr>
        </p:nvSpPr>
        <p:spPr>
          <a:xfrm>
            <a:off x="6412578"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6" name="Google Shape;1576;p27"/>
          <p:cNvSpPr txBox="1">
            <a:spLocks noGrp="1"/>
          </p:cNvSpPr>
          <p:nvPr>
            <p:ph type="subTitle" idx="6"/>
          </p:nvPr>
        </p:nvSpPr>
        <p:spPr>
          <a:xfrm>
            <a:off x="6246828" y="22019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7" name="Google Shape;1577;p27"/>
          <p:cNvSpPr txBox="1">
            <a:spLocks noGrp="1"/>
          </p:cNvSpPr>
          <p:nvPr>
            <p:ph type="subTitle" idx="7"/>
          </p:nvPr>
        </p:nvSpPr>
        <p:spPr>
          <a:xfrm>
            <a:off x="1268322"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78" name="Google Shape;1578;p27"/>
          <p:cNvSpPr txBox="1">
            <a:spLocks noGrp="1"/>
          </p:cNvSpPr>
          <p:nvPr>
            <p:ph type="subTitle" idx="8"/>
          </p:nvPr>
        </p:nvSpPr>
        <p:spPr>
          <a:xfrm>
            <a:off x="1102572"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9" name="Google Shape;1579;p27"/>
          <p:cNvSpPr txBox="1">
            <a:spLocks noGrp="1"/>
          </p:cNvSpPr>
          <p:nvPr>
            <p:ph type="subTitle" idx="9"/>
          </p:nvPr>
        </p:nvSpPr>
        <p:spPr>
          <a:xfrm>
            <a:off x="3840547"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80" name="Google Shape;1580;p27"/>
          <p:cNvSpPr txBox="1">
            <a:spLocks noGrp="1"/>
          </p:cNvSpPr>
          <p:nvPr>
            <p:ph type="subTitle" idx="13"/>
          </p:nvPr>
        </p:nvSpPr>
        <p:spPr>
          <a:xfrm>
            <a:off x="3674797"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81" name="Google Shape;1581;p27"/>
          <p:cNvSpPr txBox="1">
            <a:spLocks noGrp="1"/>
          </p:cNvSpPr>
          <p:nvPr>
            <p:ph type="subTitle" idx="14"/>
          </p:nvPr>
        </p:nvSpPr>
        <p:spPr>
          <a:xfrm>
            <a:off x="6412578"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582" name="Google Shape;1582;p27"/>
          <p:cNvSpPr txBox="1">
            <a:spLocks noGrp="1"/>
          </p:cNvSpPr>
          <p:nvPr>
            <p:ph type="subTitle" idx="15"/>
          </p:nvPr>
        </p:nvSpPr>
        <p:spPr>
          <a:xfrm>
            <a:off x="6246828" y="40474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83" name="Google Shape;1583;p2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1584" name="Google Shape;1584;p27"/>
          <p:cNvGrpSpPr/>
          <p:nvPr/>
        </p:nvGrpSpPr>
        <p:grpSpPr>
          <a:xfrm rot="1566229">
            <a:off x="-882046" y="-1501046"/>
            <a:ext cx="2289255" cy="3059831"/>
            <a:chOff x="2215325" y="2417050"/>
            <a:chExt cx="2289250" cy="3059825"/>
          </a:xfrm>
        </p:grpSpPr>
        <p:sp>
          <p:nvSpPr>
            <p:cNvPr id="1585" name="Google Shape;1585;p2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27"/>
          <p:cNvGrpSpPr/>
          <p:nvPr/>
        </p:nvGrpSpPr>
        <p:grpSpPr>
          <a:xfrm>
            <a:off x="8425474" y="2792104"/>
            <a:ext cx="2289250" cy="3059825"/>
            <a:chOff x="2215325" y="2417050"/>
            <a:chExt cx="2289250" cy="3059825"/>
          </a:xfrm>
        </p:grpSpPr>
        <p:sp>
          <p:nvSpPr>
            <p:cNvPr id="1618" name="Google Shape;1618;p2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27"/>
          <p:cNvGrpSpPr/>
          <p:nvPr/>
        </p:nvGrpSpPr>
        <p:grpSpPr>
          <a:xfrm rot="-1320251">
            <a:off x="8318761" y="-471427"/>
            <a:ext cx="2012419" cy="2211755"/>
            <a:chOff x="5348750" y="2347100"/>
            <a:chExt cx="1108500" cy="1218300"/>
          </a:xfrm>
        </p:grpSpPr>
        <p:sp>
          <p:nvSpPr>
            <p:cNvPr id="1651" name="Google Shape;1651;p27"/>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7"/>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7"/>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27"/>
          <p:cNvGrpSpPr/>
          <p:nvPr/>
        </p:nvGrpSpPr>
        <p:grpSpPr>
          <a:xfrm>
            <a:off x="176450" y="4439275"/>
            <a:ext cx="378900" cy="472250"/>
            <a:chOff x="2459875" y="3181675"/>
            <a:chExt cx="378900" cy="472250"/>
          </a:xfrm>
        </p:grpSpPr>
        <p:sp>
          <p:nvSpPr>
            <p:cNvPr id="1667" name="Google Shape;1667;p2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27"/>
          <p:cNvGrpSpPr/>
          <p:nvPr/>
        </p:nvGrpSpPr>
        <p:grpSpPr>
          <a:xfrm>
            <a:off x="7304750" y="155050"/>
            <a:ext cx="378900" cy="472250"/>
            <a:chOff x="2459875" y="3181675"/>
            <a:chExt cx="378900" cy="472250"/>
          </a:xfrm>
        </p:grpSpPr>
        <p:sp>
          <p:nvSpPr>
            <p:cNvPr id="1671" name="Google Shape;1671;p2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27"/>
          <p:cNvSpPr/>
          <p:nvPr/>
        </p:nvSpPr>
        <p:spPr>
          <a:xfrm rot="-1005388">
            <a:off x="7660274" y="2166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5" name="Google Shape;1675;p27"/>
          <p:cNvGrpSpPr/>
          <p:nvPr/>
        </p:nvGrpSpPr>
        <p:grpSpPr>
          <a:xfrm>
            <a:off x="-540025" y="3651875"/>
            <a:ext cx="892900" cy="888725"/>
            <a:chOff x="3655725" y="3261075"/>
            <a:chExt cx="892900" cy="888725"/>
          </a:xfrm>
        </p:grpSpPr>
        <p:sp>
          <p:nvSpPr>
            <p:cNvPr id="1676" name="Google Shape;1676;p27"/>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1682"/>
        <p:cNvGrpSpPr/>
        <p:nvPr/>
      </p:nvGrpSpPr>
      <p:grpSpPr>
        <a:xfrm>
          <a:off x="0" y="0"/>
          <a:ext cx="0" cy="0"/>
          <a:chOff x="0" y="0"/>
          <a:chExt cx="0" cy="0"/>
        </a:xfrm>
      </p:grpSpPr>
      <p:sp>
        <p:nvSpPr>
          <p:cNvPr id="1683" name="Google Shape;1683;p28"/>
          <p:cNvSpPr txBox="1">
            <a:spLocks noGrp="1"/>
          </p:cNvSpPr>
          <p:nvPr>
            <p:ph type="title"/>
          </p:nvPr>
        </p:nvSpPr>
        <p:spPr>
          <a:xfrm>
            <a:off x="3040350" y="1228354"/>
            <a:ext cx="3063300" cy="1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latin typeface="Lato"/>
                <a:ea typeface="Lato"/>
                <a:cs typeface="Lato"/>
                <a:sym typeface="Lato"/>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84" name="Google Shape;1684;p28"/>
          <p:cNvSpPr txBox="1">
            <a:spLocks noGrp="1"/>
          </p:cNvSpPr>
          <p:nvPr>
            <p:ph type="title" idx="2" hasCustomPrompt="1"/>
          </p:nvPr>
        </p:nvSpPr>
        <p:spPr>
          <a:xfrm>
            <a:off x="2766000" y="567161"/>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685" name="Google Shape;1685;p28"/>
          <p:cNvSpPr txBox="1">
            <a:spLocks noGrp="1"/>
          </p:cNvSpPr>
          <p:nvPr>
            <p:ph type="subTitle" idx="1"/>
          </p:nvPr>
        </p:nvSpPr>
        <p:spPr>
          <a:xfrm>
            <a:off x="2248050" y="4393339"/>
            <a:ext cx="46479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1686" name="Google Shape;1686;p28"/>
          <p:cNvSpPr txBox="1">
            <a:spLocks noGrp="1"/>
          </p:cNvSpPr>
          <p:nvPr>
            <p:ph type="title" idx="3" hasCustomPrompt="1"/>
          </p:nvPr>
        </p:nvSpPr>
        <p:spPr>
          <a:xfrm>
            <a:off x="2765250" y="3731644"/>
            <a:ext cx="36135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687" name="Google Shape;1687;p28"/>
          <p:cNvSpPr txBox="1">
            <a:spLocks noGrp="1"/>
          </p:cNvSpPr>
          <p:nvPr>
            <p:ph type="subTitle" idx="4"/>
          </p:nvPr>
        </p:nvSpPr>
        <p:spPr>
          <a:xfrm>
            <a:off x="3040350" y="2814058"/>
            <a:ext cx="30633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spcBef>
                <a:spcPts val="0"/>
              </a:spcBef>
              <a:spcAft>
                <a:spcPts val="0"/>
              </a:spcAft>
              <a:buNone/>
              <a:defRPr sz="1700"/>
            </a:lvl2pPr>
            <a:lvl3pPr lvl="2" algn="ctr" rtl="0">
              <a:spcBef>
                <a:spcPts val="0"/>
              </a:spcBef>
              <a:spcAft>
                <a:spcPts val="0"/>
              </a:spcAft>
              <a:buNone/>
              <a:defRPr sz="1700"/>
            </a:lvl3pPr>
            <a:lvl4pPr lvl="3" algn="ctr" rtl="0">
              <a:spcBef>
                <a:spcPts val="0"/>
              </a:spcBef>
              <a:spcAft>
                <a:spcPts val="0"/>
              </a:spcAft>
              <a:buNone/>
              <a:defRPr sz="1700"/>
            </a:lvl4pPr>
            <a:lvl5pPr lvl="4" algn="ctr" rtl="0">
              <a:spcBef>
                <a:spcPts val="0"/>
              </a:spcBef>
              <a:spcAft>
                <a:spcPts val="0"/>
              </a:spcAft>
              <a:buNone/>
              <a:defRPr sz="1700"/>
            </a:lvl5pPr>
            <a:lvl6pPr lvl="5" algn="ctr" rtl="0">
              <a:spcBef>
                <a:spcPts val="0"/>
              </a:spcBef>
              <a:spcAft>
                <a:spcPts val="0"/>
              </a:spcAft>
              <a:buNone/>
              <a:defRPr sz="1700"/>
            </a:lvl6pPr>
            <a:lvl7pPr lvl="6" algn="ctr" rtl="0">
              <a:spcBef>
                <a:spcPts val="0"/>
              </a:spcBef>
              <a:spcAft>
                <a:spcPts val="0"/>
              </a:spcAft>
              <a:buNone/>
              <a:defRPr sz="1700"/>
            </a:lvl7pPr>
            <a:lvl8pPr lvl="7" algn="ctr" rtl="0">
              <a:spcBef>
                <a:spcPts val="0"/>
              </a:spcBef>
              <a:spcAft>
                <a:spcPts val="0"/>
              </a:spcAft>
              <a:buNone/>
              <a:defRPr sz="1700"/>
            </a:lvl8pPr>
            <a:lvl9pPr lvl="8" algn="ctr" rtl="0">
              <a:spcBef>
                <a:spcPts val="0"/>
              </a:spcBef>
              <a:spcAft>
                <a:spcPts val="0"/>
              </a:spcAft>
              <a:buNone/>
              <a:defRPr sz="1700"/>
            </a:lvl9pPr>
          </a:lstStyle>
          <a:p>
            <a:endParaRPr/>
          </a:p>
        </p:txBody>
      </p:sp>
      <p:sp>
        <p:nvSpPr>
          <p:cNvPr id="1688" name="Google Shape;1688;p28"/>
          <p:cNvSpPr txBox="1">
            <a:spLocks noGrp="1"/>
          </p:cNvSpPr>
          <p:nvPr>
            <p:ph type="title" idx="5" hasCustomPrompt="1"/>
          </p:nvPr>
        </p:nvSpPr>
        <p:spPr>
          <a:xfrm>
            <a:off x="2766000" y="2147613"/>
            <a:ext cx="3612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1689" name="Google Shape;1689;p28"/>
          <p:cNvGrpSpPr/>
          <p:nvPr/>
        </p:nvGrpSpPr>
        <p:grpSpPr>
          <a:xfrm rot="3076494" flipH="1">
            <a:off x="-303535" y="-214130"/>
            <a:ext cx="1253395" cy="1311066"/>
            <a:chOff x="4385625" y="4289775"/>
            <a:chExt cx="983450" cy="1028700"/>
          </a:xfrm>
        </p:grpSpPr>
        <p:sp>
          <p:nvSpPr>
            <p:cNvPr id="1690" name="Google Shape;1690;p2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28"/>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28"/>
          <p:cNvGrpSpPr/>
          <p:nvPr/>
        </p:nvGrpSpPr>
        <p:grpSpPr>
          <a:xfrm>
            <a:off x="1398450" y="105475"/>
            <a:ext cx="481300" cy="473625"/>
            <a:chOff x="1433950" y="3130850"/>
            <a:chExt cx="481300" cy="473625"/>
          </a:xfrm>
        </p:grpSpPr>
        <p:sp>
          <p:nvSpPr>
            <p:cNvPr id="1698" name="Google Shape;1698;p2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28"/>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8"/>
          <p:cNvGrpSpPr/>
          <p:nvPr/>
        </p:nvGrpSpPr>
        <p:grpSpPr>
          <a:xfrm rot="-2700000">
            <a:off x="8368168" y="2927841"/>
            <a:ext cx="481295" cy="473620"/>
            <a:chOff x="1433950" y="3130850"/>
            <a:chExt cx="481300" cy="473625"/>
          </a:xfrm>
        </p:grpSpPr>
        <p:sp>
          <p:nvSpPr>
            <p:cNvPr id="1707" name="Google Shape;1707;p2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28"/>
          <p:cNvGrpSpPr/>
          <p:nvPr/>
        </p:nvGrpSpPr>
        <p:grpSpPr>
          <a:xfrm rot="3076494" flipH="1">
            <a:off x="7972815" y="3986395"/>
            <a:ext cx="1253395" cy="1311066"/>
            <a:chOff x="4385625" y="4289775"/>
            <a:chExt cx="983450" cy="1028700"/>
          </a:xfrm>
        </p:grpSpPr>
        <p:sp>
          <p:nvSpPr>
            <p:cNvPr id="1714" name="Google Shape;1714;p2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28"/>
          <p:cNvGrpSpPr/>
          <p:nvPr/>
        </p:nvGrpSpPr>
        <p:grpSpPr>
          <a:xfrm rot="-2170665">
            <a:off x="8092432" y="-1106812"/>
            <a:ext cx="2289280" cy="3059865"/>
            <a:chOff x="2215325" y="2417050"/>
            <a:chExt cx="2289250" cy="3059825"/>
          </a:xfrm>
        </p:grpSpPr>
        <p:sp>
          <p:nvSpPr>
            <p:cNvPr id="1721" name="Google Shape;1721;p28"/>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8"/>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8"/>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28"/>
          <p:cNvGrpSpPr/>
          <p:nvPr/>
        </p:nvGrpSpPr>
        <p:grpSpPr>
          <a:xfrm>
            <a:off x="176450" y="4439275"/>
            <a:ext cx="378900" cy="472250"/>
            <a:chOff x="2459875" y="3181675"/>
            <a:chExt cx="378900" cy="472250"/>
          </a:xfrm>
        </p:grpSpPr>
        <p:sp>
          <p:nvSpPr>
            <p:cNvPr id="1754" name="Google Shape;1754;p2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
          <p:cNvSpPr txBox="1">
            <a:spLocks noGrp="1"/>
          </p:cNvSpPr>
          <p:nvPr>
            <p:ph type="title"/>
          </p:nvPr>
        </p:nvSpPr>
        <p:spPr>
          <a:xfrm>
            <a:off x="713225" y="585216"/>
            <a:ext cx="7717500" cy="294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4"/>
          <p:cNvSpPr txBox="1">
            <a:spLocks noGrp="1"/>
          </p:cNvSpPr>
          <p:nvPr>
            <p:ph type="body" idx="1"/>
          </p:nvPr>
        </p:nvSpPr>
        <p:spPr>
          <a:xfrm>
            <a:off x="713225" y="1021650"/>
            <a:ext cx="7717500" cy="3499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grpSp>
        <p:nvGrpSpPr>
          <p:cNvPr id="175" name="Google Shape;175;p4"/>
          <p:cNvGrpSpPr/>
          <p:nvPr/>
        </p:nvGrpSpPr>
        <p:grpSpPr>
          <a:xfrm rot="-5400000">
            <a:off x="3558350" y="-2231150"/>
            <a:ext cx="2289250" cy="3059825"/>
            <a:chOff x="2215325" y="2417050"/>
            <a:chExt cx="2289250" cy="3059825"/>
          </a:xfrm>
        </p:grpSpPr>
        <p:sp>
          <p:nvSpPr>
            <p:cNvPr id="176" name="Google Shape;176;p4"/>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4"/>
          <p:cNvGrpSpPr/>
          <p:nvPr/>
        </p:nvGrpSpPr>
        <p:grpSpPr>
          <a:xfrm rot="-2085203" flipH="1">
            <a:off x="7940386" y="47755"/>
            <a:ext cx="1198514" cy="1244002"/>
            <a:chOff x="238125" y="3112025"/>
            <a:chExt cx="716000" cy="743175"/>
          </a:xfrm>
        </p:grpSpPr>
        <p:sp>
          <p:nvSpPr>
            <p:cNvPr id="209" name="Google Shape;209;p4"/>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4"/>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4"/>
          <p:cNvGrpSpPr/>
          <p:nvPr/>
        </p:nvGrpSpPr>
        <p:grpSpPr>
          <a:xfrm rot="-2700000">
            <a:off x="8368168" y="2927841"/>
            <a:ext cx="481295" cy="473620"/>
            <a:chOff x="1433950" y="3130850"/>
            <a:chExt cx="481300" cy="473625"/>
          </a:xfrm>
        </p:grpSpPr>
        <p:sp>
          <p:nvSpPr>
            <p:cNvPr id="215" name="Google Shape;215;p4"/>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rot="3748678">
            <a:off x="3565788" y="4442589"/>
            <a:ext cx="2012425" cy="2211761"/>
            <a:chOff x="5348750" y="2347100"/>
            <a:chExt cx="1108500" cy="1218300"/>
          </a:xfrm>
        </p:grpSpPr>
        <p:sp>
          <p:nvSpPr>
            <p:cNvPr id="222" name="Google Shape;222;p4"/>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176450" y="4439275"/>
            <a:ext cx="378900" cy="472250"/>
            <a:chOff x="2459875" y="3181675"/>
            <a:chExt cx="378900" cy="472250"/>
          </a:xfrm>
        </p:grpSpPr>
        <p:sp>
          <p:nvSpPr>
            <p:cNvPr id="238" name="Google Shape;238;p4"/>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4"/>
          <p:cNvGrpSpPr/>
          <p:nvPr/>
        </p:nvGrpSpPr>
        <p:grpSpPr>
          <a:xfrm rot="3076494" flipH="1">
            <a:off x="-303535" y="-214130"/>
            <a:ext cx="1253395" cy="1311066"/>
            <a:chOff x="4385625" y="4289775"/>
            <a:chExt cx="983450" cy="1028700"/>
          </a:xfrm>
        </p:grpSpPr>
        <p:sp>
          <p:nvSpPr>
            <p:cNvPr id="242" name="Google Shape;242;p4"/>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757"/>
        <p:cNvGrpSpPr/>
        <p:nvPr/>
      </p:nvGrpSpPr>
      <p:grpSpPr>
        <a:xfrm>
          <a:off x="0" y="0"/>
          <a:ext cx="0" cy="0"/>
          <a:chOff x="0" y="0"/>
          <a:chExt cx="0" cy="0"/>
        </a:xfrm>
      </p:grpSpPr>
      <p:sp>
        <p:nvSpPr>
          <p:cNvPr id="1758" name="Google Shape;1758;p2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759" name="Google Shape;1759;p29"/>
          <p:cNvGrpSpPr/>
          <p:nvPr/>
        </p:nvGrpSpPr>
        <p:grpSpPr>
          <a:xfrm>
            <a:off x="369625" y="39225"/>
            <a:ext cx="378900" cy="472250"/>
            <a:chOff x="2459875" y="3181675"/>
            <a:chExt cx="378900" cy="472250"/>
          </a:xfrm>
        </p:grpSpPr>
        <p:sp>
          <p:nvSpPr>
            <p:cNvPr id="1760" name="Google Shape;1760;p29"/>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9"/>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9"/>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Google Shape;1763;p29"/>
          <p:cNvSpPr/>
          <p:nvPr/>
        </p:nvSpPr>
        <p:spPr>
          <a:xfrm rot="-1005388">
            <a:off x="121374" y="6010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4" name="Google Shape;1764;p29"/>
          <p:cNvGrpSpPr/>
          <p:nvPr/>
        </p:nvGrpSpPr>
        <p:grpSpPr>
          <a:xfrm rot="-2700000">
            <a:off x="8527743" y="4362616"/>
            <a:ext cx="481295" cy="473620"/>
            <a:chOff x="1433950" y="3130850"/>
            <a:chExt cx="481300" cy="473625"/>
          </a:xfrm>
        </p:grpSpPr>
        <p:sp>
          <p:nvSpPr>
            <p:cNvPr id="1765" name="Google Shape;1765;p29"/>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9"/>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9"/>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9"/>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9"/>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9"/>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29"/>
          <p:cNvGrpSpPr/>
          <p:nvPr/>
        </p:nvGrpSpPr>
        <p:grpSpPr>
          <a:xfrm rot="2085203">
            <a:off x="7940386" y="47755"/>
            <a:ext cx="1198514" cy="1244002"/>
            <a:chOff x="238125" y="3112025"/>
            <a:chExt cx="716000" cy="743175"/>
          </a:xfrm>
        </p:grpSpPr>
        <p:sp>
          <p:nvSpPr>
            <p:cNvPr id="1772" name="Google Shape;1772;p29"/>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29"/>
          <p:cNvSpPr/>
          <p:nvPr/>
        </p:nvSpPr>
        <p:spPr>
          <a:xfrm rot="-1005388">
            <a:off x="7431674" y="642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29"/>
          <p:cNvGrpSpPr/>
          <p:nvPr/>
        </p:nvGrpSpPr>
        <p:grpSpPr>
          <a:xfrm>
            <a:off x="176450" y="4439275"/>
            <a:ext cx="378900" cy="472250"/>
            <a:chOff x="2459875" y="3181675"/>
            <a:chExt cx="378900" cy="472250"/>
          </a:xfrm>
        </p:grpSpPr>
        <p:sp>
          <p:nvSpPr>
            <p:cNvPr id="1777" name="Google Shape;1777;p29"/>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29"/>
          <p:cNvGrpSpPr/>
          <p:nvPr/>
        </p:nvGrpSpPr>
        <p:grpSpPr>
          <a:xfrm>
            <a:off x="-504893" y="3128194"/>
            <a:ext cx="1253407" cy="1311078"/>
            <a:chOff x="4385625" y="4289775"/>
            <a:chExt cx="983450" cy="1028700"/>
          </a:xfrm>
        </p:grpSpPr>
        <p:sp>
          <p:nvSpPr>
            <p:cNvPr id="1781" name="Google Shape;1781;p29"/>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1827"/>
        <p:cNvGrpSpPr/>
        <p:nvPr/>
      </p:nvGrpSpPr>
      <p:grpSpPr>
        <a:xfrm>
          <a:off x="0" y="0"/>
          <a:ext cx="0" cy="0"/>
          <a:chOff x="0" y="0"/>
          <a:chExt cx="0" cy="0"/>
        </a:xfrm>
      </p:grpSpPr>
      <p:sp>
        <p:nvSpPr>
          <p:cNvPr id="1828" name="Google Shape;1828;p31"/>
          <p:cNvSpPr/>
          <p:nvPr/>
        </p:nvSpPr>
        <p:spPr>
          <a:xfrm rot="-1852365">
            <a:off x="7995334" y="4259300"/>
            <a:ext cx="1198519" cy="1036401"/>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1"/>
          <p:cNvSpPr/>
          <p:nvPr/>
        </p:nvSpPr>
        <p:spPr>
          <a:xfrm rot="-1853654">
            <a:off x="8681008" y="4805923"/>
            <a:ext cx="296813" cy="256579"/>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31"/>
          <p:cNvGrpSpPr/>
          <p:nvPr/>
        </p:nvGrpSpPr>
        <p:grpSpPr>
          <a:xfrm rot="-2085203" flipH="1">
            <a:off x="7940386" y="47755"/>
            <a:ext cx="1198514" cy="1244002"/>
            <a:chOff x="238125" y="3112025"/>
            <a:chExt cx="716000" cy="743175"/>
          </a:xfrm>
        </p:grpSpPr>
        <p:sp>
          <p:nvSpPr>
            <p:cNvPr id="1831" name="Google Shape;1831;p31"/>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1"/>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1"/>
          <p:cNvGrpSpPr/>
          <p:nvPr/>
        </p:nvGrpSpPr>
        <p:grpSpPr>
          <a:xfrm>
            <a:off x="176450" y="4439275"/>
            <a:ext cx="378900" cy="472250"/>
            <a:chOff x="2459875" y="3181675"/>
            <a:chExt cx="378900" cy="472250"/>
          </a:xfrm>
        </p:grpSpPr>
        <p:sp>
          <p:nvSpPr>
            <p:cNvPr id="1835" name="Google Shape;1835;p31"/>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1"/>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31"/>
          <p:cNvGrpSpPr/>
          <p:nvPr/>
        </p:nvGrpSpPr>
        <p:grpSpPr>
          <a:xfrm rot="-2700000">
            <a:off x="8368168" y="2927841"/>
            <a:ext cx="481295" cy="473620"/>
            <a:chOff x="1433950" y="3130850"/>
            <a:chExt cx="481300" cy="473625"/>
          </a:xfrm>
        </p:grpSpPr>
        <p:sp>
          <p:nvSpPr>
            <p:cNvPr id="1839" name="Google Shape;1839;p3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1"/>
          <p:cNvGrpSpPr/>
          <p:nvPr/>
        </p:nvGrpSpPr>
        <p:grpSpPr>
          <a:xfrm rot="3076494" flipH="1">
            <a:off x="-303535" y="-214130"/>
            <a:ext cx="1253395" cy="1311066"/>
            <a:chOff x="4385625" y="4289775"/>
            <a:chExt cx="983450" cy="1028700"/>
          </a:xfrm>
        </p:grpSpPr>
        <p:sp>
          <p:nvSpPr>
            <p:cNvPr id="1846" name="Google Shape;1846;p31"/>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1"/>
          <p:cNvGrpSpPr/>
          <p:nvPr/>
        </p:nvGrpSpPr>
        <p:grpSpPr>
          <a:xfrm rot="-5400000">
            <a:off x="3558350" y="-2231150"/>
            <a:ext cx="2289250" cy="3059825"/>
            <a:chOff x="2215325" y="2417050"/>
            <a:chExt cx="2289250" cy="3059825"/>
          </a:xfrm>
        </p:grpSpPr>
        <p:sp>
          <p:nvSpPr>
            <p:cNvPr id="1853" name="Google Shape;1853;p31"/>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5" name="Google Shape;1885;p31"/>
          <p:cNvSpPr/>
          <p:nvPr/>
        </p:nvSpPr>
        <p:spPr>
          <a:xfrm rot="1266272">
            <a:off x="385985" y="1543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31"/>
          <p:cNvGrpSpPr/>
          <p:nvPr/>
        </p:nvGrpSpPr>
        <p:grpSpPr>
          <a:xfrm>
            <a:off x="1398450" y="105475"/>
            <a:ext cx="481300" cy="473625"/>
            <a:chOff x="1433950" y="3130850"/>
            <a:chExt cx="481300" cy="473625"/>
          </a:xfrm>
        </p:grpSpPr>
        <p:sp>
          <p:nvSpPr>
            <p:cNvPr id="1887" name="Google Shape;1887;p31"/>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1"/>
          <p:cNvGrpSpPr/>
          <p:nvPr/>
        </p:nvGrpSpPr>
        <p:grpSpPr>
          <a:xfrm>
            <a:off x="131178" y="3409216"/>
            <a:ext cx="1198512" cy="1244001"/>
            <a:chOff x="238125" y="3112025"/>
            <a:chExt cx="716000" cy="743175"/>
          </a:xfrm>
        </p:grpSpPr>
        <p:sp>
          <p:nvSpPr>
            <p:cNvPr id="1894" name="Google Shape;1894;p31"/>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31"/>
          <p:cNvGrpSpPr/>
          <p:nvPr/>
        </p:nvGrpSpPr>
        <p:grpSpPr>
          <a:xfrm rot="3076494" flipH="1">
            <a:off x="7972815" y="3986395"/>
            <a:ext cx="1253395" cy="1311066"/>
            <a:chOff x="4385625" y="4289775"/>
            <a:chExt cx="983450" cy="1028700"/>
          </a:xfrm>
        </p:grpSpPr>
        <p:sp>
          <p:nvSpPr>
            <p:cNvPr id="1898" name="Google Shape;1898;p31"/>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1904"/>
        <p:cNvGrpSpPr/>
        <p:nvPr/>
      </p:nvGrpSpPr>
      <p:grpSpPr>
        <a:xfrm>
          <a:off x="0" y="0"/>
          <a:ext cx="0" cy="0"/>
          <a:chOff x="0" y="0"/>
          <a:chExt cx="0" cy="0"/>
        </a:xfrm>
      </p:grpSpPr>
      <p:grpSp>
        <p:nvGrpSpPr>
          <p:cNvPr id="1905" name="Google Shape;1905;p32"/>
          <p:cNvGrpSpPr/>
          <p:nvPr/>
        </p:nvGrpSpPr>
        <p:grpSpPr>
          <a:xfrm>
            <a:off x="126425" y="247588"/>
            <a:ext cx="481300" cy="473625"/>
            <a:chOff x="1433950" y="3130850"/>
            <a:chExt cx="481300" cy="473625"/>
          </a:xfrm>
        </p:grpSpPr>
        <p:sp>
          <p:nvSpPr>
            <p:cNvPr id="1906" name="Google Shape;1906;p3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32"/>
          <p:cNvGrpSpPr/>
          <p:nvPr/>
        </p:nvGrpSpPr>
        <p:grpSpPr>
          <a:xfrm>
            <a:off x="551300" y="-210687"/>
            <a:ext cx="892900" cy="888725"/>
            <a:chOff x="3655725" y="3261075"/>
            <a:chExt cx="892900" cy="888725"/>
          </a:xfrm>
        </p:grpSpPr>
        <p:sp>
          <p:nvSpPr>
            <p:cNvPr id="1913" name="Google Shape;1913;p32"/>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2"/>
          <p:cNvGrpSpPr/>
          <p:nvPr/>
        </p:nvGrpSpPr>
        <p:grpSpPr>
          <a:xfrm rot="-2085203" flipH="1">
            <a:off x="8054686" y="3848230"/>
            <a:ext cx="1198514" cy="1244002"/>
            <a:chOff x="238125" y="3112025"/>
            <a:chExt cx="716000" cy="743175"/>
          </a:xfrm>
        </p:grpSpPr>
        <p:sp>
          <p:nvSpPr>
            <p:cNvPr id="1920" name="Google Shape;1920;p32"/>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32"/>
          <p:cNvSpPr/>
          <p:nvPr/>
        </p:nvSpPr>
        <p:spPr>
          <a:xfrm rot="-1005388">
            <a:off x="8279399" y="32074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32"/>
          <p:cNvGrpSpPr/>
          <p:nvPr/>
        </p:nvGrpSpPr>
        <p:grpSpPr>
          <a:xfrm rot="-2700000">
            <a:off x="7348993" y="4508991"/>
            <a:ext cx="481295" cy="473620"/>
            <a:chOff x="1433950" y="3130850"/>
            <a:chExt cx="481300" cy="473625"/>
          </a:xfrm>
        </p:grpSpPr>
        <p:sp>
          <p:nvSpPr>
            <p:cNvPr id="1925" name="Google Shape;1925;p32"/>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32"/>
          <p:cNvGrpSpPr/>
          <p:nvPr/>
        </p:nvGrpSpPr>
        <p:grpSpPr>
          <a:xfrm rot="3748678">
            <a:off x="3565788" y="4442589"/>
            <a:ext cx="2012425" cy="2211761"/>
            <a:chOff x="5348750" y="2347100"/>
            <a:chExt cx="1108500" cy="1218300"/>
          </a:xfrm>
        </p:grpSpPr>
        <p:sp>
          <p:nvSpPr>
            <p:cNvPr id="1932" name="Google Shape;1932;p32"/>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32"/>
          <p:cNvGrpSpPr/>
          <p:nvPr/>
        </p:nvGrpSpPr>
        <p:grpSpPr>
          <a:xfrm>
            <a:off x="4991032" y="4300794"/>
            <a:ext cx="1253407" cy="1311078"/>
            <a:chOff x="4385625" y="4289775"/>
            <a:chExt cx="983450" cy="1028700"/>
          </a:xfrm>
        </p:grpSpPr>
        <p:sp>
          <p:nvSpPr>
            <p:cNvPr id="1948" name="Google Shape;1948;p32"/>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32"/>
          <p:cNvGrpSpPr/>
          <p:nvPr/>
        </p:nvGrpSpPr>
        <p:grpSpPr>
          <a:xfrm>
            <a:off x="8088925" y="160725"/>
            <a:ext cx="378900" cy="472250"/>
            <a:chOff x="2459875" y="3181675"/>
            <a:chExt cx="378900" cy="472250"/>
          </a:xfrm>
        </p:grpSpPr>
        <p:sp>
          <p:nvSpPr>
            <p:cNvPr id="1955" name="Google Shape;1955;p32"/>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8" name="Google Shape;1958;p32"/>
          <p:cNvSpPr/>
          <p:nvPr/>
        </p:nvSpPr>
        <p:spPr>
          <a:xfrm rot="-1005388">
            <a:off x="8498474" y="6157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32"/>
          <p:cNvGrpSpPr/>
          <p:nvPr/>
        </p:nvGrpSpPr>
        <p:grpSpPr>
          <a:xfrm rot="-1205478">
            <a:off x="-336245" y="3016595"/>
            <a:ext cx="2289137" cy="3059674"/>
            <a:chOff x="2215325" y="2417050"/>
            <a:chExt cx="2289250" cy="3059825"/>
          </a:xfrm>
        </p:grpSpPr>
        <p:sp>
          <p:nvSpPr>
            <p:cNvPr id="1960" name="Google Shape;1960;p32"/>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8"/>
        <p:cNvGrpSpPr/>
        <p:nvPr/>
      </p:nvGrpSpPr>
      <p:grpSpPr>
        <a:xfrm>
          <a:off x="0" y="0"/>
          <a:ext cx="0" cy="0"/>
          <a:chOff x="0" y="0"/>
          <a:chExt cx="0" cy="0"/>
        </a:xfrm>
      </p:grpSpPr>
      <p:sp>
        <p:nvSpPr>
          <p:cNvPr id="249" name="Google Shape;249;p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0" name="Google Shape;250;p5"/>
          <p:cNvSpPr txBox="1">
            <a:spLocks noGrp="1"/>
          </p:cNvSpPr>
          <p:nvPr>
            <p:ph type="subTitle" idx="1"/>
          </p:nvPr>
        </p:nvSpPr>
        <p:spPr>
          <a:xfrm>
            <a:off x="1353375" y="2735693"/>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51" name="Google Shape;251;p5"/>
          <p:cNvSpPr txBox="1">
            <a:spLocks noGrp="1"/>
          </p:cNvSpPr>
          <p:nvPr>
            <p:ph type="subTitle" idx="2"/>
          </p:nvPr>
        </p:nvSpPr>
        <p:spPr>
          <a:xfrm>
            <a:off x="5213625" y="2735693"/>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52" name="Google Shape;252;p5"/>
          <p:cNvSpPr txBox="1">
            <a:spLocks noGrp="1"/>
          </p:cNvSpPr>
          <p:nvPr>
            <p:ph type="subTitle" idx="3"/>
          </p:nvPr>
        </p:nvSpPr>
        <p:spPr>
          <a:xfrm>
            <a:off x="1354875" y="3127543"/>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3" name="Google Shape;253;p5"/>
          <p:cNvSpPr txBox="1">
            <a:spLocks noGrp="1"/>
          </p:cNvSpPr>
          <p:nvPr>
            <p:ph type="subTitle" idx="4"/>
          </p:nvPr>
        </p:nvSpPr>
        <p:spPr>
          <a:xfrm>
            <a:off x="5212125" y="3129918"/>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254" name="Google Shape;254;p5"/>
          <p:cNvGrpSpPr/>
          <p:nvPr/>
        </p:nvGrpSpPr>
        <p:grpSpPr>
          <a:xfrm>
            <a:off x="312450" y="232238"/>
            <a:ext cx="892900" cy="888725"/>
            <a:chOff x="3655725" y="3261075"/>
            <a:chExt cx="892900" cy="888725"/>
          </a:xfrm>
        </p:grpSpPr>
        <p:sp>
          <p:nvSpPr>
            <p:cNvPr id="255" name="Google Shape;255;p5"/>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5"/>
          <p:cNvGrpSpPr/>
          <p:nvPr/>
        </p:nvGrpSpPr>
        <p:grpSpPr>
          <a:xfrm rot="-3664003">
            <a:off x="3517088" y="3337568"/>
            <a:ext cx="2289293" cy="3059882"/>
            <a:chOff x="2215325" y="2417050"/>
            <a:chExt cx="2289250" cy="3059825"/>
          </a:xfrm>
        </p:grpSpPr>
        <p:sp>
          <p:nvSpPr>
            <p:cNvPr id="262" name="Google Shape;262;p5"/>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5"/>
          <p:cNvGrpSpPr/>
          <p:nvPr/>
        </p:nvGrpSpPr>
        <p:grpSpPr>
          <a:xfrm rot="-2887425">
            <a:off x="7899145" y="-749660"/>
            <a:ext cx="2012333" cy="2211660"/>
            <a:chOff x="5348750" y="2347100"/>
            <a:chExt cx="1108500" cy="1218300"/>
          </a:xfrm>
        </p:grpSpPr>
        <p:sp>
          <p:nvSpPr>
            <p:cNvPr id="295" name="Google Shape;295;p5"/>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5"/>
          <p:cNvGrpSpPr/>
          <p:nvPr/>
        </p:nvGrpSpPr>
        <p:grpSpPr>
          <a:xfrm>
            <a:off x="8032825" y="4085075"/>
            <a:ext cx="983450" cy="1028700"/>
            <a:chOff x="4385625" y="4289775"/>
            <a:chExt cx="983450" cy="1028700"/>
          </a:xfrm>
        </p:grpSpPr>
        <p:sp>
          <p:nvSpPr>
            <p:cNvPr id="311" name="Google Shape;311;p5"/>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7"/>
        <p:cNvGrpSpPr/>
        <p:nvPr/>
      </p:nvGrpSpPr>
      <p:grpSpPr>
        <a:xfrm>
          <a:off x="0" y="0"/>
          <a:ext cx="0" cy="0"/>
          <a:chOff x="0" y="0"/>
          <a:chExt cx="0" cy="0"/>
        </a:xfrm>
      </p:grpSpPr>
      <p:sp>
        <p:nvSpPr>
          <p:cNvPr id="318" name="Google Shape;318;p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319" name="Google Shape;319;p6"/>
          <p:cNvGrpSpPr/>
          <p:nvPr/>
        </p:nvGrpSpPr>
        <p:grpSpPr>
          <a:xfrm rot="-5400000">
            <a:off x="-413575" y="-1775500"/>
            <a:ext cx="2289250" cy="3059825"/>
            <a:chOff x="2215325" y="2417050"/>
            <a:chExt cx="2289250" cy="3059825"/>
          </a:xfrm>
        </p:grpSpPr>
        <p:sp>
          <p:nvSpPr>
            <p:cNvPr id="320" name="Google Shape;320;p6"/>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6"/>
          <p:cNvGrpSpPr/>
          <p:nvPr/>
        </p:nvGrpSpPr>
        <p:grpSpPr>
          <a:xfrm rot="-2085203" flipH="1">
            <a:off x="7940386" y="-28445"/>
            <a:ext cx="1198514" cy="1244002"/>
            <a:chOff x="238125" y="3112025"/>
            <a:chExt cx="716000" cy="743175"/>
          </a:xfrm>
        </p:grpSpPr>
        <p:sp>
          <p:nvSpPr>
            <p:cNvPr id="353" name="Google Shape;353;p6"/>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6"/>
          <p:cNvGrpSpPr/>
          <p:nvPr/>
        </p:nvGrpSpPr>
        <p:grpSpPr>
          <a:xfrm rot="-2700000">
            <a:off x="8527743" y="1234166"/>
            <a:ext cx="481295" cy="473620"/>
            <a:chOff x="1433950" y="3130850"/>
            <a:chExt cx="481300" cy="473625"/>
          </a:xfrm>
        </p:grpSpPr>
        <p:sp>
          <p:nvSpPr>
            <p:cNvPr id="357" name="Google Shape;357;p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6"/>
          <p:cNvGrpSpPr/>
          <p:nvPr/>
        </p:nvGrpSpPr>
        <p:grpSpPr>
          <a:xfrm>
            <a:off x="7211425" y="193150"/>
            <a:ext cx="481300" cy="473625"/>
            <a:chOff x="1433950" y="3130850"/>
            <a:chExt cx="481300" cy="473625"/>
          </a:xfrm>
        </p:grpSpPr>
        <p:sp>
          <p:nvSpPr>
            <p:cNvPr id="364" name="Google Shape;364;p6"/>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6"/>
          <p:cNvGrpSpPr/>
          <p:nvPr/>
        </p:nvGrpSpPr>
        <p:grpSpPr>
          <a:xfrm rot="1156429" flipH="1">
            <a:off x="8241088" y="4363343"/>
            <a:ext cx="378919" cy="472274"/>
            <a:chOff x="2459875" y="3181675"/>
            <a:chExt cx="378900" cy="472250"/>
          </a:xfrm>
        </p:grpSpPr>
        <p:sp>
          <p:nvSpPr>
            <p:cNvPr id="371" name="Google Shape;371;p6"/>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6"/>
          <p:cNvGrpSpPr/>
          <p:nvPr/>
        </p:nvGrpSpPr>
        <p:grpSpPr>
          <a:xfrm rot="3076494" flipH="1">
            <a:off x="-346710" y="3744920"/>
            <a:ext cx="1253395" cy="1311066"/>
            <a:chOff x="4385625" y="4289775"/>
            <a:chExt cx="983450" cy="1028700"/>
          </a:xfrm>
        </p:grpSpPr>
        <p:sp>
          <p:nvSpPr>
            <p:cNvPr id="375" name="Google Shape;375;p6"/>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6"/>
          <p:cNvSpPr/>
          <p:nvPr/>
        </p:nvSpPr>
        <p:spPr>
          <a:xfrm rot="1266272">
            <a:off x="342810" y="411335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2"/>
        <p:cNvGrpSpPr/>
        <p:nvPr/>
      </p:nvGrpSpPr>
      <p:grpSpPr>
        <a:xfrm>
          <a:off x="0" y="0"/>
          <a:ext cx="0" cy="0"/>
          <a:chOff x="0" y="0"/>
          <a:chExt cx="0" cy="0"/>
        </a:xfrm>
      </p:grpSpPr>
      <p:sp>
        <p:nvSpPr>
          <p:cNvPr id="383" name="Google Shape;383;p7"/>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4" name="Google Shape;384;p7"/>
          <p:cNvSpPr txBox="1">
            <a:spLocks noGrp="1"/>
          </p:cNvSpPr>
          <p:nvPr>
            <p:ph type="subTitle" idx="1"/>
          </p:nvPr>
        </p:nvSpPr>
        <p:spPr>
          <a:xfrm>
            <a:off x="2057400" y="3924785"/>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85" name="Google Shape;385;p7"/>
          <p:cNvGrpSpPr/>
          <p:nvPr/>
        </p:nvGrpSpPr>
        <p:grpSpPr>
          <a:xfrm rot="5400000">
            <a:off x="7901750" y="3445750"/>
            <a:ext cx="2289250" cy="3059825"/>
            <a:chOff x="2215325" y="2417050"/>
            <a:chExt cx="2289250" cy="3059825"/>
          </a:xfrm>
        </p:grpSpPr>
        <p:sp>
          <p:nvSpPr>
            <p:cNvPr id="386" name="Google Shape;386;p7"/>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7"/>
          <p:cNvGrpSpPr/>
          <p:nvPr/>
        </p:nvGrpSpPr>
        <p:grpSpPr>
          <a:xfrm>
            <a:off x="-296872" y="3728666"/>
            <a:ext cx="1198512" cy="1244001"/>
            <a:chOff x="238125" y="3112025"/>
            <a:chExt cx="716000" cy="743175"/>
          </a:xfrm>
        </p:grpSpPr>
        <p:sp>
          <p:nvSpPr>
            <p:cNvPr id="419" name="Google Shape;419;p7"/>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7"/>
          <p:cNvGrpSpPr/>
          <p:nvPr/>
        </p:nvGrpSpPr>
        <p:grpSpPr>
          <a:xfrm>
            <a:off x="252650" y="4439275"/>
            <a:ext cx="378900" cy="472250"/>
            <a:chOff x="2459875" y="3181675"/>
            <a:chExt cx="378900" cy="472250"/>
          </a:xfrm>
        </p:grpSpPr>
        <p:sp>
          <p:nvSpPr>
            <p:cNvPr id="423" name="Google Shape;423;p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7"/>
          <p:cNvGrpSpPr/>
          <p:nvPr/>
        </p:nvGrpSpPr>
        <p:grpSpPr>
          <a:xfrm rot="-2700000">
            <a:off x="8368168" y="2927841"/>
            <a:ext cx="481295" cy="473620"/>
            <a:chOff x="1433950" y="3130850"/>
            <a:chExt cx="481300" cy="473625"/>
          </a:xfrm>
        </p:grpSpPr>
        <p:sp>
          <p:nvSpPr>
            <p:cNvPr id="427" name="Google Shape;427;p7"/>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7"/>
          <p:cNvGrpSpPr/>
          <p:nvPr/>
        </p:nvGrpSpPr>
        <p:grpSpPr>
          <a:xfrm>
            <a:off x="8499400" y="1373050"/>
            <a:ext cx="378900" cy="472250"/>
            <a:chOff x="2459875" y="3181675"/>
            <a:chExt cx="378900" cy="472250"/>
          </a:xfrm>
        </p:grpSpPr>
        <p:sp>
          <p:nvSpPr>
            <p:cNvPr id="434" name="Google Shape;434;p7"/>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7"/>
        <p:cNvGrpSpPr/>
        <p:nvPr/>
      </p:nvGrpSpPr>
      <p:grpSpPr>
        <a:xfrm>
          <a:off x="0" y="0"/>
          <a:ext cx="0" cy="0"/>
          <a:chOff x="0" y="0"/>
          <a:chExt cx="0" cy="0"/>
        </a:xfrm>
      </p:grpSpPr>
      <p:sp>
        <p:nvSpPr>
          <p:cNvPr id="438" name="Google Shape;438;p8"/>
          <p:cNvSpPr txBox="1">
            <a:spLocks noGrp="1"/>
          </p:cNvSpPr>
          <p:nvPr>
            <p:ph type="title"/>
          </p:nvPr>
        </p:nvSpPr>
        <p:spPr>
          <a:xfrm>
            <a:off x="1427550" y="1626600"/>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39" name="Google Shape;439;p8"/>
          <p:cNvGrpSpPr/>
          <p:nvPr/>
        </p:nvGrpSpPr>
        <p:grpSpPr>
          <a:xfrm rot="1867731">
            <a:off x="7336379" y="3541245"/>
            <a:ext cx="2012377" cy="2211709"/>
            <a:chOff x="5348750" y="2347100"/>
            <a:chExt cx="1108500" cy="1218300"/>
          </a:xfrm>
        </p:grpSpPr>
        <p:sp>
          <p:nvSpPr>
            <p:cNvPr id="440" name="Google Shape;440;p8"/>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8"/>
          <p:cNvGrpSpPr/>
          <p:nvPr/>
        </p:nvGrpSpPr>
        <p:grpSpPr>
          <a:xfrm rot="-1881094">
            <a:off x="7902967" y="2526187"/>
            <a:ext cx="1253394" cy="1311064"/>
            <a:chOff x="4385625" y="4289775"/>
            <a:chExt cx="983450" cy="1028700"/>
          </a:xfrm>
        </p:grpSpPr>
        <p:sp>
          <p:nvSpPr>
            <p:cNvPr id="456" name="Google Shape;456;p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8"/>
          <p:cNvGrpSpPr/>
          <p:nvPr/>
        </p:nvGrpSpPr>
        <p:grpSpPr>
          <a:xfrm rot="3076494" flipH="1">
            <a:off x="-151135" y="243070"/>
            <a:ext cx="1253395" cy="1311066"/>
            <a:chOff x="4385625" y="4289775"/>
            <a:chExt cx="983450" cy="1028700"/>
          </a:xfrm>
        </p:grpSpPr>
        <p:sp>
          <p:nvSpPr>
            <p:cNvPr id="463" name="Google Shape;463;p8"/>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8"/>
          <p:cNvSpPr/>
          <p:nvPr/>
        </p:nvSpPr>
        <p:spPr>
          <a:xfrm rot="1266272">
            <a:off x="538385" y="611504"/>
            <a:ext cx="902323" cy="780091"/>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8"/>
          <p:cNvGrpSpPr/>
          <p:nvPr/>
        </p:nvGrpSpPr>
        <p:grpSpPr>
          <a:xfrm>
            <a:off x="1550850" y="562675"/>
            <a:ext cx="481300" cy="473625"/>
            <a:chOff x="1433950" y="3130850"/>
            <a:chExt cx="481300" cy="473625"/>
          </a:xfrm>
        </p:grpSpPr>
        <p:sp>
          <p:nvSpPr>
            <p:cNvPr id="471" name="Google Shape;471;p8"/>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8"/>
          <p:cNvGrpSpPr/>
          <p:nvPr/>
        </p:nvGrpSpPr>
        <p:grpSpPr>
          <a:xfrm>
            <a:off x="707750" y="-582162"/>
            <a:ext cx="892900" cy="888725"/>
            <a:chOff x="3655725" y="3261075"/>
            <a:chExt cx="892900" cy="888725"/>
          </a:xfrm>
        </p:grpSpPr>
        <p:sp>
          <p:nvSpPr>
            <p:cNvPr id="478" name="Google Shape;478;p8"/>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8"/>
          <p:cNvGrpSpPr/>
          <p:nvPr/>
        </p:nvGrpSpPr>
        <p:grpSpPr>
          <a:xfrm rot="-2085203" flipH="1">
            <a:off x="7940386" y="47755"/>
            <a:ext cx="1198514" cy="1244002"/>
            <a:chOff x="238125" y="3112025"/>
            <a:chExt cx="716000" cy="743175"/>
          </a:xfrm>
        </p:grpSpPr>
        <p:sp>
          <p:nvSpPr>
            <p:cNvPr id="485" name="Google Shape;485;p8"/>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8"/>
          <p:cNvGrpSpPr/>
          <p:nvPr/>
        </p:nvGrpSpPr>
        <p:grpSpPr>
          <a:xfrm>
            <a:off x="7299250" y="477700"/>
            <a:ext cx="378900" cy="472250"/>
            <a:chOff x="2459875" y="3181675"/>
            <a:chExt cx="378900" cy="472250"/>
          </a:xfrm>
        </p:grpSpPr>
        <p:sp>
          <p:nvSpPr>
            <p:cNvPr id="489" name="Google Shape;489;p8"/>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8"/>
          <p:cNvSpPr/>
          <p:nvPr/>
        </p:nvSpPr>
        <p:spPr>
          <a:xfrm rot="-1005388">
            <a:off x="7431674" y="642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8"/>
          <p:cNvGrpSpPr/>
          <p:nvPr/>
        </p:nvGrpSpPr>
        <p:grpSpPr>
          <a:xfrm rot="-1404870">
            <a:off x="-260975" y="2798038"/>
            <a:ext cx="2289365" cy="3059978"/>
            <a:chOff x="2215325" y="2417050"/>
            <a:chExt cx="2289250" cy="3059825"/>
          </a:xfrm>
        </p:grpSpPr>
        <p:sp>
          <p:nvSpPr>
            <p:cNvPr id="494" name="Google Shape;494;p8"/>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4"/>
        <p:cNvGrpSpPr/>
        <p:nvPr/>
      </p:nvGrpSpPr>
      <p:grpSpPr>
        <a:xfrm>
          <a:off x="0" y="0"/>
          <a:ext cx="0" cy="0"/>
          <a:chOff x="0" y="0"/>
          <a:chExt cx="0" cy="0"/>
        </a:xfrm>
      </p:grpSpPr>
      <p:sp>
        <p:nvSpPr>
          <p:cNvPr id="605" name="Google Shape;605;p10"/>
          <p:cNvSpPr txBox="1">
            <a:spLocks noGrp="1"/>
          </p:cNvSpPr>
          <p:nvPr>
            <p:ph type="body" idx="1"/>
          </p:nvPr>
        </p:nvSpPr>
        <p:spPr>
          <a:xfrm>
            <a:off x="708475" y="3633225"/>
            <a:ext cx="4090800" cy="938700"/>
          </a:xfrm>
          <a:prstGeom prst="rect">
            <a:avLst/>
          </a:prstGeom>
          <a:solidFill>
            <a:schemeClr val="dk2"/>
          </a:solidFill>
          <a:effectLst>
            <a:outerShdw dist="95250" dir="2940000" algn="bl" rotWithShape="0">
              <a:schemeClr val="accent1"/>
            </a:outerShdw>
          </a:effectLst>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a:latin typeface="Nunito Sans Black"/>
                <a:ea typeface="Nunito Sans Black"/>
                <a:cs typeface="Nunito Sans Black"/>
                <a:sym typeface="Nunito Sans Black"/>
              </a:defRPr>
            </a:lvl1pPr>
          </a:lstStyle>
          <a:p>
            <a:endParaRPr/>
          </a:p>
        </p:txBody>
      </p:sp>
      <p:grpSp>
        <p:nvGrpSpPr>
          <p:cNvPr id="606" name="Google Shape;606;p10"/>
          <p:cNvGrpSpPr/>
          <p:nvPr/>
        </p:nvGrpSpPr>
        <p:grpSpPr>
          <a:xfrm rot="8238603" flipH="1">
            <a:off x="8278926" y="4297363"/>
            <a:ext cx="715967" cy="743141"/>
            <a:chOff x="238125" y="3112025"/>
            <a:chExt cx="716000" cy="743175"/>
          </a:xfrm>
        </p:grpSpPr>
        <p:sp>
          <p:nvSpPr>
            <p:cNvPr id="607" name="Google Shape;607;p10"/>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rgbClr val="14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10"/>
          <p:cNvGrpSpPr/>
          <p:nvPr/>
        </p:nvGrpSpPr>
        <p:grpSpPr>
          <a:xfrm>
            <a:off x="8260775" y="1509875"/>
            <a:ext cx="481300" cy="473625"/>
            <a:chOff x="1433950" y="3130850"/>
            <a:chExt cx="481300" cy="473625"/>
          </a:xfrm>
        </p:grpSpPr>
        <p:sp>
          <p:nvSpPr>
            <p:cNvPr id="611" name="Google Shape;611;p10"/>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0"/>
          <p:cNvGrpSpPr/>
          <p:nvPr/>
        </p:nvGrpSpPr>
        <p:grpSpPr>
          <a:xfrm rot="10800000" flipH="1">
            <a:off x="810450" y="3016171"/>
            <a:ext cx="378900" cy="472250"/>
            <a:chOff x="2459875" y="3181675"/>
            <a:chExt cx="378900" cy="472250"/>
          </a:xfrm>
        </p:grpSpPr>
        <p:sp>
          <p:nvSpPr>
            <p:cNvPr id="618" name="Google Shape;618;p10"/>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0"/>
          <p:cNvGrpSpPr/>
          <p:nvPr/>
        </p:nvGrpSpPr>
        <p:grpSpPr>
          <a:xfrm rot="782640" flipH="1">
            <a:off x="30739" y="-1001760"/>
            <a:ext cx="2289257" cy="3059834"/>
            <a:chOff x="2215325" y="2417050"/>
            <a:chExt cx="2289250" cy="3059825"/>
          </a:xfrm>
        </p:grpSpPr>
        <p:sp>
          <p:nvSpPr>
            <p:cNvPr id="622" name="Google Shape;622;p10"/>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5"/>
        <p:cNvGrpSpPr/>
        <p:nvPr/>
      </p:nvGrpSpPr>
      <p:grpSpPr>
        <a:xfrm>
          <a:off x="0" y="0"/>
          <a:ext cx="0" cy="0"/>
          <a:chOff x="0" y="0"/>
          <a:chExt cx="0" cy="0"/>
        </a:xfrm>
      </p:grpSpPr>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6"/>
        <p:cNvGrpSpPr/>
        <p:nvPr/>
      </p:nvGrpSpPr>
      <p:grpSpPr>
        <a:xfrm>
          <a:off x="0" y="0"/>
          <a:ext cx="0" cy="0"/>
          <a:chOff x="0" y="0"/>
          <a:chExt cx="0" cy="0"/>
        </a:xfrm>
      </p:grpSpPr>
      <p:sp>
        <p:nvSpPr>
          <p:cNvPr id="727" name="Google Shape;727;p13"/>
          <p:cNvSpPr txBox="1">
            <a:spLocks noGrp="1"/>
          </p:cNvSpPr>
          <p:nvPr>
            <p:ph type="subTitle" idx="1"/>
          </p:nvPr>
        </p:nvSpPr>
        <p:spPr>
          <a:xfrm>
            <a:off x="2019213" y="15180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8" name="Google Shape;728;p13"/>
          <p:cNvSpPr txBox="1">
            <a:spLocks noGrp="1"/>
          </p:cNvSpPr>
          <p:nvPr>
            <p:ph type="subTitle" idx="2"/>
          </p:nvPr>
        </p:nvSpPr>
        <p:spPr>
          <a:xfrm>
            <a:off x="2019213" y="188591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9" name="Google Shape;729;p13"/>
          <p:cNvSpPr txBox="1">
            <a:spLocks noGrp="1"/>
          </p:cNvSpPr>
          <p:nvPr>
            <p:ph type="subTitle" idx="3"/>
          </p:nvPr>
        </p:nvSpPr>
        <p:spPr>
          <a:xfrm>
            <a:off x="2019212" y="3000028"/>
            <a:ext cx="2255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0" name="Google Shape;730;p13"/>
          <p:cNvSpPr txBox="1">
            <a:spLocks noGrp="1"/>
          </p:cNvSpPr>
          <p:nvPr>
            <p:ph type="subTitle" idx="4"/>
          </p:nvPr>
        </p:nvSpPr>
        <p:spPr>
          <a:xfrm>
            <a:off x="2019213" y="3364455"/>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1" name="Google Shape;731;p13"/>
          <p:cNvSpPr txBox="1">
            <a:spLocks noGrp="1"/>
          </p:cNvSpPr>
          <p:nvPr>
            <p:ph type="title" hasCustomPrompt="1"/>
          </p:nvPr>
        </p:nvSpPr>
        <p:spPr>
          <a:xfrm>
            <a:off x="977453" y="1726588"/>
            <a:ext cx="9933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2" name="Google Shape;732;p13"/>
          <p:cNvSpPr txBox="1">
            <a:spLocks noGrp="1"/>
          </p:cNvSpPr>
          <p:nvPr>
            <p:ph type="title" idx="5" hasCustomPrompt="1"/>
          </p:nvPr>
        </p:nvSpPr>
        <p:spPr>
          <a:xfrm>
            <a:off x="1076303" y="324469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3" name="Google Shape;733;p13"/>
          <p:cNvSpPr txBox="1">
            <a:spLocks noGrp="1"/>
          </p:cNvSpPr>
          <p:nvPr>
            <p:ph type="title" idx="6"/>
          </p:nvPr>
        </p:nvSpPr>
        <p:spPr>
          <a:xfrm>
            <a:off x="713225" y="582168"/>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34" name="Google Shape;734;p13"/>
          <p:cNvSpPr txBox="1">
            <a:spLocks noGrp="1"/>
          </p:cNvSpPr>
          <p:nvPr>
            <p:ph type="subTitle" idx="7"/>
          </p:nvPr>
        </p:nvSpPr>
        <p:spPr>
          <a:xfrm>
            <a:off x="5910839" y="1518015"/>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5" name="Google Shape;735;p13"/>
          <p:cNvSpPr txBox="1">
            <a:spLocks noGrp="1"/>
          </p:cNvSpPr>
          <p:nvPr>
            <p:ph type="subTitle" idx="8"/>
          </p:nvPr>
        </p:nvSpPr>
        <p:spPr>
          <a:xfrm>
            <a:off x="5910847" y="1885913"/>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6" name="Google Shape;736;p13"/>
          <p:cNvSpPr txBox="1">
            <a:spLocks noGrp="1"/>
          </p:cNvSpPr>
          <p:nvPr>
            <p:ph type="subTitle" idx="9"/>
          </p:nvPr>
        </p:nvSpPr>
        <p:spPr>
          <a:xfrm>
            <a:off x="5910840" y="3000020"/>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7" name="Google Shape;737;p13"/>
          <p:cNvSpPr txBox="1">
            <a:spLocks noGrp="1"/>
          </p:cNvSpPr>
          <p:nvPr>
            <p:ph type="subTitle" idx="13"/>
          </p:nvPr>
        </p:nvSpPr>
        <p:spPr>
          <a:xfrm>
            <a:off x="5910847" y="3364455"/>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8" name="Google Shape;738;p13"/>
          <p:cNvSpPr txBox="1">
            <a:spLocks noGrp="1"/>
          </p:cNvSpPr>
          <p:nvPr>
            <p:ph type="title" idx="14" hasCustomPrompt="1"/>
          </p:nvPr>
        </p:nvSpPr>
        <p:spPr>
          <a:xfrm>
            <a:off x="5067353" y="1761688"/>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39" name="Google Shape;739;p13"/>
          <p:cNvSpPr txBox="1">
            <a:spLocks noGrp="1"/>
          </p:cNvSpPr>
          <p:nvPr>
            <p:ph type="title" idx="15" hasCustomPrompt="1"/>
          </p:nvPr>
        </p:nvSpPr>
        <p:spPr>
          <a:xfrm>
            <a:off x="5066453" y="324469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740" name="Google Shape;740;p13"/>
          <p:cNvGrpSpPr/>
          <p:nvPr/>
        </p:nvGrpSpPr>
        <p:grpSpPr>
          <a:xfrm rot="3076494" flipH="1">
            <a:off x="7972815" y="3986395"/>
            <a:ext cx="1253395" cy="1311066"/>
            <a:chOff x="4385625" y="4289775"/>
            <a:chExt cx="983450" cy="1028700"/>
          </a:xfrm>
        </p:grpSpPr>
        <p:sp>
          <p:nvSpPr>
            <p:cNvPr id="741" name="Google Shape;741;p13"/>
            <p:cNvSpPr/>
            <p:nvPr/>
          </p:nvSpPr>
          <p:spPr>
            <a:xfrm>
              <a:off x="4593175" y="4871325"/>
              <a:ext cx="435325" cy="204100"/>
            </a:xfrm>
            <a:custGeom>
              <a:avLst/>
              <a:gdLst/>
              <a:ahLst/>
              <a:cxnLst/>
              <a:rect l="l" t="t" r="r" b="b"/>
              <a:pathLst>
                <a:path w="17413" h="8164" extrusionOk="0">
                  <a:moveTo>
                    <a:pt x="17412" y="1"/>
                  </a:moveTo>
                  <a:lnTo>
                    <a:pt x="3093" y="4319"/>
                  </a:lnTo>
                  <a:lnTo>
                    <a:pt x="0" y="8163"/>
                  </a:lnTo>
                  <a:lnTo>
                    <a:pt x="14320" y="3845"/>
                  </a:lnTo>
                  <a:lnTo>
                    <a:pt x="17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4593175" y="4610850"/>
              <a:ext cx="126075" cy="464575"/>
            </a:xfrm>
            <a:custGeom>
              <a:avLst/>
              <a:gdLst/>
              <a:ahLst/>
              <a:cxnLst/>
              <a:rect l="l" t="t" r="r" b="b"/>
              <a:pathLst>
                <a:path w="5043" h="18583" extrusionOk="0">
                  <a:moveTo>
                    <a:pt x="5043" y="0"/>
                  </a:moveTo>
                  <a:lnTo>
                    <a:pt x="1978" y="3845"/>
                  </a:lnTo>
                  <a:lnTo>
                    <a:pt x="0" y="18582"/>
                  </a:lnTo>
                  <a:lnTo>
                    <a:pt x="0" y="18582"/>
                  </a:lnTo>
                  <a:lnTo>
                    <a:pt x="3093" y="14738"/>
                  </a:lnTo>
                  <a:lnTo>
                    <a:pt x="50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4385625" y="4385875"/>
              <a:ext cx="906150" cy="932600"/>
            </a:xfrm>
            <a:custGeom>
              <a:avLst/>
              <a:gdLst/>
              <a:ahLst/>
              <a:cxnLst/>
              <a:rect l="l" t="t" r="r" b="b"/>
              <a:pathLst>
                <a:path w="36246" h="37304" extrusionOk="0">
                  <a:moveTo>
                    <a:pt x="10280" y="12844"/>
                  </a:moveTo>
                  <a:lnTo>
                    <a:pt x="22622" y="23263"/>
                  </a:lnTo>
                  <a:lnTo>
                    <a:pt x="8302" y="27581"/>
                  </a:lnTo>
                  <a:lnTo>
                    <a:pt x="10280" y="12844"/>
                  </a:lnTo>
                  <a:close/>
                  <a:moveTo>
                    <a:pt x="4987" y="1"/>
                  </a:moveTo>
                  <a:lnTo>
                    <a:pt x="0" y="37304"/>
                  </a:lnTo>
                  <a:lnTo>
                    <a:pt x="0" y="37304"/>
                  </a:lnTo>
                  <a:lnTo>
                    <a:pt x="36245" y="26383"/>
                  </a:lnTo>
                  <a:lnTo>
                    <a:pt x="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4385625" y="4385875"/>
              <a:ext cx="906150" cy="932600"/>
            </a:xfrm>
            <a:custGeom>
              <a:avLst/>
              <a:gdLst/>
              <a:ahLst/>
              <a:cxnLst/>
              <a:rect l="l" t="t" r="r" b="b"/>
              <a:pathLst>
                <a:path w="36246" h="37304" fill="none" extrusionOk="0">
                  <a:moveTo>
                    <a:pt x="4987" y="1"/>
                  </a:moveTo>
                  <a:lnTo>
                    <a:pt x="36245" y="26383"/>
                  </a:lnTo>
                  <a:lnTo>
                    <a:pt x="0" y="37304"/>
                  </a:lnTo>
                  <a:lnTo>
                    <a:pt x="49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4593175" y="4706950"/>
              <a:ext cx="358025" cy="368475"/>
            </a:xfrm>
            <a:custGeom>
              <a:avLst/>
              <a:gdLst/>
              <a:ahLst/>
              <a:cxnLst/>
              <a:rect l="l" t="t" r="r" b="b"/>
              <a:pathLst>
                <a:path w="14321" h="14739" fill="none" extrusionOk="0">
                  <a:moveTo>
                    <a:pt x="1978" y="1"/>
                  </a:moveTo>
                  <a:lnTo>
                    <a:pt x="0" y="14738"/>
                  </a:lnTo>
                  <a:lnTo>
                    <a:pt x="14320" y="10420"/>
                  </a:lnTo>
                  <a:lnTo>
                    <a:pt x="19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4510300" y="4289775"/>
              <a:ext cx="858775" cy="755700"/>
            </a:xfrm>
            <a:custGeom>
              <a:avLst/>
              <a:gdLst/>
              <a:ahLst/>
              <a:cxnLst/>
              <a:rect l="l" t="t" r="r" b="b"/>
              <a:pathLst>
                <a:path w="34351" h="30228" extrusionOk="0">
                  <a:moveTo>
                    <a:pt x="3065" y="0"/>
                  </a:moveTo>
                  <a:lnTo>
                    <a:pt x="0" y="3845"/>
                  </a:lnTo>
                  <a:lnTo>
                    <a:pt x="31258" y="30227"/>
                  </a:lnTo>
                  <a:lnTo>
                    <a:pt x="34350" y="26383"/>
                  </a:lnTo>
                  <a:lnTo>
                    <a:pt x="3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13"/>
          <p:cNvSpPr/>
          <p:nvPr/>
        </p:nvSpPr>
        <p:spPr>
          <a:xfrm rot="4285105">
            <a:off x="8672197" y="205582"/>
            <a:ext cx="296559" cy="256335"/>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13"/>
          <p:cNvGrpSpPr/>
          <p:nvPr/>
        </p:nvGrpSpPr>
        <p:grpSpPr>
          <a:xfrm rot="1018353">
            <a:off x="305472" y="265599"/>
            <a:ext cx="378882" cy="472228"/>
            <a:chOff x="2459875" y="3181675"/>
            <a:chExt cx="378900" cy="472250"/>
          </a:xfrm>
        </p:grpSpPr>
        <p:sp>
          <p:nvSpPr>
            <p:cNvPr id="749" name="Google Shape;749;p1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3"/>
          <p:cNvGrpSpPr/>
          <p:nvPr/>
        </p:nvGrpSpPr>
        <p:grpSpPr>
          <a:xfrm rot="4436901">
            <a:off x="153237" y="1379698"/>
            <a:ext cx="378895" cy="472244"/>
            <a:chOff x="2459875" y="3181675"/>
            <a:chExt cx="378900" cy="472250"/>
          </a:xfrm>
        </p:grpSpPr>
        <p:sp>
          <p:nvSpPr>
            <p:cNvPr id="753" name="Google Shape;753;p1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13"/>
          <p:cNvGrpSpPr/>
          <p:nvPr/>
        </p:nvGrpSpPr>
        <p:grpSpPr>
          <a:xfrm rot="6801936">
            <a:off x="3259769" y="3870542"/>
            <a:ext cx="2289268" cy="3059849"/>
            <a:chOff x="2215325" y="2417050"/>
            <a:chExt cx="2289250" cy="3059825"/>
          </a:xfrm>
        </p:grpSpPr>
        <p:sp>
          <p:nvSpPr>
            <p:cNvPr id="757" name="Google Shape;757;p13"/>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57000">
              <a:srgbClr val="12243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Nunito Sans Black"/>
              <a:buNone/>
              <a:defRPr sz="2800">
                <a:solidFill>
                  <a:schemeClr val="lt1"/>
                </a:solidFill>
                <a:latin typeface="Nunito Sans Black"/>
                <a:ea typeface="Nunito Sans Black"/>
                <a:cs typeface="Nunito Sans Black"/>
                <a:sym typeface="Nunito Sans Black"/>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8" r:id="rId8"/>
    <p:sldLayoutId id="2147483659" r:id="rId9"/>
    <p:sldLayoutId id="2147483661" r:id="rId10"/>
    <p:sldLayoutId id="2147483662" r:id="rId11"/>
    <p:sldLayoutId id="2147483663" r:id="rId12"/>
    <p:sldLayoutId id="2147483665" r:id="rId13"/>
    <p:sldLayoutId id="2147483668" r:id="rId14"/>
    <p:sldLayoutId id="2147483669" r:id="rId15"/>
    <p:sldLayoutId id="2147483670" r:id="rId16"/>
    <p:sldLayoutId id="2147483671" r:id="rId17"/>
    <p:sldLayoutId id="2147483673" r:id="rId18"/>
    <p:sldLayoutId id="2147483674" r:id="rId19"/>
    <p:sldLayoutId id="2147483675" r:id="rId20"/>
    <p:sldLayoutId id="2147483677" r:id="rId21"/>
    <p:sldLayoutId id="2147483678"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advisor/legal/car-accident-statistics/"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35"/>
          <p:cNvSpPr txBox="1">
            <a:spLocks noGrp="1"/>
          </p:cNvSpPr>
          <p:nvPr>
            <p:ph type="ctrTitle"/>
          </p:nvPr>
        </p:nvSpPr>
        <p:spPr>
          <a:xfrm>
            <a:off x="735449" y="1081425"/>
            <a:ext cx="6346200" cy="1913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sz="4000" dirty="0">
                <a:latin typeface="Nunito Sans"/>
                <a:ea typeface="Nunito Sans"/>
                <a:cs typeface="Nunito Sans"/>
                <a:sym typeface="Nunito Sans"/>
              </a:rPr>
              <a:t>Safe Intelligent Transportation In Digital Cities</a:t>
            </a:r>
            <a:endParaRPr sz="4000" dirty="0">
              <a:latin typeface="Nunito Sans"/>
              <a:ea typeface="Nunito Sans"/>
              <a:cs typeface="Nunito Sans"/>
              <a:sym typeface="Nunito Sans"/>
            </a:endParaRPr>
          </a:p>
        </p:txBody>
      </p:sp>
      <p:sp>
        <p:nvSpPr>
          <p:cNvPr id="2001" name="Google Shape;2001;p35"/>
          <p:cNvSpPr txBox="1">
            <a:spLocks noGrp="1"/>
          </p:cNvSpPr>
          <p:nvPr>
            <p:ph type="subTitle" idx="1"/>
          </p:nvPr>
        </p:nvSpPr>
        <p:spPr>
          <a:xfrm>
            <a:off x="735449" y="3536870"/>
            <a:ext cx="5025600" cy="1190172"/>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Scientific Computing Department </a:t>
            </a:r>
          </a:p>
          <a:p>
            <a:pPr marL="0" lvl="0" indent="0" algn="l" rtl="0">
              <a:spcBef>
                <a:spcPts val="0"/>
              </a:spcBef>
              <a:spcAft>
                <a:spcPts val="0"/>
              </a:spcAft>
              <a:buNone/>
            </a:pPr>
            <a:r>
              <a:rPr lang="en-US" dirty="0"/>
              <a:t>Faculty Of Computer And Information Science </a:t>
            </a:r>
          </a:p>
          <a:p>
            <a:pPr marL="0" lvl="0" indent="0" algn="l" rtl="0">
              <a:spcBef>
                <a:spcPts val="0"/>
              </a:spcBef>
              <a:spcAft>
                <a:spcPts val="0"/>
              </a:spcAft>
              <a:buNone/>
            </a:pPr>
            <a:r>
              <a:rPr lang="en-US" dirty="0"/>
              <a:t>Ain Shams University</a:t>
            </a:r>
          </a:p>
          <a:p>
            <a:pPr marL="0" lvl="0" indent="0" algn="l" rtl="0">
              <a:spcBef>
                <a:spcPts val="0"/>
              </a:spcBef>
              <a:spcAft>
                <a:spcPts val="0"/>
              </a:spcAft>
              <a:buNone/>
            </a:pPr>
            <a:endParaRPr lang="en-US" dirty="0"/>
          </a:p>
        </p:txBody>
      </p:sp>
      <p:grpSp>
        <p:nvGrpSpPr>
          <p:cNvPr id="2" name="Google Shape;960;p28">
            <a:extLst>
              <a:ext uri="{FF2B5EF4-FFF2-40B4-BE49-F238E27FC236}">
                <a16:creationId xmlns:a16="http://schemas.microsoft.com/office/drawing/2014/main" id="{59249AE2-506A-F941-6E1B-6D2127009309}"/>
              </a:ext>
            </a:extLst>
          </p:cNvPr>
          <p:cNvGrpSpPr/>
          <p:nvPr/>
        </p:nvGrpSpPr>
        <p:grpSpPr>
          <a:xfrm>
            <a:off x="735449" y="3120571"/>
            <a:ext cx="6449121" cy="293921"/>
            <a:chOff x="948060" y="2996029"/>
            <a:chExt cx="4208350" cy="192185"/>
          </a:xfrm>
        </p:grpSpPr>
        <p:sp>
          <p:nvSpPr>
            <p:cNvPr id="3" name="Google Shape;961;p28">
              <a:extLst>
                <a:ext uri="{FF2B5EF4-FFF2-40B4-BE49-F238E27FC236}">
                  <a16:creationId xmlns:a16="http://schemas.microsoft.com/office/drawing/2014/main" id="{EB00A497-D950-9845-186A-F777913101DD}"/>
                </a:ext>
              </a:extLst>
            </p:cNvPr>
            <p:cNvSpPr/>
            <p:nvPr/>
          </p:nvSpPr>
          <p:spPr>
            <a:xfrm rot="-2700000" flipH="1">
              <a:off x="1692865" y="3024234"/>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Google Shape;962;p28">
              <a:extLst>
                <a:ext uri="{FF2B5EF4-FFF2-40B4-BE49-F238E27FC236}">
                  <a16:creationId xmlns:a16="http://schemas.microsoft.com/office/drawing/2014/main" id="{52EE890C-7470-13D1-A854-9C0A85CE14F0}"/>
                </a:ext>
              </a:extLst>
            </p:cNvPr>
            <p:cNvCxnSpPr>
              <a:stCxn id="5" idx="6"/>
              <a:endCxn id="6" idx="2"/>
            </p:cNvCxnSpPr>
            <p:nvPr/>
          </p:nvCxnSpPr>
          <p:spPr>
            <a:xfrm rot="10800000">
              <a:off x="1005010" y="3091118"/>
              <a:ext cx="4094400" cy="0"/>
            </a:xfrm>
            <a:prstGeom prst="straightConnector1">
              <a:avLst/>
            </a:prstGeom>
            <a:noFill/>
            <a:ln w="9525" cap="flat" cmpd="sng">
              <a:solidFill>
                <a:schemeClr val="lt1"/>
              </a:solidFill>
              <a:prstDash val="solid"/>
              <a:round/>
              <a:headEnd type="none" w="med" len="med"/>
              <a:tailEnd type="none" w="med" len="med"/>
            </a:ln>
          </p:spPr>
        </p:cxnSp>
        <p:sp>
          <p:nvSpPr>
            <p:cNvPr id="5" name="Google Shape;963;p28">
              <a:extLst>
                <a:ext uri="{FF2B5EF4-FFF2-40B4-BE49-F238E27FC236}">
                  <a16:creationId xmlns:a16="http://schemas.microsoft.com/office/drawing/2014/main" id="{D1A15B95-7AE6-015E-ACC3-BF4B969111A0}"/>
                </a:ext>
              </a:extLst>
            </p:cNvPr>
            <p:cNvSpPr/>
            <p:nvPr/>
          </p:nvSpPr>
          <p:spPr>
            <a:xfrm flipH="1">
              <a:off x="5099410" y="306261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64;p28">
              <a:extLst>
                <a:ext uri="{FF2B5EF4-FFF2-40B4-BE49-F238E27FC236}">
                  <a16:creationId xmlns:a16="http://schemas.microsoft.com/office/drawing/2014/main" id="{E18740F6-7377-DC36-57E8-FC29329EA12B}"/>
                </a:ext>
              </a:extLst>
            </p:cNvPr>
            <p:cNvSpPr/>
            <p:nvPr/>
          </p:nvSpPr>
          <p:spPr>
            <a:xfrm flipH="1">
              <a:off x="948060" y="3062642"/>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Logo&#10;&#10;Description automatically generated">
            <a:extLst>
              <a:ext uri="{FF2B5EF4-FFF2-40B4-BE49-F238E27FC236}">
                <a16:creationId xmlns:a16="http://schemas.microsoft.com/office/drawing/2014/main" id="{325C9A77-3680-8F94-F0ED-5C1A0FA562C5}"/>
              </a:ext>
            </a:extLst>
          </p:cNvPr>
          <p:cNvPicPr>
            <a:picLocks noChangeAspect="1"/>
          </p:cNvPicPr>
          <p:nvPr/>
        </p:nvPicPr>
        <p:blipFill>
          <a:blip r:embed="rId3"/>
          <a:stretch>
            <a:fillRect/>
          </a:stretch>
        </p:blipFill>
        <p:spPr>
          <a:xfrm>
            <a:off x="7184570" y="3309584"/>
            <a:ext cx="1537526" cy="1306897"/>
          </a:xfrm>
          <a:prstGeom prst="rect">
            <a:avLst/>
          </a:prstGeom>
        </p:spPr>
      </p:pic>
      <p:pic>
        <p:nvPicPr>
          <p:cNvPr id="9" name="Picture 8" descr="A black background with white text&#10;&#10;Description automatically generated with low confidence">
            <a:extLst>
              <a:ext uri="{FF2B5EF4-FFF2-40B4-BE49-F238E27FC236}">
                <a16:creationId xmlns:a16="http://schemas.microsoft.com/office/drawing/2014/main" id="{A0F2AC63-91CB-6095-B788-6C0EE3A37EF6}"/>
              </a:ext>
            </a:extLst>
          </p:cNvPr>
          <p:cNvPicPr>
            <a:picLocks noChangeAspect="1"/>
          </p:cNvPicPr>
          <p:nvPr/>
        </p:nvPicPr>
        <p:blipFill>
          <a:blip r:embed="rId4"/>
          <a:stretch>
            <a:fillRect/>
          </a:stretch>
        </p:blipFill>
        <p:spPr>
          <a:xfrm>
            <a:off x="5139911" y="4523412"/>
            <a:ext cx="1790662" cy="620088"/>
          </a:xfrm>
          <a:prstGeom prst="rect">
            <a:avLst/>
          </a:prstGeom>
        </p:spPr>
      </p:pic>
      <p:pic>
        <p:nvPicPr>
          <p:cNvPr id="11" name="Picture 10">
            <a:extLst>
              <a:ext uri="{FF2B5EF4-FFF2-40B4-BE49-F238E27FC236}">
                <a16:creationId xmlns:a16="http://schemas.microsoft.com/office/drawing/2014/main" id="{9ACB2518-8BD1-9152-3E2F-8EDED8CF8DE2}"/>
              </a:ext>
            </a:extLst>
          </p:cNvPr>
          <p:cNvPicPr>
            <a:picLocks noChangeAspect="1"/>
          </p:cNvPicPr>
          <p:nvPr/>
        </p:nvPicPr>
        <p:blipFill>
          <a:blip r:embed="rId5"/>
          <a:stretch>
            <a:fillRect/>
          </a:stretch>
        </p:blipFill>
        <p:spPr>
          <a:xfrm>
            <a:off x="7097219" y="4729542"/>
            <a:ext cx="1858961" cy="2398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Vision</a:t>
            </a:r>
            <a:endParaRPr lang="en-US" dirty="0">
              <a:latin typeface="Nunito Sans"/>
              <a:ea typeface="Nunito Sans"/>
              <a:cs typeface="Nunito Sans"/>
              <a:sym typeface="Nunito Sans"/>
            </a:endParaRPr>
          </a:p>
        </p:txBody>
      </p:sp>
      <p:sp>
        <p:nvSpPr>
          <p:cNvPr id="3" name="Text Placeholder 2">
            <a:extLst>
              <a:ext uri="{FF2B5EF4-FFF2-40B4-BE49-F238E27FC236}">
                <a16:creationId xmlns:a16="http://schemas.microsoft.com/office/drawing/2014/main" id="{06B2B5F1-CC1A-8696-98D9-465F36271224}"/>
              </a:ext>
            </a:extLst>
          </p:cNvPr>
          <p:cNvSpPr>
            <a:spLocks noGrp="1"/>
          </p:cNvSpPr>
          <p:nvPr>
            <p:ph type="body" idx="1"/>
          </p:nvPr>
        </p:nvSpPr>
        <p:spPr>
          <a:xfrm>
            <a:off x="82024" y="1004588"/>
            <a:ext cx="4729462" cy="3946979"/>
          </a:xfrm>
        </p:spPr>
        <p:txBody>
          <a:bodyPr/>
          <a:lstStyle/>
          <a:p>
            <a:pPr algn="just">
              <a:buClr>
                <a:schemeClr val="bg1"/>
              </a:buClr>
              <a:buFont typeface="Wingdings" panose="05000000000000000000" pitchFamily="2" charset="2"/>
              <a:buChar char="§"/>
            </a:pPr>
            <a:r>
              <a:rPr lang="en-US" sz="1800" dirty="0"/>
              <a:t>we can use this technology in smart cities and highway anywhere in the world.</a:t>
            </a:r>
          </a:p>
          <a:p>
            <a:pPr algn="just">
              <a:buClr>
                <a:schemeClr val="bg1"/>
              </a:buClr>
              <a:buFont typeface="Wingdings" panose="05000000000000000000" pitchFamily="2" charset="2"/>
              <a:buChar char="§"/>
            </a:pPr>
            <a:r>
              <a:rPr lang="en-US" sz="1800" dirty="0"/>
              <a:t>Any kind of </a:t>
            </a:r>
            <a:r>
              <a:rPr lang="en-US" sz="1800"/>
              <a:t>accident detected by CCTVs </a:t>
            </a:r>
            <a:r>
              <a:rPr lang="en-US" sz="1800" dirty="0"/>
              <a:t>is automatically sent as an alert to the required destination (ex: the nearest traffic units and inform the Civil Protection) to solve the problem as soon as possible and save people's lives and not disrupt the interests of others.</a:t>
            </a:r>
          </a:p>
          <a:p>
            <a:pPr marL="139700" indent="0" algn="just">
              <a:buClr>
                <a:schemeClr val="bg1"/>
              </a:buClr>
              <a:buNone/>
            </a:pPr>
            <a:endParaRPr lang="en-US" sz="1800" dirty="0"/>
          </a:p>
        </p:txBody>
      </p:sp>
      <p:grpSp>
        <p:nvGrpSpPr>
          <p:cNvPr id="4" name="Google Shape;2043;p39">
            <a:extLst>
              <a:ext uri="{FF2B5EF4-FFF2-40B4-BE49-F238E27FC236}">
                <a16:creationId xmlns:a16="http://schemas.microsoft.com/office/drawing/2014/main" id="{57266BB6-3AFD-EE6E-4490-D961851B7514}"/>
              </a:ext>
            </a:extLst>
          </p:cNvPr>
          <p:cNvGrpSpPr/>
          <p:nvPr/>
        </p:nvGrpSpPr>
        <p:grpSpPr>
          <a:xfrm rot="-5400000">
            <a:off x="-670751" y="-1592974"/>
            <a:ext cx="2289250" cy="3059825"/>
            <a:chOff x="2215325" y="2417050"/>
            <a:chExt cx="2289250" cy="3059825"/>
          </a:xfrm>
        </p:grpSpPr>
        <p:sp>
          <p:nvSpPr>
            <p:cNvPr id="5" name="Google Shape;2044;p39">
              <a:extLst>
                <a:ext uri="{FF2B5EF4-FFF2-40B4-BE49-F238E27FC236}">
                  <a16:creationId xmlns:a16="http://schemas.microsoft.com/office/drawing/2014/main" id="{76634C6B-C29A-C841-BE8C-8367A7302862}"/>
                </a:ext>
              </a:extLst>
            </p:cNvPr>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5;p39">
              <a:extLst>
                <a:ext uri="{FF2B5EF4-FFF2-40B4-BE49-F238E27FC236}">
                  <a16:creationId xmlns:a16="http://schemas.microsoft.com/office/drawing/2014/main" id="{54FF4F8F-5CEC-FAA3-1C93-FA83A6FE1030}"/>
                </a:ext>
              </a:extLst>
            </p:cNvPr>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46;p39">
              <a:extLst>
                <a:ext uri="{FF2B5EF4-FFF2-40B4-BE49-F238E27FC236}">
                  <a16:creationId xmlns:a16="http://schemas.microsoft.com/office/drawing/2014/main" id="{3CC8CC4F-5445-DB8C-66D5-DE6B3C8FF6D5}"/>
                </a:ext>
              </a:extLst>
            </p:cNvPr>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47;p39">
              <a:extLst>
                <a:ext uri="{FF2B5EF4-FFF2-40B4-BE49-F238E27FC236}">
                  <a16:creationId xmlns:a16="http://schemas.microsoft.com/office/drawing/2014/main" id="{1318C878-42ED-44D0-E6B2-72D344E3D7C7}"/>
                </a:ext>
              </a:extLst>
            </p:cNvPr>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8;p39">
              <a:extLst>
                <a:ext uri="{FF2B5EF4-FFF2-40B4-BE49-F238E27FC236}">
                  <a16:creationId xmlns:a16="http://schemas.microsoft.com/office/drawing/2014/main" id="{4EAC69C4-1D2C-B15A-966C-870F4C697562}"/>
                </a:ext>
              </a:extLst>
            </p:cNvPr>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9;p39">
              <a:extLst>
                <a:ext uri="{FF2B5EF4-FFF2-40B4-BE49-F238E27FC236}">
                  <a16:creationId xmlns:a16="http://schemas.microsoft.com/office/drawing/2014/main" id="{0069AE0B-B009-B554-3A4A-071E4E129690}"/>
                </a:ext>
              </a:extLst>
            </p:cNvPr>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50;p39">
              <a:extLst>
                <a:ext uri="{FF2B5EF4-FFF2-40B4-BE49-F238E27FC236}">
                  <a16:creationId xmlns:a16="http://schemas.microsoft.com/office/drawing/2014/main" id="{14B957CA-6723-7D59-D483-24844C4F962C}"/>
                </a:ext>
              </a:extLst>
            </p:cNvPr>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51;p39">
              <a:extLst>
                <a:ext uri="{FF2B5EF4-FFF2-40B4-BE49-F238E27FC236}">
                  <a16:creationId xmlns:a16="http://schemas.microsoft.com/office/drawing/2014/main" id="{8EFC7062-830E-9A20-9872-C1081A19C36E}"/>
                </a:ext>
              </a:extLst>
            </p:cNvPr>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52;p39">
              <a:extLst>
                <a:ext uri="{FF2B5EF4-FFF2-40B4-BE49-F238E27FC236}">
                  <a16:creationId xmlns:a16="http://schemas.microsoft.com/office/drawing/2014/main" id="{906EA823-4C43-1C6E-82E1-AFF69474BA32}"/>
                </a:ext>
              </a:extLst>
            </p:cNvPr>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53;p39">
              <a:extLst>
                <a:ext uri="{FF2B5EF4-FFF2-40B4-BE49-F238E27FC236}">
                  <a16:creationId xmlns:a16="http://schemas.microsoft.com/office/drawing/2014/main" id="{95BF45D4-1FB2-7720-2196-7C96CD74E80B}"/>
                </a:ext>
              </a:extLst>
            </p:cNvPr>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4;p39">
              <a:extLst>
                <a:ext uri="{FF2B5EF4-FFF2-40B4-BE49-F238E27FC236}">
                  <a16:creationId xmlns:a16="http://schemas.microsoft.com/office/drawing/2014/main" id="{8281810B-B024-03CF-D2C5-CDFF33765397}"/>
                </a:ext>
              </a:extLst>
            </p:cNvPr>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5;p39">
              <a:extLst>
                <a:ext uri="{FF2B5EF4-FFF2-40B4-BE49-F238E27FC236}">
                  <a16:creationId xmlns:a16="http://schemas.microsoft.com/office/drawing/2014/main" id="{6F56568E-2C1A-4CCE-79AC-4D24786B0435}"/>
                </a:ext>
              </a:extLst>
            </p:cNvPr>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6;p39">
              <a:extLst>
                <a:ext uri="{FF2B5EF4-FFF2-40B4-BE49-F238E27FC236}">
                  <a16:creationId xmlns:a16="http://schemas.microsoft.com/office/drawing/2014/main" id="{97D30C1C-B9F6-C49C-642C-8AD4DA5A8AF5}"/>
                </a:ext>
              </a:extLst>
            </p:cNvPr>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57;p39">
              <a:extLst>
                <a:ext uri="{FF2B5EF4-FFF2-40B4-BE49-F238E27FC236}">
                  <a16:creationId xmlns:a16="http://schemas.microsoft.com/office/drawing/2014/main" id="{2DA8329D-A3F1-1FED-C028-695DA6BD14B3}"/>
                </a:ext>
              </a:extLst>
            </p:cNvPr>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8;p39">
              <a:extLst>
                <a:ext uri="{FF2B5EF4-FFF2-40B4-BE49-F238E27FC236}">
                  <a16:creationId xmlns:a16="http://schemas.microsoft.com/office/drawing/2014/main" id="{91012C69-FA71-CC85-04C6-A412944E2760}"/>
                </a:ext>
              </a:extLst>
            </p:cNvPr>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9;p39">
              <a:extLst>
                <a:ext uri="{FF2B5EF4-FFF2-40B4-BE49-F238E27FC236}">
                  <a16:creationId xmlns:a16="http://schemas.microsoft.com/office/drawing/2014/main" id="{7BC44C69-84FC-43E2-AB96-0568E6ADAFB6}"/>
                </a:ext>
              </a:extLst>
            </p:cNvPr>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0;p39">
              <a:extLst>
                <a:ext uri="{FF2B5EF4-FFF2-40B4-BE49-F238E27FC236}">
                  <a16:creationId xmlns:a16="http://schemas.microsoft.com/office/drawing/2014/main" id="{0B7CE551-0339-A21E-B412-D7304D0C7FDC}"/>
                </a:ext>
              </a:extLst>
            </p:cNvPr>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61;p39">
              <a:extLst>
                <a:ext uri="{FF2B5EF4-FFF2-40B4-BE49-F238E27FC236}">
                  <a16:creationId xmlns:a16="http://schemas.microsoft.com/office/drawing/2014/main" id="{BEBEEBD7-0C3B-9348-1DAA-F98F406477C3}"/>
                </a:ext>
              </a:extLst>
            </p:cNvPr>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62;p39">
              <a:extLst>
                <a:ext uri="{FF2B5EF4-FFF2-40B4-BE49-F238E27FC236}">
                  <a16:creationId xmlns:a16="http://schemas.microsoft.com/office/drawing/2014/main" id="{E1344068-9AC0-CB03-7232-2A5EE99DDA8A}"/>
                </a:ext>
              </a:extLst>
            </p:cNvPr>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63;p39">
              <a:extLst>
                <a:ext uri="{FF2B5EF4-FFF2-40B4-BE49-F238E27FC236}">
                  <a16:creationId xmlns:a16="http://schemas.microsoft.com/office/drawing/2014/main" id="{CAD82349-1528-9792-9B7A-7B65A0BE74DC}"/>
                </a:ext>
              </a:extLst>
            </p:cNvPr>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64;p39">
              <a:extLst>
                <a:ext uri="{FF2B5EF4-FFF2-40B4-BE49-F238E27FC236}">
                  <a16:creationId xmlns:a16="http://schemas.microsoft.com/office/drawing/2014/main" id="{BF3460F4-7F94-3194-C240-979C20E13282}"/>
                </a:ext>
              </a:extLst>
            </p:cNvPr>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65;p39">
              <a:extLst>
                <a:ext uri="{FF2B5EF4-FFF2-40B4-BE49-F238E27FC236}">
                  <a16:creationId xmlns:a16="http://schemas.microsoft.com/office/drawing/2014/main" id="{8C12682E-7619-29F7-3D5A-06EE29DF41B5}"/>
                </a:ext>
              </a:extLst>
            </p:cNvPr>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66;p39">
              <a:extLst>
                <a:ext uri="{FF2B5EF4-FFF2-40B4-BE49-F238E27FC236}">
                  <a16:creationId xmlns:a16="http://schemas.microsoft.com/office/drawing/2014/main" id="{83AC5F26-D4B8-BB7C-08D8-76D3E251F7B9}"/>
                </a:ext>
              </a:extLst>
            </p:cNvPr>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7;p39">
              <a:extLst>
                <a:ext uri="{FF2B5EF4-FFF2-40B4-BE49-F238E27FC236}">
                  <a16:creationId xmlns:a16="http://schemas.microsoft.com/office/drawing/2014/main" id="{8A357BAA-0A2D-3BC4-7D91-5249C1830ADD}"/>
                </a:ext>
              </a:extLst>
            </p:cNvPr>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8;p39">
              <a:extLst>
                <a:ext uri="{FF2B5EF4-FFF2-40B4-BE49-F238E27FC236}">
                  <a16:creationId xmlns:a16="http://schemas.microsoft.com/office/drawing/2014/main" id="{746BA2B1-0182-9CB4-0AF3-ED3AE2C41E8A}"/>
                </a:ext>
              </a:extLst>
            </p:cNvPr>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9;p39">
              <a:extLst>
                <a:ext uri="{FF2B5EF4-FFF2-40B4-BE49-F238E27FC236}">
                  <a16:creationId xmlns:a16="http://schemas.microsoft.com/office/drawing/2014/main" id="{168A06D3-3441-E422-49C7-1E179CB80335}"/>
                </a:ext>
              </a:extLst>
            </p:cNvPr>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70;p39">
              <a:extLst>
                <a:ext uri="{FF2B5EF4-FFF2-40B4-BE49-F238E27FC236}">
                  <a16:creationId xmlns:a16="http://schemas.microsoft.com/office/drawing/2014/main" id="{F9CFE167-FA34-290F-214F-41152FAD69AD}"/>
                </a:ext>
              </a:extLst>
            </p:cNvPr>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71;p39">
              <a:extLst>
                <a:ext uri="{FF2B5EF4-FFF2-40B4-BE49-F238E27FC236}">
                  <a16:creationId xmlns:a16="http://schemas.microsoft.com/office/drawing/2014/main" id="{1A22AEBC-EBE3-3187-1A45-1FA871942FD9}"/>
                </a:ext>
              </a:extLst>
            </p:cNvPr>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72;p39">
              <a:extLst>
                <a:ext uri="{FF2B5EF4-FFF2-40B4-BE49-F238E27FC236}">
                  <a16:creationId xmlns:a16="http://schemas.microsoft.com/office/drawing/2014/main" id="{965810DC-E2BF-7DAC-6FFB-945F41C9B429}"/>
                </a:ext>
              </a:extLst>
            </p:cNvPr>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73;p39">
              <a:extLst>
                <a:ext uri="{FF2B5EF4-FFF2-40B4-BE49-F238E27FC236}">
                  <a16:creationId xmlns:a16="http://schemas.microsoft.com/office/drawing/2014/main" id="{9EE8A287-E51E-D275-33A7-53AA867F7EEF}"/>
                </a:ext>
              </a:extLst>
            </p:cNvPr>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74;p39">
              <a:extLst>
                <a:ext uri="{FF2B5EF4-FFF2-40B4-BE49-F238E27FC236}">
                  <a16:creationId xmlns:a16="http://schemas.microsoft.com/office/drawing/2014/main" id="{2DB7A88C-9B12-26D4-EAD6-A2E7617F45F7}"/>
                </a:ext>
              </a:extLst>
            </p:cNvPr>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75;p39">
              <a:extLst>
                <a:ext uri="{FF2B5EF4-FFF2-40B4-BE49-F238E27FC236}">
                  <a16:creationId xmlns:a16="http://schemas.microsoft.com/office/drawing/2014/main" id="{C1DA89C3-61DA-ABC8-39DF-632E49EB1E5E}"/>
                </a:ext>
              </a:extLst>
            </p:cNvPr>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descr="A picture containing text, toy&#10;&#10;Description automatically generated">
            <a:extLst>
              <a:ext uri="{FF2B5EF4-FFF2-40B4-BE49-F238E27FC236}">
                <a16:creationId xmlns:a16="http://schemas.microsoft.com/office/drawing/2014/main" id="{87C04806-A372-F722-1F45-54579F80C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657" y="1776833"/>
            <a:ext cx="3969657" cy="21513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265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856343" y="2461212"/>
            <a:ext cx="2764972" cy="532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Usefulness</a:t>
            </a:r>
          </a:p>
        </p:txBody>
      </p:sp>
      <p:graphicFrame>
        <p:nvGraphicFramePr>
          <p:cNvPr id="12" name="Content Placeholder 3">
            <a:extLst>
              <a:ext uri="{FF2B5EF4-FFF2-40B4-BE49-F238E27FC236}">
                <a16:creationId xmlns:a16="http://schemas.microsoft.com/office/drawing/2014/main" id="{13D14D2D-8C88-B19D-7EC3-A6D66BBB4514}"/>
              </a:ext>
            </a:extLst>
          </p:cNvPr>
          <p:cNvGraphicFramePr>
            <a:graphicFrameLocks/>
          </p:cNvGraphicFramePr>
          <p:nvPr>
            <p:extLst>
              <p:ext uri="{D42A27DB-BD31-4B8C-83A1-F6EECF244321}">
                <p14:modId xmlns:p14="http://schemas.microsoft.com/office/powerpoint/2010/main" val="198334919"/>
              </p:ext>
            </p:extLst>
          </p:nvPr>
        </p:nvGraphicFramePr>
        <p:xfrm>
          <a:off x="3923104" y="689429"/>
          <a:ext cx="4429868" cy="3814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312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graphicEl>
                                              <a:dgm id="{E742FACB-7F05-4B20-8B90-A00930AC9C94}"/>
                                            </p:graphicEl>
                                          </p:spTgt>
                                        </p:tgtEl>
                                        <p:attrNameLst>
                                          <p:attrName>style.visibility</p:attrName>
                                        </p:attrNameLst>
                                      </p:cBhvr>
                                      <p:to>
                                        <p:strVal val="visible"/>
                                      </p:to>
                                    </p:set>
                                    <p:animEffect transition="in" filter="randombar(horizontal)">
                                      <p:cBhvr>
                                        <p:cTn id="7" dur="500"/>
                                        <p:tgtEl>
                                          <p:spTgt spid="12">
                                            <p:graphicEl>
                                              <a:dgm id="{E742FACB-7F05-4B20-8B90-A00930AC9C94}"/>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graphicEl>
                                              <a:dgm id="{0D099DAE-C419-4FB3-8EA8-AADE58407FE2}"/>
                                            </p:graphicEl>
                                          </p:spTgt>
                                        </p:tgtEl>
                                        <p:attrNameLst>
                                          <p:attrName>style.visibility</p:attrName>
                                        </p:attrNameLst>
                                      </p:cBhvr>
                                      <p:to>
                                        <p:strVal val="visible"/>
                                      </p:to>
                                    </p:set>
                                    <p:animEffect transition="in" filter="randombar(horizontal)">
                                      <p:cBhvr>
                                        <p:cTn id="10" dur="500"/>
                                        <p:tgtEl>
                                          <p:spTgt spid="12">
                                            <p:graphicEl>
                                              <a:dgm id="{0D099DAE-C419-4FB3-8EA8-AADE58407FE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graphicEl>
                                              <a:dgm id="{FF8D899D-CA66-4699-A9F9-7D76209854B1}"/>
                                            </p:graphicEl>
                                          </p:spTgt>
                                        </p:tgtEl>
                                        <p:attrNameLst>
                                          <p:attrName>style.visibility</p:attrName>
                                        </p:attrNameLst>
                                      </p:cBhvr>
                                      <p:to>
                                        <p:strVal val="visible"/>
                                      </p:to>
                                    </p:set>
                                    <p:animEffect transition="in" filter="randombar(horizontal)">
                                      <p:cBhvr>
                                        <p:cTn id="15" dur="500"/>
                                        <p:tgtEl>
                                          <p:spTgt spid="12">
                                            <p:graphicEl>
                                              <a:dgm id="{FF8D899D-CA66-4699-A9F9-7D76209854B1}"/>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graphicEl>
                                              <a:dgm id="{1876E96A-FF18-4AAF-8194-BE1C39554210}"/>
                                            </p:graphicEl>
                                          </p:spTgt>
                                        </p:tgtEl>
                                        <p:attrNameLst>
                                          <p:attrName>style.visibility</p:attrName>
                                        </p:attrNameLst>
                                      </p:cBhvr>
                                      <p:to>
                                        <p:strVal val="visible"/>
                                      </p:to>
                                    </p:set>
                                    <p:animEffect transition="in" filter="randombar(horizontal)">
                                      <p:cBhvr>
                                        <p:cTn id="18" dur="500"/>
                                        <p:tgtEl>
                                          <p:spTgt spid="12">
                                            <p:graphicEl>
                                              <a:dgm id="{1876E96A-FF18-4AAF-8194-BE1C3955421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graphicEl>
                                              <a:dgm id="{F5EF3DCC-0DF1-443A-B803-EC71733338D8}"/>
                                            </p:graphicEl>
                                          </p:spTgt>
                                        </p:tgtEl>
                                        <p:attrNameLst>
                                          <p:attrName>style.visibility</p:attrName>
                                        </p:attrNameLst>
                                      </p:cBhvr>
                                      <p:to>
                                        <p:strVal val="visible"/>
                                      </p:to>
                                    </p:set>
                                    <p:animEffect transition="in" filter="randombar(horizontal)">
                                      <p:cBhvr>
                                        <p:cTn id="23" dur="500"/>
                                        <p:tgtEl>
                                          <p:spTgt spid="12">
                                            <p:graphicEl>
                                              <a:dgm id="{F5EF3DCC-0DF1-443A-B803-EC71733338D8}"/>
                                            </p:graphic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2">
                                            <p:graphicEl>
                                              <a:dgm id="{75211937-74CF-4AF4-9CF1-7A72744D3D19}"/>
                                            </p:graphicEl>
                                          </p:spTgt>
                                        </p:tgtEl>
                                        <p:attrNameLst>
                                          <p:attrName>style.visibility</p:attrName>
                                        </p:attrNameLst>
                                      </p:cBhvr>
                                      <p:to>
                                        <p:strVal val="visible"/>
                                      </p:to>
                                    </p:set>
                                    <p:animEffect transition="in" filter="randombar(horizontal)">
                                      <p:cBhvr>
                                        <p:cTn id="26" dur="500"/>
                                        <p:tgtEl>
                                          <p:spTgt spid="12">
                                            <p:graphicEl>
                                              <a:dgm id="{75211937-74CF-4AF4-9CF1-7A72744D3D1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6" name="Google Shape;2106;p42"/>
          <p:cNvSpPr txBox="1">
            <a:spLocks noGrp="1"/>
          </p:cNvSpPr>
          <p:nvPr>
            <p:ph type="title"/>
          </p:nvPr>
        </p:nvSpPr>
        <p:spPr>
          <a:xfrm>
            <a:off x="856343" y="2461212"/>
            <a:ext cx="2366917" cy="5325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Beneficiary</a:t>
            </a:r>
          </a:p>
        </p:txBody>
      </p:sp>
      <p:graphicFrame>
        <p:nvGraphicFramePr>
          <p:cNvPr id="3" name="Content Placeholder 3">
            <a:extLst>
              <a:ext uri="{FF2B5EF4-FFF2-40B4-BE49-F238E27FC236}">
                <a16:creationId xmlns:a16="http://schemas.microsoft.com/office/drawing/2014/main" id="{FAD32519-E461-1AE4-9281-C32C574F6874}"/>
              </a:ext>
            </a:extLst>
          </p:cNvPr>
          <p:cNvGraphicFramePr>
            <a:graphicFrameLocks/>
          </p:cNvGraphicFramePr>
          <p:nvPr>
            <p:extLst>
              <p:ext uri="{D42A27DB-BD31-4B8C-83A1-F6EECF244321}">
                <p14:modId xmlns:p14="http://schemas.microsoft.com/office/powerpoint/2010/main" val="1380639491"/>
              </p:ext>
            </p:extLst>
          </p:nvPr>
        </p:nvGraphicFramePr>
        <p:xfrm>
          <a:off x="3373735" y="525104"/>
          <a:ext cx="5094014" cy="4272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1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51C02ACC-7C62-4E8B-B765-5A8AA253C0C6}"/>
                                            </p:graphicEl>
                                          </p:spTgt>
                                        </p:tgtEl>
                                        <p:attrNameLst>
                                          <p:attrName>style.visibility</p:attrName>
                                        </p:attrNameLst>
                                      </p:cBhvr>
                                      <p:to>
                                        <p:strVal val="visible"/>
                                      </p:to>
                                    </p:set>
                                    <p:animEffect transition="in" filter="fade">
                                      <p:cBhvr>
                                        <p:cTn id="7" dur="1000"/>
                                        <p:tgtEl>
                                          <p:spTgt spid="3">
                                            <p:graphicEl>
                                              <a:dgm id="{51C02ACC-7C62-4E8B-B765-5A8AA253C0C6}"/>
                                            </p:graphicEl>
                                          </p:spTgt>
                                        </p:tgtEl>
                                      </p:cBhvr>
                                    </p:animEffect>
                                    <p:anim calcmode="lin" valueType="num">
                                      <p:cBhvr>
                                        <p:cTn id="8" dur="1000" fill="hold"/>
                                        <p:tgtEl>
                                          <p:spTgt spid="3">
                                            <p:graphicEl>
                                              <a:dgm id="{51C02ACC-7C62-4E8B-B765-5A8AA253C0C6}"/>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51C02ACC-7C62-4E8B-B765-5A8AA253C0C6}"/>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graphicEl>
                                              <a:dgm id="{52D106BD-D289-4369-896C-4BD8F5D09A61}"/>
                                            </p:graphicEl>
                                          </p:spTgt>
                                        </p:tgtEl>
                                        <p:attrNameLst>
                                          <p:attrName>style.visibility</p:attrName>
                                        </p:attrNameLst>
                                      </p:cBhvr>
                                      <p:to>
                                        <p:strVal val="visible"/>
                                      </p:to>
                                    </p:set>
                                    <p:animEffect transition="in" filter="fade">
                                      <p:cBhvr>
                                        <p:cTn id="12" dur="1000"/>
                                        <p:tgtEl>
                                          <p:spTgt spid="3">
                                            <p:graphicEl>
                                              <a:dgm id="{52D106BD-D289-4369-896C-4BD8F5D09A61}"/>
                                            </p:graphicEl>
                                          </p:spTgt>
                                        </p:tgtEl>
                                      </p:cBhvr>
                                    </p:animEffect>
                                    <p:anim calcmode="lin" valueType="num">
                                      <p:cBhvr>
                                        <p:cTn id="13" dur="1000" fill="hold"/>
                                        <p:tgtEl>
                                          <p:spTgt spid="3">
                                            <p:graphicEl>
                                              <a:dgm id="{52D106BD-D289-4369-896C-4BD8F5D09A61}"/>
                                            </p:graphicEl>
                                          </p:spTgt>
                                        </p:tgtEl>
                                        <p:attrNameLst>
                                          <p:attrName>ppt_x</p:attrName>
                                        </p:attrNameLst>
                                      </p:cBhvr>
                                      <p:tavLst>
                                        <p:tav tm="0">
                                          <p:val>
                                            <p:strVal val="#ppt_x"/>
                                          </p:val>
                                        </p:tav>
                                        <p:tav tm="100000">
                                          <p:val>
                                            <p:strVal val="#ppt_x"/>
                                          </p:val>
                                        </p:tav>
                                      </p:tavLst>
                                    </p:anim>
                                    <p:anim calcmode="lin" valueType="num">
                                      <p:cBhvr>
                                        <p:cTn id="14" dur="1000" fill="hold"/>
                                        <p:tgtEl>
                                          <p:spTgt spid="3">
                                            <p:graphicEl>
                                              <a:dgm id="{52D106BD-D289-4369-896C-4BD8F5D09A61}"/>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graphicEl>
                                              <a:dgm id="{09E18C0D-7000-4CC6-A63D-0A8266B74793}"/>
                                            </p:graphicEl>
                                          </p:spTgt>
                                        </p:tgtEl>
                                        <p:attrNameLst>
                                          <p:attrName>style.visibility</p:attrName>
                                        </p:attrNameLst>
                                      </p:cBhvr>
                                      <p:to>
                                        <p:strVal val="visible"/>
                                      </p:to>
                                    </p:set>
                                    <p:animEffect transition="in" filter="fade">
                                      <p:cBhvr>
                                        <p:cTn id="17" dur="1000"/>
                                        <p:tgtEl>
                                          <p:spTgt spid="3">
                                            <p:graphicEl>
                                              <a:dgm id="{09E18C0D-7000-4CC6-A63D-0A8266B74793}"/>
                                            </p:graphicEl>
                                          </p:spTgt>
                                        </p:tgtEl>
                                      </p:cBhvr>
                                    </p:animEffect>
                                    <p:anim calcmode="lin" valueType="num">
                                      <p:cBhvr>
                                        <p:cTn id="18" dur="1000" fill="hold"/>
                                        <p:tgtEl>
                                          <p:spTgt spid="3">
                                            <p:graphicEl>
                                              <a:dgm id="{09E18C0D-7000-4CC6-A63D-0A8266B74793}"/>
                                            </p:graphicEl>
                                          </p:spTgt>
                                        </p:tgtEl>
                                        <p:attrNameLst>
                                          <p:attrName>ppt_x</p:attrName>
                                        </p:attrNameLst>
                                      </p:cBhvr>
                                      <p:tavLst>
                                        <p:tav tm="0">
                                          <p:val>
                                            <p:strVal val="#ppt_x"/>
                                          </p:val>
                                        </p:tav>
                                        <p:tav tm="100000">
                                          <p:val>
                                            <p:strVal val="#ppt_x"/>
                                          </p:val>
                                        </p:tav>
                                      </p:tavLst>
                                    </p:anim>
                                    <p:anim calcmode="lin" valueType="num">
                                      <p:cBhvr>
                                        <p:cTn id="19" dur="1000" fill="hold"/>
                                        <p:tgtEl>
                                          <p:spTgt spid="3">
                                            <p:graphicEl>
                                              <a:dgm id="{09E18C0D-7000-4CC6-A63D-0A8266B74793}"/>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graphicEl>
                                              <a:dgm id="{6F8D31BC-C999-4DD0-B5E4-39651F939AF4}"/>
                                            </p:graphicEl>
                                          </p:spTgt>
                                        </p:tgtEl>
                                        <p:attrNameLst>
                                          <p:attrName>style.visibility</p:attrName>
                                        </p:attrNameLst>
                                      </p:cBhvr>
                                      <p:to>
                                        <p:strVal val="visible"/>
                                      </p:to>
                                    </p:set>
                                    <p:animEffect transition="in" filter="fade">
                                      <p:cBhvr>
                                        <p:cTn id="24" dur="1000"/>
                                        <p:tgtEl>
                                          <p:spTgt spid="3">
                                            <p:graphicEl>
                                              <a:dgm id="{6F8D31BC-C999-4DD0-B5E4-39651F939AF4}"/>
                                            </p:graphicEl>
                                          </p:spTgt>
                                        </p:tgtEl>
                                      </p:cBhvr>
                                    </p:animEffect>
                                    <p:anim calcmode="lin" valueType="num">
                                      <p:cBhvr>
                                        <p:cTn id="25" dur="1000" fill="hold"/>
                                        <p:tgtEl>
                                          <p:spTgt spid="3">
                                            <p:graphicEl>
                                              <a:dgm id="{6F8D31BC-C999-4DD0-B5E4-39651F939AF4}"/>
                                            </p:graphicEl>
                                          </p:spTgt>
                                        </p:tgtEl>
                                        <p:attrNameLst>
                                          <p:attrName>ppt_x</p:attrName>
                                        </p:attrNameLst>
                                      </p:cBhvr>
                                      <p:tavLst>
                                        <p:tav tm="0">
                                          <p:val>
                                            <p:strVal val="#ppt_x"/>
                                          </p:val>
                                        </p:tav>
                                        <p:tav tm="100000">
                                          <p:val>
                                            <p:strVal val="#ppt_x"/>
                                          </p:val>
                                        </p:tav>
                                      </p:tavLst>
                                    </p:anim>
                                    <p:anim calcmode="lin" valueType="num">
                                      <p:cBhvr>
                                        <p:cTn id="26" dur="1000" fill="hold"/>
                                        <p:tgtEl>
                                          <p:spTgt spid="3">
                                            <p:graphicEl>
                                              <a:dgm id="{6F8D31BC-C999-4DD0-B5E4-39651F939AF4}"/>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graphicEl>
                                              <a:dgm id="{A3AD9B38-DC30-455A-99CC-B115DF35587A}"/>
                                            </p:graphicEl>
                                          </p:spTgt>
                                        </p:tgtEl>
                                        <p:attrNameLst>
                                          <p:attrName>style.visibility</p:attrName>
                                        </p:attrNameLst>
                                      </p:cBhvr>
                                      <p:to>
                                        <p:strVal val="visible"/>
                                      </p:to>
                                    </p:set>
                                    <p:animEffect transition="in" filter="fade">
                                      <p:cBhvr>
                                        <p:cTn id="29" dur="1000"/>
                                        <p:tgtEl>
                                          <p:spTgt spid="3">
                                            <p:graphicEl>
                                              <a:dgm id="{A3AD9B38-DC30-455A-99CC-B115DF35587A}"/>
                                            </p:graphicEl>
                                          </p:spTgt>
                                        </p:tgtEl>
                                      </p:cBhvr>
                                    </p:animEffect>
                                    <p:anim calcmode="lin" valueType="num">
                                      <p:cBhvr>
                                        <p:cTn id="30" dur="1000" fill="hold"/>
                                        <p:tgtEl>
                                          <p:spTgt spid="3">
                                            <p:graphicEl>
                                              <a:dgm id="{A3AD9B38-DC30-455A-99CC-B115DF35587A}"/>
                                            </p:graphicEl>
                                          </p:spTgt>
                                        </p:tgtEl>
                                        <p:attrNameLst>
                                          <p:attrName>ppt_x</p:attrName>
                                        </p:attrNameLst>
                                      </p:cBhvr>
                                      <p:tavLst>
                                        <p:tav tm="0">
                                          <p:val>
                                            <p:strVal val="#ppt_x"/>
                                          </p:val>
                                        </p:tav>
                                        <p:tav tm="100000">
                                          <p:val>
                                            <p:strVal val="#ppt_x"/>
                                          </p:val>
                                        </p:tav>
                                      </p:tavLst>
                                    </p:anim>
                                    <p:anim calcmode="lin" valueType="num">
                                      <p:cBhvr>
                                        <p:cTn id="31" dur="1000" fill="hold"/>
                                        <p:tgtEl>
                                          <p:spTgt spid="3">
                                            <p:graphicEl>
                                              <a:dgm id="{A3AD9B38-DC30-455A-99CC-B115DF35587A}"/>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graphicEl>
                                              <a:dgm id="{2B79B8DA-8F1C-4DCE-A261-2CB5817703AA}"/>
                                            </p:graphicEl>
                                          </p:spTgt>
                                        </p:tgtEl>
                                        <p:attrNameLst>
                                          <p:attrName>style.visibility</p:attrName>
                                        </p:attrNameLst>
                                      </p:cBhvr>
                                      <p:to>
                                        <p:strVal val="visible"/>
                                      </p:to>
                                    </p:set>
                                    <p:animEffect transition="in" filter="fade">
                                      <p:cBhvr>
                                        <p:cTn id="36" dur="1000"/>
                                        <p:tgtEl>
                                          <p:spTgt spid="3">
                                            <p:graphicEl>
                                              <a:dgm id="{2B79B8DA-8F1C-4DCE-A261-2CB5817703AA}"/>
                                            </p:graphicEl>
                                          </p:spTgt>
                                        </p:tgtEl>
                                      </p:cBhvr>
                                    </p:animEffect>
                                    <p:anim calcmode="lin" valueType="num">
                                      <p:cBhvr>
                                        <p:cTn id="37" dur="1000" fill="hold"/>
                                        <p:tgtEl>
                                          <p:spTgt spid="3">
                                            <p:graphicEl>
                                              <a:dgm id="{2B79B8DA-8F1C-4DCE-A261-2CB5817703AA}"/>
                                            </p:graphicEl>
                                          </p:spTgt>
                                        </p:tgtEl>
                                        <p:attrNameLst>
                                          <p:attrName>ppt_x</p:attrName>
                                        </p:attrNameLst>
                                      </p:cBhvr>
                                      <p:tavLst>
                                        <p:tav tm="0">
                                          <p:val>
                                            <p:strVal val="#ppt_x"/>
                                          </p:val>
                                        </p:tav>
                                        <p:tav tm="100000">
                                          <p:val>
                                            <p:strVal val="#ppt_x"/>
                                          </p:val>
                                        </p:tav>
                                      </p:tavLst>
                                    </p:anim>
                                    <p:anim calcmode="lin" valueType="num">
                                      <p:cBhvr>
                                        <p:cTn id="38" dur="1000" fill="hold"/>
                                        <p:tgtEl>
                                          <p:spTgt spid="3">
                                            <p:graphicEl>
                                              <a:dgm id="{2B79B8DA-8F1C-4DCE-A261-2CB5817703AA}"/>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graphicEl>
                                              <a:dgm id="{B4A23681-F015-44AF-89B4-FE903BD430C3}"/>
                                            </p:graphicEl>
                                          </p:spTgt>
                                        </p:tgtEl>
                                        <p:attrNameLst>
                                          <p:attrName>style.visibility</p:attrName>
                                        </p:attrNameLst>
                                      </p:cBhvr>
                                      <p:to>
                                        <p:strVal val="visible"/>
                                      </p:to>
                                    </p:set>
                                    <p:animEffect transition="in" filter="fade">
                                      <p:cBhvr>
                                        <p:cTn id="41" dur="1000"/>
                                        <p:tgtEl>
                                          <p:spTgt spid="3">
                                            <p:graphicEl>
                                              <a:dgm id="{B4A23681-F015-44AF-89B4-FE903BD430C3}"/>
                                            </p:graphicEl>
                                          </p:spTgt>
                                        </p:tgtEl>
                                      </p:cBhvr>
                                    </p:animEffect>
                                    <p:anim calcmode="lin" valueType="num">
                                      <p:cBhvr>
                                        <p:cTn id="42" dur="1000" fill="hold"/>
                                        <p:tgtEl>
                                          <p:spTgt spid="3">
                                            <p:graphicEl>
                                              <a:dgm id="{B4A23681-F015-44AF-89B4-FE903BD430C3}"/>
                                            </p:graphicEl>
                                          </p:spTgt>
                                        </p:tgtEl>
                                        <p:attrNameLst>
                                          <p:attrName>ppt_x</p:attrName>
                                        </p:attrNameLst>
                                      </p:cBhvr>
                                      <p:tavLst>
                                        <p:tav tm="0">
                                          <p:val>
                                            <p:strVal val="#ppt_x"/>
                                          </p:val>
                                        </p:tav>
                                        <p:tav tm="100000">
                                          <p:val>
                                            <p:strVal val="#ppt_x"/>
                                          </p:val>
                                        </p:tav>
                                      </p:tavLst>
                                    </p:anim>
                                    <p:anim calcmode="lin" valueType="num">
                                      <p:cBhvr>
                                        <p:cTn id="43" dur="1000" fill="hold"/>
                                        <p:tgtEl>
                                          <p:spTgt spid="3">
                                            <p:graphicEl>
                                              <a:dgm id="{B4A23681-F015-44AF-89B4-FE903BD430C3}"/>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graphicEl>
                                              <a:dgm id="{01989B18-C774-4196-B41C-E2FA71AC9EC2}"/>
                                            </p:graphicEl>
                                          </p:spTgt>
                                        </p:tgtEl>
                                        <p:attrNameLst>
                                          <p:attrName>style.visibility</p:attrName>
                                        </p:attrNameLst>
                                      </p:cBhvr>
                                      <p:to>
                                        <p:strVal val="visible"/>
                                      </p:to>
                                    </p:set>
                                    <p:animEffect transition="in" filter="fade">
                                      <p:cBhvr>
                                        <p:cTn id="48" dur="1000"/>
                                        <p:tgtEl>
                                          <p:spTgt spid="3">
                                            <p:graphicEl>
                                              <a:dgm id="{01989B18-C774-4196-B41C-E2FA71AC9EC2}"/>
                                            </p:graphicEl>
                                          </p:spTgt>
                                        </p:tgtEl>
                                      </p:cBhvr>
                                    </p:animEffect>
                                    <p:anim calcmode="lin" valueType="num">
                                      <p:cBhvr>
                                        <p:cTn id="49" dur="1000" fill="hold"/>
                                        <p:tgtEl>
                                          <p:spTgt spid="3">
                                            <p:graphicEl>
                                              <a:dgm id="{01989B18-C774-4196-B41C-E2FA71AC9EC2}"/>
                                            </p:graphicEl>
                                          </p:spTgt>
                                        </p:tgtEl>
                                        <p:attrNameLst>
                                          <p:attrName>ppt_x</p:attrName>
                                        </p:attrNameLst>
                                      </p:cBhvr>
                                      <p:tavLst>
                                        <p:tav tm="0">
                                          <p:val>
                                            <p:strVal val="#ppt_x"/>
                                          </p:val>
                                        </p:tav>
                                        <p:tav tm="100000">
                                          <p:val>
                                            <p:strVal val="#ppt_x"/>
                                          </p:val>
                                        </p:tav>
                                      </p:tavLst>
                                    </p:anim>
                                    <p:anim calcmode="lin" valueType="num">
                                      <p:cBhvr>
                                        <p:cTn id="50" dur="1000" fill="hold"/>
                                        <p:tgtEl>
                                          <p:spTgt spid="3">
                                            <p:graphicEl>
                                              <a:dgm id="{01989B18-C774-4196-B41C-E2FA71AC9EC2}"/>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graphicEl>
                                              <a:dgm id="{DC6BCC1C-3ECB-4E12-9304-46FA652C2833}"/>
                                            </p:graphicEl>
                                          </p:spTgt>
                                        </p:tgtEl>
                                        <p:attrNameLst>
                                          <p:attrName>style.visibility</p:attrName>
                                        </p:attrNameLst>
                                      </p:cBhvr>
                                      <p:to>
                                        <p:strVal val="visible"/>
                                      </p:to>
                                    </p:set>
                                    <p:animEffect transition="in" filter="fade">
                                      <p:cBhvr>
                                        <p:cTn id="53" dur="1000"/>
                                        <p:tgtEl>
                                          <p:spTgt spid="3">
                                            <p:graphicEl>
                                              <a:dgm id="{DC6BCC1C-3ECB-4E12-9304-46FA652C2833}"/>
                                            </p:graphicEl>
                                          </p:spTgt>
                                        </p:tgtEl>
                                      </p:cBhvr>
                                    </p:animEffect>
                                    <p:anim calcmode="lin" valueType="num">
                                      <p:cBhvr>
                                        <p:cTn id="54" dur="1000" fill="hold"/>
                                        <p:tgtEl>
                                          <p:spTgt spid="3">
                                            <p:graphicEl>
                                              <a:dgm id="{DC6BCC1C-3ECB-4E12-9304-46FA652C2833}"/>
                                            </p:graphicEl>
                                          </p:spTgt>
                                        </p:tgtEl>
                                        <p:attrNameLst>
                                          <p:attrName>ppt_x</p:attrName>
                                        </p:attrNameLst>
                                      </p:cBhvr>
                                      <p:tavLst>
                                        <p:tav tm="0">
                                          <p:val>
                                            <p:strVal val="#ppt_x"/>
                                          </p:val>
                                        </p:tav>
                                        <p:tav tm="100000">
                                          <p:val>
                                            <p:strVal val="#ppt_x"/>
                                          </p:val>
                                        </p:tav>
                                      </p:tavLst>
                                    </p:anim>
                                    <p:anim calcmode="lin" valueType="num">
                                      <p:cBhvr>
                                        <p:cTn id="55" dur="1000" fill="hold"/>
                                        <p:tgtEl>
                                          <p:spTgt spid="3">
                                            <p:graphicEl>
                                              <a:dgm id="{DC6BCC1C-3ECB-4E12-9304-46FA652C283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Objective</a:t>
            </a:r>
            <a:endParaRPr lang="en-US" dirty="0">
              <a:latin typeface="Nunito Sans"/>
              <a:ea typeface="Nunito Sans"/>
              <a:cs typeface="Nunito Sans"/>
              <a:sym typeface="Nunito Sans"/>
            </a:endParaRPr>
          </a:p>
        </p:txBody>
      </p:sp>
      <p:sp>
        <p:nvSpPr>
          <p:cNvPr id="3" name="Text Placeholder 2">
            <a:extLst>
              <a:ext uri="{FF2B5EF4-FFF2-40B4-BE49-F238E27FC236}">
                <a16:creationId xmlns:a16="http://schemas.microsoft.com/office/drawing/2014/main" id="{06B2B5F1-CC1A-8696-98D9-465F36271224}"/>
              </a:ext>
            </a:extLst>
          </p:cNvPr>
          <p:cNvSpPr>
            <a:spLocks noGrp="1"/>
          </p:cNvSpPr>
          <p:nvPr>
            <p:ph type="body" idx="1"/>
          </p:nvPr>
        </p:nvSpPr>
        <p:spPr>
          <a:xfrm>
            <a:off x="871836" y="1222452"/>
            <a:ext cx="3987446" cy="2858752"/>
          </a:xfrm>
        </p:spPr>
        <p:txBody>
          <a:bodyPr/>
          <a:lstStyle/>
          <a:p>
            <a:pPr marL="139700" indent="0" algn="just">
              <a:buClr>
                <a:schemeClr val="bg1"/>
              </a:buClr>
              <a:buNone/>
            </a:pPr>
            <a:r>
              <a:rPr lang="en-US" sz="1800" dirty="0"/>
              <a:t>We want to design a model that can detect accidents using AI methods and techniques that can function computer vision, and optimization to detect, spot, and act on such incidents suggesting the best ways to handle them. </a:t>
            </a:r>
          </a:p>
        </p:txBody>
      </p:sp>
      <p:grpSp>
        <p:nvGrpSpPr>
          <p:cNvPr id="4" name="Google Shape;2043;p39">
            <a:extLst>
              <a:ext uri="{FF2B5EF4-FFF2-40B4-BE49-F238E27FC236}">
                <a16:creationId xmlns:a16="http://schemas.microsoft.com/office/drawing/2014/main" id="{57266BB6-3AFD-EE6E-4490-D961851B7514}"/>
              </a:ext>
            </a:extLst>
          </p:cNvPr>
          <p:cNvGrpSpPr/>
          <p:nvPr/>
        </p:nvGrpSpPr>
        <p:grpSpPr>
          <a:xfrm rot="-5400000">
            <a:off x="-670751" y="-1592974"/>
            <a:ext cx="2289250" cy="3059825"/>
            <a:chOff x="2215325" y="2417050"/>
            <a:chExt cx="2289250" cy="3059825"/>
          </a:xfrm>
        </p:grpSpPr>
        <p:sp>
          <p:nvSpPr>
            <p:cNvPr id="5" name="Google Shape;2044;p39">
              <a:extLst>
                <a:ext uri="{FF2B5EF4-FFF2-40B4-BE49-F238E27FC236}">
                  <a16:creationId xmlns:a16="http://schemas.microsoft.com/office/drawing/2014/main" id="{76634C6B-C29A-C841-BE8C-8367A7302862}"/>
                </a:ext>
              </a:extLst>
            </p:cNvPr>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5;p39">
              <a:extLst>
                <a:ext uri="{FF2B5EF4-FFF2-40B4-BE49-F238E27FC236}">
                  <a16:creationId xmlns:a16="http://schemas.microsoft.com/office/drawing/2014/main" id="{54FF4F8F-5CEC-FAA3-1C93-FA83A6FE1030}"/>
                </a:ext>
              </a:extLst>
            </p:cNvPr>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46;p39">
              <a:extLst>
                <a:ext uri="{FF2B5EF4-FFF2-40B4-BE49-F238E27FC236}">
                  <a16:creationId xmlns:a16="http://schemas.microsoft.com/office/drawing/2014/main" id="{3CC8CC4F-5445-DB8C-66D5-DE6B3C8FF6D5}"/>
                </a:ext>
              </a:extLst>
            </p:cNvPr>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47;p39">
              <a:extLst>
                <a:ext uri="{FF2B5EF4-FFF2-40B4-BE49-F238E27FC236}">
                  <a16:creationId xmlns:a16="http://schemas.microsoft.com/office/drawing/2014/main" id="{1318C878-42ED-44D0-E6B2-72D344E3D7C7}"/>
                </a:ext>
              </a:extLst>
            </p:cNvPr>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48;p39">
              <a:extLst>
                <a:ext uri="{FF2B5EF4-FFF2-40B4-BE49-F238E27FC236}">
                  <a16:creationId xmlns:a16="http://schemas.microsoft.com/office/drawing/2014/main" id="{4EAC69C4-1D2C-B15A-966C-870F4C697562}"/>
                </a:ext>
              </a:extLst>
            </p:cNvPr>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9;p39">
              <a:extLst>
                <a:ext uri="{FF2B5EF4-FFF2-40B4-BE49-F238E27FC236}">
                  <a16:creationId xmlns:a16="http://schemas.microsoft.com/office/drawing/2014/main" id="{0069AE0B-B009-B554-3A4A-071E4E129690}"/>
                </a:ext>
              </a:extLst>
            </p:cNvPr>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50;p39">
              <a:extLst>
                <a:ext uri="{FF2B5EF4-FFF2-40B4-BE49-F238E27FC236}">
                  <a16:creationId xmlns:a16="http://schemas.microsoft.com/office/drawing/2014/main" id="{14B957CA-6723-7D59-D483-24844C4F962C}"/>
                </a:ext>
              </a:extLst>
            </p:cNvPr>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51;p39">
              <a:extLst>
                <a:ext uri="{FF2B5EF4-FFF2-40B4-BE49-F238E27FC236}">
                  <a16:creationId xmlns:a16="http://schemas.microsoft.com/office/drawing/2014/main" id="{8EFC7062-830E-9A20-9872-C1081A19C36E}"/>
                </a:ext>
              </a:extLst>
            </p:cNvPr>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52;p39">
              <a:extLst>
                <a:ext uri="{FF2B5EF4-FFF2-40B4-BE49-F238E27FC236}">
                  <a16:creationId xmlns:a16="http://schemas.microsoft.com/office/drawing/2014/main" id="{906EA823-4C43-1C6E-82E1-AFF69474BA32}"/>
                </a:ext>
              </a:extLst>
            </p:cNvPr>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53;p39">
              <a:extLst>
                <a:ext uri="{FF2B5EF4-FFF2-40B4-BE49-F238E27FC236}">
                  <a16:creationId xmlns:a16="http://schemas.microsoft.com/office/drawing/2014/main" id="{95BF45D4-1FB2-7720-2196-7C96CD74E80B}"/>
                </a:ext>
              </a:extLst>
            </p:cNvPr>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4;p39">
              <a:extLst>
                <a:ext uri="{FF2B5EF4-FFF2-40B4-BE49-F238E27FC236}">
                  <a16:creationId xmlns:a16="http://schemas.microsoft.com/office/drawing/2014/main" id="{8281810B-B024-03CF-D2C5-CDFF33765397}"/>
                </a:ext>
              </a:extLst>
            </p:cNvPr>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5;p39">
              <a:extLst>
                <a:ext uri="{FF2B5EF4-FFF2-40B4-BE49-F238E27FC236}">
                  <a16:creationId xmlns:a16="http://schemas.microsoft.com/office/drawing/2014/main" id="{6F56568E-2C1A-4CCE-79AC-4D24786B0435}"/>
                </a:ext>
              </a:extLst>
            </p:cNvPr>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6;p39">
              <a:extLst>
                <a:ext uri="{FF2B5EF4-FFF2-40B4-BE49-F238E27FC236}">
                  <a16:creationId xmlns:a16="http://schemas.microsoft.com/office/drawing/2014/main" id="{97D30C1C-B9F6-C49C-642C-8AD4DA5A8AF5}"/>
                </a:ext>
              </a:extLst>
            </p:cNvPr>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57;p39">
              <a:extLst>
                <a:ext uri="{FF2B5EF4-FFF2-40B4-BE49-F238E27FC236}">
                  <a16:creationId xmlns:a16="http://schemas.microsoft.com/office/drawing/2014/main" id="{2DA8329D-A3F1-1FED-C028-695DA6BD14B3}"/>
                </a:ext>
              </a:extLst>
            </p:cNvPr>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58;p39">
              <a:extLst>
                <a:ext uri="{FF2B5EF4-FFF2-40B4-BE49-F238E27FC236}">
                  <a16:creationId xmlns:a16="http://schemas.microsoft.com/office/drawing/2014/main" id="{91012C69-FA71-CC85-04C6-A412944E2760}"/>
                </a:ext>
              </a:extLst>
            </p:cNvPr>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9;p39">
              <a:extLst>
                <a:ext uri="{FF2B5EF4-FFF2-40B4-BE49-F238E27FC236}">
                  <a16:creationId xmlns:a16="http://schemas.microsoft.com/office/drawing/2014/main" id="{7BC44C69-84FC-43E2-AB96-0568E6ADAFB6}"/>
                </a:ext>
              </a:extLst>
            </p:cNvPr>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0;p39">
              <a:extLst>
                <a:ext uri="{FF2B5EF4-FFF2-40B4-BE49-F238E27FC236}">
                  <a16:creationId xmlns:a16="http://schemas.microsoft.com/office/drawing/2014/main" id="{0B7CE551-0339-A21E-B412-D7304D0C7FDC}"/>
                </a:ext>
              </a:extLst>
            </p:cNvPr>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61;p39">
              <a:extLst>
                <a:ext uri="{FF2B5EF4-FFF2-40B4-BE49-F238E27FC236}">
                  <a16:creationId xmlns:a16="http://schemas.microsoft.com/office/drawing/2014/main" id="{BEBEEBD7-0C3B-9348-1DAA-F98F406477C3}"/>
                </a:ext>
              </a:extLst>
            </p:cNvPr>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62;p39">
              <a:extLst>
                <a:ext uri="{FF2B5EF4-FFF2-40B4-BE49-F238E27FC236}">
                  <a16:creationId xmlns:a16="http://schemas.microsoft.com/office/drawing/2014/main" id="{E1344068-9AC0-CB03-7232-2A5EE99DDA8A}"/>
                </a:ext>
              </a:extLst>
            </p:cNvPr>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63;p39">
              <a:extLst>
                <a:ext uri="{FF2B5EF4-FFF2-40B4-BE49-F238E27FC236}">
                  <a16:creationId xmlns:a16="http://schemas.microsoft.com/office/drawing/2014/main" id="{CAD82349-1528-9792-9B7A-7B65A0BE74DC}"/>
                </a:ext>
              </a:extLst>
            </p:cNvPr>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64;p39">
              <a:extLst>
                <a:ext uri="{FF2B5EF4-FFF2-40B4-BE49-F238E27FC236}">
                  <a16:creationId xmlns:a16="http://schemas.microsoft.com/office/drawing/2014/main" id="{BF3460F4-7F94-3194-C240-979C20E13282}"/>
                </a:ext>
              </a:extLst>
            </p:cNvPr>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65;p39">
              <a:extLst>
                <a:ext uri="{FF2B5EF4-FFF2-40B4-BE49-F238E27FC236}">
                  <a16:creationId xmlns:a16="http://schemas.microsoft.com/office/drawing/2014/main" id="{8C12682E-7619-29F7-3D5A-06EE29DF41B5}"/>
                </a:ext>
              </a:extLst>
            </p:cNvPr>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66;p39">
              <a:extLst>
                <a:ext uri="{FF2B5EF4-FFF2-40B4-BE49-F238E27FC236}">
                  <a16:creationId xmlns:a16="http://schemas.microsoft.com/office/drawing/2014/main" id="{83AC5F26-D4B8-BB7C-08D8-76D3E251F7B9}"/>
                </a:ext>
              </a:extLst>
            </p:cNvPr>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7;p39">
              <a:extLst>
                <a:ext uri="{FF2B5EF4-FFF2-40B4-BE49-F238E27FC236}">
                  <a16:creationId xmlns:a16="http://schemas.microsoft.com/office/drawing/2014/main" id="{8A357BAA-0A2D-3BC4-7D91-5249C1830ADD}"/>
                </a:ext>
              </a:extLst>
            </p:cNvPr>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68;p39">
              <a:extLst>
                <a:ext uri="{FF2B5EF4-FFF2-40B4-BE49-F238E27FC236}">
                  <a16:creationId xmlns:a16="http://schemas.microsoft.com/office/drawing/2014/main" id="{746BA2B1-0182-9CB4-0AF3-ED3AE2C41E8A}"/>
                </a:ext>
              </a:extLst>
            </p:cNvPr>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9;p39">
              <a:extLst>
                <a:ext uri="{FF2B5EF4-FFF2-40B4-BE49-F238E27FC236}">
                  <a16:creationId xmlns:a16="http://schemas.microsoft.com/office/drawing/2014/main" id="{168A06D3-3441-E422-49C7-1E179CB80335}"/>
                </a:ext>
              </a:extLst>
            </p:cNvPr>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70;p39">
              <a:extLst>
                <a:ext uri="{FF2B5EF4-FFF2-40B4-BE49-F238E27FC236}">
                  <a16:creationId xmlns:a16="http://schemas.microsoft.com/office/drawing/2014/main" id="{F9CFE167-FA34-290F-214F-41152FAD69AD}"/>
                </a:ext>
              </a:extLst>
            </p:cNvPr>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71;p39">
              <a:extLst>
                <a:ext uri="{FF2B5EF4-FFF2-40B4-BE49-F238E27FC236}">
                  <a16:creationId xmlns:a16="http://schemas.microsoft.com/office/drawing/2014/main" id="{1A22AEBC-EBE3-3187-1A45-1FA871942FD9}"/>
                </a:ext>
              </a:extLst>
            </p:cNvPr>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72;p39">
              <a:extLst>
                <a:ext uri="{FF2B5EF4-FFF2-40B4-BE49-F238E27FC236}">
                  <a16:creationId xmlns:a16="http://schemas.microsoft.com/office/drawing/2014/main" id="{965810DC-E2BF-7DAC-6FFB-945F41C9B429}"/>
                </a:ext>
              </a:extLst>
            </p:cNvPr>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73;p39">
              <a:extLst>
                <a:ext uri="{FF2B5EF4-FFF2-40B4-BE49-F238E27FC236}">
                  <a16:creationId xmlns:a16="http://schemas.microsoft.com/office/drawing/2014/main" id="{9EE8A287-E51E-D275-33A7-53AA867F7EEF}"/>
                </a:ext>
              </a:extLst>
            </p:cNvPr>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74;p39">
              <a:extLst>
                <a:ext uri="{FF2B5EF4-FFF2-40B4-BE49-F238E27FC236}">
                  <a16:creationId xmlns:a16="http://schemas.microsoft.com/office/drawing/2014/main" id="{2DB7A88C-9B12-26D4-EAD6-A2E7617F45F7}"/>
                </a:ext>
              </a:extLst>
            </p:cNvPr>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75;p39">
              <a:extLst>
                <a:ext uri="{FF2B5EF4-FFF2-40B4-BE49-F238E27FC236}">
                  <a16:creationId xmlns:a16="http://schemas.microsoft.com/office/drawing/2014/main" id="{C1DA89C3-61DA-ABC8-39DF-632E49EB1E5E}"/>
                </a:ext>
              </a:extLst>
            </p:cNvPr>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descr="A collage of cars on a road&#10;&#10;Description automatically generated with low confidence">
            <a:extLst>
              <a:ext uri="{FF2B5EF4-FFF2-40B4-BE49-F238E27FC236}">
                <a16:creationId xmlns:a16="http://schemas.microsoft.com/office/drawing/2014/main" id="{4F626F92-B903-8DB8-77E8-C230CC3C1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899" y="1744459"/>
            <a:ext cx="3382806" cy="2009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9029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60"/>
          <p:cNvSpPr txBox="1">
            <a:spLocks noGrp="1"/>
          </p:cNvSpPr>
          <p:nvPr>
            <p:ph type="title"/>
          </p:nvPr>
        </p:nvSpPr>
        <p:spPr>
          <a:xfrm>
            <a:off x="2824100" y="2102400"/>
            <a:ext cx="5606221" cy="5292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a:t>
            </a:r>
            <a:r>
              <a:rPr lang="en" dirty="0">
                <a:latin typeface="Nunito Sans"/>
                <a:ea typeface="Nunito Sans"/>
                <a:cs typeface="Nunito Sans"/>
                <a:sym typeface="Nunito Sans"/>
              </a:rPr>
              <a:t>preparation</a:t>
            </a:r>
            <a:endParaRPr dirty="0"/>
          </a:p>
        </p:txBody>
      </p:sp>
      <p:sp>
        <p:nvSpPr>
          <p:cNvPr id="2743" name="Google Shape;2743;p60"/>
          <p:cNvSpPr/>
          <p:nvPr/>
        </p:nvSpPr>
        <p:spPr>
          <a:xfrm>
            <a:off x="1739213" y="2102400"/>
            <a:ext cx="938700" cy="938700"/>
          </a:xfrm>
          <a:prstGeom prst="octagon">
            <a:avLst>
              <a:gd name="adj" fmla="val 0"/>
            </a:avLst>
          </a:prstGeom>
          <a:solidFill>
            <a:schemeClr val="dk2"/>
          </a:solidFill>
          <a:ln>
            <a:noFill/>
          </a:ln>
          <a:effectLst>
            <a:outerShdw dist="95250" dir="30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txBox="1">
            <a:spLocks noGrp="1"/>
          </p:cNvSpPr>
          <p:nvPr>
            <p:ph type="subTitle" idx="1"/>
          </p:nvPr>
        </p:nvSpPr>
        <p:spPr>
          <a:xfrm>
            <a:off x="2824100" y="2858100"/>
            <a:ext cx="4714123" cy="18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0" i="0" dirty="0">
                <a:solidFill>
                  <a:srgbClr val="DBDEE1"/>
                </a:solidFill>
                <a:effectLst/>
                <a:latin typeface="Lato" panose="020F0502020204030203" pitchFamily="34" charset="0"/>
                <a:ea typeface="Lato" panose="020F0502020204030203" pitchFamily="34" charset="0"/>
                <a:cs typeface="Lato" panose="020F0502020204030203" pitchFamily="34" charset="0"/>
              </a:rPr>
              <a:t>From Chaos to Structure</a:t>
            </a:r>
          </a:p>
          <a:p>
            <a:pPr marL="0" lvl="0" indent="0" rtl="0">
              <a:spcBef>
                <a:spcPts val="0"/>
              </a:spcBef>
              <a:spcAft>
                <a:spcPts val="0"/>
              </a:spcAft>
              <a:buNone/>
            </a:pPr>
            <a:r>
              <a:rPr lang="en-US" dirty="0">
                <a:solidFill>
                  <a:srgbClr val="DBDEE1"/>
                </a:solidFill>
                <a:latin typeface="Lato" panose="020F0502020204030203" pitchFamily="34" charset="0"/>
                <a:ea typeface="Lato" panose="020F0502020204030203" pitchFamily="34" charset="0"/>
                <a:cs typeface="Lato" panose="020F0502020204030203" pitchFamily="34" charset="0"/>
              </a:rPr>
              <a:t>Structuring your dataset for success</a:t>
            </a:r>
            <a:endParaRPr lang="en-US" dirty="0"/>
          </a:p>
          <a:p>
            <a:pPr marL="0" lvl="0" indent="0" algn="l" rtl="0">
              <a:spcBef>
                <a:spcPts val="0"/>
              </a:spcBef>
              <a:spcAft>
                <a:spcPts val="0"/>
              </a:spcAft>
              <a:buNone/>
            </a:pPr>
            <a:endParaRPr lang="en-US" b="0" i="0" dirty="0">
              <a:solidFill>
                <a:srgbClr val="DBDEE1"/>
              </a:solidFill>
              <a:effectLst/>
              <a:latin typeface="Lato" panose="020F0502020204030203" pitchFamily="34" charset="0"/>
              <a:ea typeface="Lato" panose="020F0502020204030203" pitchFamily="34" charset="0"/>
              <a:cs typeface="Lato" panose="020F0502020204030203" pitchFamily="34" charset="0"/>
            </a:endParaRPr>
          </a:p>
        </p:txBody>
      </p:sp>
      <p:sp>
        <p:nvSpPr>
          <p:cNvPr id="2745" name="Google Shape;2745;p60"/>
          <p:cNvSpPr txBox="1">
            <a:spLocks noGrp="1"/>
          </p:cNvSpPr>
          <p:nvPr>
            <p:ph type="title" idx="2"/>
          </p:nvPr>
        </p:nvSpPr>
        <p:spPr>
          <a:xfrm>
            <a:off x="1664513"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43793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4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 </a:t>
            </a:r>
            <a:r>
              <a:rPr lang="en" dirty="0">
                <a:latin typeface="Nunito Sans"/>
                <a:ea typeface="Nunito Sans"/>
                <a:cs typeface="Nunito Sans"/>
                <a:sym typeface="Nunito Sans"/>
              </a:rPr>
              <a:t>preparation</a:t>
            </a:r>
            <a:endParaRPr dirty="0">
              <a:latin typeface="Nunito Sans"/>
              <a:ea typeface="Nunito Sans"/>
              <a:cs typeface="Nunito Sans"/>
              <a:sym typeface="Nunito Sans"/>
            </a:endParaRPr>
          </a:p>
        </p:txBody>
      </p:sp>
      <p:sp>
        <p:nvSpPr>
          <p:cNvPr id="2140" name="Google Shape;2140;p43"/>
          <p:cNvSpPr txBox="1">
            <a:spLocks noGrp="1"/>
          </p:cNvSpPr>
          <p:nvPr>
            <p:ph type="subTitle" idx="1"/>
          </p:nvPr>
        </p:nvSpPr>
        <p:spPr>
          <a:xfrm>
            <a:off x="993572" y="3053723"/>
            <a:ext cx="2063840" cy="2064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Collecting Images</a:t>
            </a:r>
            <a:endParaRPr dirty="0"/>
          </a:p>
        </p:txBody>
      </p:sp>
      <p:sp>
        <p:nvSpPr>
          <p:cNvPr id="2142" name="Google Shape;2142;p43"/>
          <p:cNvSpPr txBox="1">
            <a:spLocks noGrp="1"/>
          </p:cNvSpPr>
          <p:nvPr>
            <p:ph type="subTitle" idx="3"/>
          </p:nvPr>
        </p:nvSpPr>
        <p:spPr>
          <a:xfrm>
            <a:off x="3566072" y="3053724"/>
            <a:ext cx="2011800" cy="1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Images Annotation</a:t>
            </a:r>
            <a:endParaRPr dirty="0"/>
          </a:p>
        </p:txBody>
      </p:sp>
      <p:sp>
        <p:nvSpPr>
          <p:cNvPr id="2144" name="Google Shape;2144;p43"/>
          <p:cNvSpPr txBox="1">
            <a:spLocks noGrp="1"/>
          </p:cNvSpPr>
          <p:nvPr>
            <p:ph type="subTitle" idx="5"/>
          </p:nvPr>
        </p:nvSpPr>
        <p:spPr>
          <a:xfrm>
            <a:off x="5285679" y="3053724"/>
            <a:ext cx="3858321" cy="2064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Preprocessing and augmentation</a:t>
            </a:r>
            <a:endParaRPr dirty="0"/>
          </a:p>
        </p:txBody>
      </p:sp>
      <p:sp>
        <p:nvSpPr>
          <p:cNvPr id="2146" name="Google Shape;2146;p43"/>
          <p:cNvSpPr/>
          <p:nvPr/>
        </p:nvSpPr>
        <p:spPr>
          <a:xfrm>
            <a:off x="1609022" y="196755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4181522" y="196755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8" name="Google Shape;2148;p43"/>
          <p:cNvSpPr/>
          <p:nvPr/>
        </p:nvSpPr>
        <p:spPr>
          <a:xfrm>
            <a:off x="6754022" y="196755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149" name="Google Shape;2149;p43"/>
          <p:cNvGrpSpPr/>
          <p:nvPr/>
        </p:nvGrpSpPr>
        <p:grpSpPr>
          <a:xfrm>
            <a:off x="1791099" y="2154322"/>
            <a:ext cx="416745" cy="407358"/>
            <a:chOff x="1730950" y="1284225"/>
            <a:chExt cx="388900" cy="376625"/>
          </a:xfrm>
        </p:grpSpPr>
        <p:sp>
          <p:nvSpPr>
            <p:cNvPr id="2150" name="Google Shape;2150;p43"/>
            <p:cNvSpPr/>
            <p:nvPr/>
          </p:nvSpPr>
          <p:spPr>
            <a:xfrm>
              <a:off x="1730950" y="1284225"/>
              <a:ext cx="388900" cy="376625"/>
            </a:xfrm>
            <a:custGeom>
              <a:avLst/>
              <a:gdLst/>
              <a:ahLst/>
              <a:cxnLst/>
              <a:rect l="l" t="t" r="r" b="b"/>
              <a:pathLst>
                <a:path w="15556" h="15065" extrusionOk="0">
                  <a:moveTo>
                    <a:pt x="14780" y="466"/>
                  </a:moveTo>
                  <a:lnTo>
                    <a:pt x="14857" y="491"/>
                  </a:lnTo>
                  <a:lnTo>
                    <a:pt x="14987" y="569"/>
                  </a:lnTo>
                  <a:lnTo>
                    <a:pt x="15064" y="698"/>
                  </a:lnTo>
                  <a:lnTo>
                    <a:pt x="15090" y="776"/>
                  </a:lnTo>
                  <a:lnTo>
                    <a:pt x="15090" y="853"/>
                  </a:lnTo>
                  <a:lnTo>
                    <a:pt x="15090" y="1680"/>
                  </a:lnTo>
                  <a:lnTo>
                    <a:pt x="465" y="1680"/>
                  </a:lnTo>
                  <a:lnTo>
                    <a:pt x="465" y="853"/>
                  </a:lnTo>
                  <a:lnTo>
                    <a:pt x="465" y="776"/>
                  </a:lnTo>
                  <a:lnTo>
                    <a:pt x="491" y="698"/>
                  </a:lnTo>
                  <a:lnTo>
                    <a:pt x="569" y="569"/>
                  </a:lnTo>
                  <a:lnTo>
                    <a:pt x="672" y="491"/>
                  </a:lnTo>
                  <a:lnTo>
                    <a:pt x="750" y="466"/>
                  </a:lnTo>
                  <a:close/>
                  <a:moveTo>
                    <a:pt x="11602" y="4367"/>
                  </a:moveTo>
                  <a:lnTo>
                    <a:pt x="11602" y="8217"/>
                  </a:lnTo>
                  <a:lnTo>
                    <a:pt x="10542" y="8217"/>
                  </a:lnTo>
                  <a:lnTo>
                    <a:pt x="9871" y="7080"/>
                  </a:lnTo>
                  <a:lnTo>
                    <a:pt x="9793" y="6977"/>
                  </a:lnTo>
                  <a:lnTo>
                    <a:pt x="9664" y="6899"/>
                  </a:lnTo>
                  <a:lnTo>
                    <a:pt x="9561" y="6848"/>
                  </a:lnTo>
                  <a:lnTo>
                    <a:pt x="9405" y="6822"/>
                  </a:lnTo>
                  <a:lnTo>
                    <a:pt x="9276" y="6848"/>
                  </a:lnTo>
                  <a:lnTo>
                    <a:pt x="9147" y="6899"/>
                  </a:lnTo>
                  <a:lnTo>
                    <a:pt x="9044" y="6977"/>
                  </a:lnTo>
                  <a:lnTo>
                    <a:pt x="8966" y="7080"/>
                  </a:lnTo>
                  <a:lnTo>
                    <a:pt x="8269" y="8217"/>
                  </a:lnTo>
                  <a:lnTo>
                    <a:pt x="5943" y="8217"/>
                  </a:lnTo>
                  <a:lnTo>
                    <a:pt x="5943" y="4367"/>
                  </a:lnTo>
                  <a:close/>
                  <a:moveTo>
                    <a:pt x="14186" y="3050"/>
                  </a:moveTo>
                  <a:lnTo>
                    <a:pt x="14186" y="10930"/>
                  </a:lnTo>
                  <a:lnTo>
                    <a:pt x="12196" y="10930"/>
                  </a:lnTo>
                  <a:lnTo>
                    <a:pt x="10827" y="8656"/>
                  </a:lnTo>
                  <a:lnTo>
                    <a:pt x="11757" y="8656"/>
                  </a:lnTo>
                  <a:lnTo>
                    <a:pt x="11834" y="8631"/>
                  </a:lnTo>
                  <a:lnTo>
                    <a:pt x="11938" y="8553"/>
                  </a:lnTo>
                  <a:lnTo>
                    <a:pt x="12015" y="8424"/>
                  </a:lnTo>
                  <a:lnTo>
                    <a:pt x="12041" y="8372"/>
                  </a:lnTo>
                  <a:lnTo>
                    <a:pt x="12067" y="8295"/>
                  </a:lnTo>
                  <a:lnTo>
                    <a:pt x="12067" y="4316"/>
                  </a:lnTo>
                  <a:lnTo>
                    <a:pt x="12041" y="4238"/>
                  </a:lnTo>
                  <a:lnTo>
                    <a:pt x="12015" y="4161"/>
                  </a:lnTo>
                  <a:lnTo>
                    <a:pt x="11938" y="4031"/>
                  </a:lnTo>
                  <a:lnTo>
                    <a:pt x="11834" y="3954"/>
                  </a:lnTo>
                  <a:lnTo>
                    <a:pt x="11757" y="3928"/>
                  </a:lnTo>
                  <a:lnTo>
                    <a:pt x="5788" y="3928"/>
                  </a:lnTo>
                  <a:lnTo>
                    <a:pt x="5736" y="3954"/>
                  </a:lnTo>
                  <a:lnTo>
                    <a:pt x="5607" y="4031"/>
                  </a:lnTo>
                  <a:lnTo>
                    <a:pt x="5530" y="4161"/>
                  </a:lnTo>
                  <a:lnTo>
                    <a:pt x="5504" y="4238"/>
                  </a:lnTo>
                  <a:lnTo>
                    <a:pt x="5504" y="4316"/>
                  </a:lnTo>
                  <a:lnTo>
                    <a:pt x="5504" y="8295"/>
                  </a:lnTo>
                  <a:lnTo>
                    <a:pt x="5504" y="8372"/>
                  </a:lnTo>
                  <a:lnTo>
                    <a:pt x="5530" y="8424"/>
                  </a:lnTo>
                  <a:lnTo>
                    <a:pt x="5607" y="8553"/>
                  </a:lnTo>
                  <a:lnTo>
                    <a:pt x="5736" y="8631"/>
                  </a:lnTo>
                  <a:lnTo>
                    <a:pt x="5788" y="8656"/>
                  </a:lnTo>
                  <a:lnTo>
                    <a:pt x="8010" y="8656"/>
                  </a:lnTo>
                  <a:lnTo>
                    <a:pt x="6615" y="10930"/>
                  </a:lnTo>
                  <a:lnTo>
                    <a:pt x="1370" y="10930"/>
                  </a:lnTo>
                  <a:lnTo>
                    <a:pt x="1370" y="3050"/>
                  </a:lnTo>
                  <a:close/>
                  <a:moveTo>
                    <a:pt x="9509" y="10827"/>
                  </a:moveTo>
                  <a:lnTo>
                    <a:pt x="9612" y="10853"/>
                  </a:lnTo>
                  <a:lnTo>
                    <a:pt x="9716" y="10904"/>
                  </a:lnTo>
                  <a:lnTo>
                    <a:pt x="9767" y="10982"/>
                  </a:lnTo>
                  <a:lnTo>
                    <a:pt x="9845" y="11059"/>
                  </a:lnTo>
                  <a:lnTo>
                    <a:pt x="9896" y="11137"/>
                  </a:lnTo>
                  <a:lnTo>
                    <a:pt x="9922" y="11240"/>
                  </a:lnTo>
                  <a:lnTo>
                    <a:pt x="9922" y="11344"/>
                  </a:lnTo>
                  <a:lnTo>
                    <a:pt x="9922" y="11447"/>
                  </a:lnTo>
                  <a:lnTo>
                    <a:pt x="9896" y="11525"/>
                  </a:lnTo>
                  <a:lnTo>
                    <a:pt x="9845" y="11628"/>
                  </a:lnTo>
                  <a:lnTo>
                    <a:pt x="9767" y="11705"/>
                  </a:lnTo>
                  <a:lnTo>
                    <a:pt x="9716" y="11757"/>
                  </a:lnTo>
                  <a:lnTo>
                    <a:pt x="9612" y="11809"/>
                  </a:lnTo>
                  <a:lnTo>
                    <a:pt x="9509" y="11835"/>
                  </a:lnTo>
                  <a:lnTo>
                    <a:pt x="9405" y="11860"/>
                  </a:lnTo>
                  <a:lnTo>
                    <a:pt x="9302" y="11835"/>
                  </a:lnTo>
                  <a:lnTo>
                    <a:pt x="9225" y="11809"/>
                  </a:lnTo>
                  <a:lnTo>
                    <a:pt x="9121" y="11757"/>
                  </a:lnTo>
                  <a:lnTo>
                    <a:pt x="9044" y="11705"/>
                  </a:lnTo>
                  <a:lnTo>
                    <a:pt x="8992" y="11628"/>
                  </a:lnTo>
                  <a:lnTo>
                    <a:pt x="8940" y="11525"/>
                  </a:lnTo>
                  <a:lnTo>
                    <a:pt x="8915" y="11447"/>
                  </a:lnTo>
                  <a:lnTo>
                    <a:pt x="8889" y="11344"/>
                  </a:lnTo>
                  <a:lnTo>
                    <a:pt x="8915" y="11240"/>
                  </a:lnTo>
                  <a:lnTo>
                    <a:pt x="8940" y="11137"/>
                  </a:lnTo>
                  <a:lnTo>
                    <a:pt x="8992" y="11059"/>
                  </a:lnTo>
                  <a:lnTo>
                    <a:pt x="9044" y="10982"/>
                  </a:lnTo>
                  <a:lnTo>
                    <a:pt x="9121" y="10904"/>
                  </a:lnTo>
                  <a:lnTo>
                    <a:pt x="9225" y="10853"/>
                  </a:lnTo>
                  <a:lnTo>
                    <a:pt x="9302" y="10827"/>
                  </a:lnTo>
                  <a:close/>
                  <a:moveTo>
                    <a:pt x="9638" y="7571"/>
                  </a:moveTo>
                  <a:lnTo>
                    <a:pt x="11757" y="11085"/>
                  </a:lnTo>
                  <a:lnTo>
                    <a:pt x="11808" y="11189"/>
                  </a:lnTo>
                  <a:lnTo>
                    <a:pt x="11860" y="11292"/>
                  </a:lnTo>
                  <a:lnTo>
                    <a:pt x="11860" y="11421"/>
                  </a:lnTo>
                  <a:lnTo>
                    <a:pt x="11860" y="11525"/>
                  </a:lnTo>
                  <a:lnTo>
                    <a:pt x="11834" y="11628"/>
                  </a:lnTo>
                  <a:lnTo>
                    <a:pt x="11808" y="11731"/>
                  </a:lnTo>
                  <a:lnTo>
                    <a:pt x="11731" y="11835"/>
                  </a:lnTo>
                  <a:lnTo>
                    <a:pt x="11653" y="11912"/>
                  </a:lnTo>
                  <a:lnTo>
                    <a:pt x="10801" y="12791"/>
                  </a:lnTo>
                  <a:lnTo>
                    <a:pt x="8036" y="12791"/>
                  </a:lnTo>
                  <a:lnTo>
                    <a:pt x="7158" y="11912"/>
                  </a:lnTo>
                  <a:lnTo>
                    <a:pt x="7080" y="11835"/>
                  </a:lnTo>
                  <a:lnTo>
                    <a:pt x="7028" y="11731"/>
                  </a:lnTo>
                  <a:lnTo>
                    <a:pt x="7002" y="11628"/>
                  </a:lnTo>
                  <a:lnTo>
                    <a:pt x="6977" y="11525"/>
                  </a:lnTo>
                  <a:lnTo>
                    <a:pt x="6977" y="11421"/>
                  </a:lnTo>
                  <a:lnTo>
                    <a:pt x="6977" y="11292"/>
                  </a:lnTo>
                  <a:lnTo>
                    <a:pt x="7002" y="11189"/>
                  </a:lnTo>
                  <a:lnTo>
                    <a:pt x="7054" y="11085"/>
                  </a:lnTo>
                  <a:lnTo>
                    <a:pt x="9199" y="7571"/>
                  </a:lnTo>
                  <a:lnTo>
                    <a:pt x="9199" y="10388"/>
                  </a:lnTo>
                  <a:lnTo>
                    <a:pt x="9044" y="10439"/>
                  </a:lnTo>
                  <a:lnTo>
                    <a:pt x="8889" y="10517"/>
                  </a:lnTo>
                  <a:lnTo>
                    <a:pt x="8760" y="10620"/>
                  </a:lnTo>
                  <a:lnTo>
                    <a:pt x="8656" y="10724"/>
                  </a:lnTo>
                  <a:lnTo>
                    <a:pt x="8553" y="10853"/>
                  </a:lnTo>
                  <a:lnTo>
                    <a:pt x="8501" y="11008"/>
                  </a:lnTo>
                  <a:lnTo>
                    <a:pt x="8449" y="11163"/>
                  </a:lnTo>
                  <a:lnTo>
                    <a:pt x="8449" y="11344"/>
                  </a:lnTo>
                  <a:lnTo>
                    <a:pt x="8449" y="11525"/>
                  </a:lnTo>
                  <a:lnTo>
                    <a:pt x="8527" y="11705"/>
                  </a:lnTo>
                  <a:lnTo>
                    <a:pt x="8604" y="11886"/>
                  </a:lnTo>
                  <a:lnTo>
                    <a:pt x="8734" y="12016"/>
                  </a:lnTo>
                  <a:lnTo>
                    <a:pt x="8863" y="12145"/>
                  </a:lnTo>
                  <a:lnTo>
                    <a:pt x="9044" y="12222"/>
                  </a:lnTo>
                  <a:lnTo>
                    <a:pt x="9225" y="12300"/>
                  </a:lnTo>
                  <a:lnTo>
                    <a:pt x="9612" y="12300"/>
                  </a:lnTo>
                  <a:lnTo>
                    <a:pt x="9793" y="12222"/>
                  </a:lnTo>
                  <a:lnTo>
                    <a:pt x="9948" y="12145"/>
                  </a:lnTo>
                  <a:lnTo>
                    <a:pt x="10103" y="12016"/>
                  </a:lnTo>
                  <a:lnTo>
                    <a:pt x="10232" y="11886"/>
                  </a:lnTo>
                  <a:lnTo>
                    <a:pt x="10310" y="11705"/>
                  </a:lnTo>
                  <a:lnTo>
                    <a:pt x="10362" y="11525"/>
                  </a:lnTo>
                  <a:lnTo>
                    <a:pt x="10387" y="11344"/>
                  </a:lnTo>
                  <a:lnTo>
                    <a:pt x="10362" y="11163"/>
                  </a:lnTo>
                  <a:lnTo>
                    <a:pt x="10336" y="11008"/>
                  </a:lnTo>
                  <a:lnTo>
                    <a:pt x="10258" y="10853"/>
                  </a:lnTo>
                  <a:lnTo>
                    <a:pt x="10181" y="10724"/>
                  </a:lnTo>
                  <a:lnTo>
                    <a:pt x="10077" y="10620"/>
                  </a:lnTo>
                  <a:lnTo>
                    <a:pt x="9948" y="10517"/>
                  </a:lnTo>
                  <a:lnTo>
                    <a:pt x="9793" y="10439"/>
                  </a:lnTo>
                  <a:lnTo>
                    <a:pt x="9638" y="10388"/>
                  </a:lnTo>
                  <a:lnTo>
                    <a:pt x="9638" y="7571"/>
                  </a:lnTo>
                  <a:close/>
                  <a:moveTo>
                    <a:pt x="10982" y="13256"/>
                  </a:moveTo>
                  <a:lnTo>
                    <a:pt x="11033" y="13282"/>
                  </a:lnTo>
                  <a:lnTo>
                    <a:pt x="11059" y="13333"/>
                  </a:lnTo>
                  <a:lnTo>
                    <a:pt x="11059" y="13618"/>
                  </a:lnTo>
                  <a:lnTo>
                    <a:pt x="11033" y="13695"/>
                  </a:lnTo>
                  <a:lnTo>
                    <a:pt x="9199" y="13695"/>
                  </a:lnTo>
                  <a:lnTo>
                    <a:pt x="9095" y="13721"/>
                  </a:lnTo>
                  <a:lnTo>
                    <a:pt x="9018" y="13773"/>
                  </a:lnTo>
                  <a:lnTo>
                    <a:pt x="8966" y="13850"/>
                  </a:lnTo>
                  <a:lnTo>
                    <a:pt x="8966" y="13928"/>
                  </a:lnTo>
                  <a:lnTo>
                    <a:pt x="8966" y="14031"/>
                  </a:lnTo>
                  <a:lnTo>
                    <a:pt x="9018" y="14083"/>
                  </a:lnTo>
                  <a:lnTo>
                    <a:pt x="9095" y="14134"/>
                  </a:lnTo>
                  <a:lnTo>
                    <a:pt x="9199" y="14160"/>
                  </a:lnTo>
                  <a:lnTo>
                    <a:pt x="10465" y="14160"/>
                  </a:lnTo>
                  <a:lnTo>
                    <a:pt x="10465" y="14548"/>
                  </a:lnTo>
                  <a:lnTo>
                    <a:pt x="10465" y="14599"/>
                  </a:lnTo>
                  <a:lnTo>
                    <a:pt x="10413" y="14625"/>
                  </a:lnTo>
                  <a:lnTo>
                    <a:pt x="8424" y="14625"/>
                  </a:lnTo>
                  <a:lnTo>
                    <a:pt x="8372" y="14599"/>
                  </a:lnTo>
                  <a:lnTo>
                    <a:pt x="8346" y="14548"/>
                  </a:lnTo>
                  <a:lnTo>
                    <a:pt x="8346" y="13928"/>
                  </a:lnTo>
                  <a:lnTo>
                    <a:pt x="8320" y="13850"/>
                  </a:lnTo>
                  <a:lnTo>
                    <a:pt x="8294" y="13773"/>
                  </a:lnTo>
                  <a:lnTo>
                    <a:pt x="8217" y="13721"/>
                  </a:lnTo>
                  <a:lnTo>
                    <a:pt x="8114" y="13695"/>
                  </a:lnTo>
                  <a:lnTo>
                    <a:pt x="7803" y="13695"/>
                  </a:lnTo>
                  <a:lnTo>
                    <a:pt x="7778" y="13618"/>
                  </a:lnTo>
                  <a:lnTo>
                    <a:pt x="7778" y="13333"/>
                  </a:lnTo>
                  <a:lnTo>
                    <a:pt x="7803" y="13282"/>
                  </a:lnTo>
                  <a:lnTo>
                    <a:pt x="7855" y="13256"/>
                  </a:lnTo>
                  <a:close/>
                  <a:moveTo>
                    <a:pt x="827" y="1"/>
                  </a:moveTo>
                  <a:lnTo>
                    <a:pt x="672" y="26"/>
                  </a:lnTo>
                  <a:lnTo>
                    <a:pt x="517" y="78"/>
                  </a:lnTo>
                  <a:lnTo>
                    <a:pt x="362" y="156"/>
                  </a:lnTo>
                  <a:lnTo>
                    <a:pt x="233" y="259"/>
                  </a:lnTo>
                  <a:lnTo>
                    <a:pt x="129" y="362"/>
                  </a:lnTo>
                  <a:lnTo>
                    <a:pt x="52" y="517"/>
                  </a:lnTo>
                  <a:lnTo>
                    <a:pt x="26" y="672"/>
                  </a:lnTo>
                  <a:lnTo>
                    <a:pt x="0" y="853"/>
                  </a:lnTo>
                  <a:lnTo>
                    <a:pt x="0" y="8812"/>
                  </a:lnTo>
                  <a:lnTo>
                    <a:pt x="26" y="8889"/>
                  </a:lnTo>
                  <a:lnTo>
                    <a:pt x="52" y="8967"/>
                  </a:lnTo>
                  <a:lnTo>
                    <a:pt x="129" y="9018"/>
                  </a:lnTo>
                  <a:lnTo>
                    <a:pt x="310" y="9018"/>
                  </a:lnTo>
                  <a:lnTo>
                    <a:pt x="388" y="8967"/>
                  </a:lnTo>
                  <a:lnTo>
                    <a:pt x="439" y="8889"/>
                  </a:lnTo>
                  <a:lnTo>
                    <a:pt x="465" y="8812"/>
                  </a:lnTo>
                  <a:lnTo>
                    <a:pt x="465" y="2119"/>
                  </a:lnTo>
                  <a:lnTo>
                    <a:pt x="15090" y="2119"/>
                  </a:lnTo>
                  <a:lnTo>
                    <a:pt x="15090" y="11473"/>
                  </a:lnTo>
                  <a:lnTo>
                    <a:pt x="15090" y="11550"/>
                  </a:lnTo>
                  <a:lnTo>
                    <a:pt x="15064" y="11628"/>
                  </a:lnTo>
                  <a:lnTo>
                    <a:pt x="14987" y="11731"/>
                  </a:lnTo>
                  <a:lnTo>
                    <a:pt x="14857" y="11835"/>
                  </a:lnTo>
                  <a:lnTo>
                    <a:pt x="14780" y="11835"/>
                  </a:lnTo>
                  <a:lnTo>
                    <a:pt x="14702" y="11860"/>
                  </a:lnTo>
                  <a:lnTo>
                    <a:pt x="12248" y="11860"/>
                  </a:lnTo>
                  <a:lnTo>
                    <a:pt x="12299" y="11628"/>
                  </a:lnTo>
                  <a:lnTo>
                    <a:pt x="12325" y="11395"/>
                  </a:lnTo>
                  <a:lnTo>
                    <a:pt x="14341" y="11395"/>
                  </a:lnTo>
                  <a:lnTo>
                    <a:pt x="14418" y="11370"/>
                  </a:lnTo>
                  <a:lnTo>
                    <a:pt x="14522" y="11292"/>
                  </a:lnTo>
                  <a:lnTo>
                    <a:pt x="14599" y="11163"/>
                  </a:lnTo>
                  <a:lnTo>
                    <a:pt x="14625" y="11085"/>
                  </a:lnTo>
                  <a:lnTo>
                    <a:pt x="14651" y="11008"/>
                  </a:lnTo>
                  <a:lnTo>
                    <a:pt x="14651" y="2972"/>
                  </a:lnTo>
                  <a:lnTo>
                    <a:pt x="14625" y="2894"/>
                  </a:lnTo>
                  <a:lnTo>
                    <a:pt x="14599" y="2817"/>
                  </a:lnTo>
                  <a:lnTo>
                    <a:pt x="14522" y="2688"/>
                  </a:lnTo>
                  <a:lnTo>
                    <a:pt x="14418" y="2610"/>
                  </a:lnTo>
                  <a:lnTo>
                    <a:pt x="14341" y="2584"/>
                  </a:lnTo>
                  <a:lnTo>
                    <a:pt x="1215" y="2584"/>
                  </a:lnTo>
                  <a:lnTo>
                    <a:pt x="1137" y="2610"/>
                  </a:lnTo>
                  <a:lnTo>
                    <a:pt x="1008" y="2688"/>
                  </a:lnTo>
                  <a:lnTo>
                    <a:pt x="930" y="2817"/>
                  </a:lnTo>
                  <a:lnTo>
                    <a:pt x="905" y="2894"/>
                  </a:lnTo>
                  <a:lnTo>
                    <a:pt x="905" y="2972"/>
                  </a:lnTo>
                  <a:lnTo>
                    <a:pt x="905" y="11008"/>
                  </a:lnTo>
                  <a:lnTo>
                    <a:pt x="905" y="11085"/>
                  </a:lnTo>
                  <a:lnTo>
                    <a:pt x="930" y="11163"/>
                  </a:lnTo>
                  <a:lnTo>
                    <a:pt x="1008" y="11292"/>
                  </a:lnTo>
                  <a:lnTo>
                    <a:pt x="1137" y="11370"/>
                  </a:lnTo>
                  <a:lnTo>
                    <a:pt x="1215" y="11395"/>
                  </a:lnTo>
                  <a:lnTo>
                    <a:pt x="6512" y="11395"/>
                  </a:lnTo>
                  <a:lnTo>
                    <a:pt x="6512" y="11628"/>
                  </a:lnTo>
                  <a:lnTo>
                    <a:pt x="6589" y="11860"/>
                  </a:lnTo>
                  <a:lnTo>
                    <a:pt x="827" y="11860"/>
                  </a:lnTo>
                  <a:lnTo>
                    <a:pt x="750" y="11835"/>
                  </a:lnTo>
                  <a:lnTo>
                    <a:pt x="672" y="11835"/>
                  </a:lnTo>
                  <a:lnTo>
                    <a:pt x="569" y="11731"/>
                  </a:lnTo>
                  <a:lnTo>
                    <a:pt x="491" y="11628"/>
                  </a:lnTo>
                  <a:lnTo>
                    <a:pt x="465" y="11550"/>
                  </a:lnTo>
                  <a:lnTo>
                    <a:pt x="465" y="11473"/>
                  </a:lnTo>
                  <a:lnTo>
                    <a:pt x="465" y="9871"/>
                  </a:lnTo>
                  <a:lnTo>
                    <a:pt x="439" y="9768"/>
                  </a:lnTo>
                  <a:lnTo>
                    <a:pt x="388" y="9690"/>
                  </a:lnTo>
                  <a:lnTo>
                    <a:pt x="310" y="9664"/>
                  </a:lnTo>
                  <a:lnTo>
                    <a:pt x="233" y="9638"/>
                  </a:lnTo>
                  <a:lnTo>
                    <a:pt x="129" y="9664"/>
                  </a:lnTo>
                  <a:lnTo>
                    <a:pt x="52" y="9690"/>
                  </a:lnTo>
                  <a:lnTo>
                    <a:pt x="26" y="9768"/>
                  </a:lnTo>
                  <a:lnTo>
                    <a:pt x="0" y="9871"/>
                  </a:lnTo>
                  <a:lnTo>
                    <a:pt x="0" y="11473"/>
                  </a:lnTo>
                  <a:lnTo>
                    <a:pt x="26" y="11654"/>
                  </a:lnTo>
                  <a:lnTo>
                    <a:pt x="52" y="11809"/>
                  </a:lnTo>
                  <a:lnTo>
                    <a:pt x="129" y="11938"/>
                  </a:lnTo>
                  <a:lnTo>
                    <a:pt x="233" y="12067"/>
                  </a:lnTo>
                  <a:lnTo>
                    <a:pt x="362" y="12171"/>
                  </a:lnTo>
                  <a:lnTo>
                    <a:pt x="517" y="12248"/>
                  </a:lnTo>
                  <a:lnTo>
                    <a:pt x="672" y="12300"/>
                  </a:lnTo>
                  <a:lnTo>
                    <a:pt x="6899" y="12300"/>
                  </a:lnTo>
                  <a:lnTo>
                    <a:pt x="7519" y="12920"/>
                  </a:lnTo>
                  <a:lnTo>
                    <a:pt x="7442" y="12997"/>
                  </a:lnTo>
                  <a:lnTo>
                    <a:pt x="7364" y="13101"/>
                  </a:lnTo>
                  <a:lnTo>
                    <a:pt x="7338" y="13204"/>
                  </a:lnTo>
                  <a:lnTo>
                    <a:pt x="7313" y="13333"/>
                  </a:lnTo>
                  <a:lnTo>
                    <a:pt x="7313" y="13618"/>
                  </a:lnTo>
                  <a:lnTo>
                    <a:pt x="7338" y="13747"/>
                  </a:lnTo>
                  <a:lnTo>
                    <a:pt x="7364" y="13824"/>
                  </a:lnTo>
                  <a:lnTo>
                    <a:pt x="7416" y="13928"/>
                  </a:lnTo>
                  <a:lnTo>
                    <a:pt x="7468" y="14005"/>
                  </a:lnTo>
                  <a:lnTo>
                    <a:pt x="7545" y="14083"/>
                  </a:lnTo>
                  <a:lnTo>
                    <a:pt x="7648" y="14108"/>
                  </a:lnTo>
                  <a:lnTo>
                    <a:pt x="7752" y="14160"/>
                  </a:lnTo>
                  <a:lnTo>
                    <a:pt x="7907" y="14160"/>
                  </a:lnTo>
                  <a:lnTo>
                    <a:pt x="7907" y="14548"/>
                  </a:lnTo>
                  <a:lnTo>
                    <a:pt x="7907" y="14651"/>
                  </a:lnTo>
                  <a:lnTo>
                    <a:pt x="7933" y="14754"/>
                  </a:lnTo>
                  <a:lnTo>
                    <a:pt x="7984" y="14832"/>
                  </a:lnTo>
                  <a:lnTo>
                    <a:pt x="8062" y="14909"/>
                  </a:lnTo>
                  <a:lnTo>
                    <a:pt x="8139" y="14987"/>
                  </a:lnTo>
                  <a:lnTo>
                    <a:pt x="8217" y="15039"/>
                  </a:lnTo>
                  <a:lnTo>
                    <a:pt x="8320" y="15064"/>
                  </a:lnTo>
                  <a:lnTo>
                    <a:pt x="10517" y="15064"/>
                  </a:lnTo>
                  <a:lnTo>
                    <a:pt x="10620" y="15039"/>
                  </a:lnTo>
                  <a:lnTo>
                    <a:pt x="10697" y="14987"/>
                  </a:lnTo>
                  <a:lnTo>
                    <a:pt x="10775" y="14909"/>
                  </a:lnTo>
                  <a:lnTo>
                    <a:pt x="10852" y="14832"/>
                  </a:lnTo>
                  <a:lnTo>
                    <a:pt x="10904" y="14754"/>
                  </a:lnTo>
                  <a:lnTo>
                    <a:pt x="10930" y="14651"/>
                  </a:lnTo>
                  <a:lnTo>
                    <a:pt x="10930" y="14548"/>
                  </a:lnTo>
                  <a:lnTo>
                    <a:pt x="10930" y="14160"/>
                  </a:lnTo>
                  <a:lnTo>
                    <a:pt x="11085" y="14160"/>
                  </a:lnTo>
                  <a:lnTo>
                    <a:pt x="11188" y="14108"/>
                  </a:lnTo>
                  <a:lnTo>
                    <a:pt x="11266" y="14083"/>
                  </a:lnTo>
                  <a:lnTo>
                    <a:pt x="11343" y="14005"/>
                  </a:lnTo>
                  <a:lnTo>
                    <a:pt x="11421" y="13928"/>
                  </a:lnTo>
                  <a:lnTo>
                    <a:pt x="11473" y="13824"/>
                  </a:lnTo>
                  <a:lnTo>
                    <a:pt x="11498" y="13747"/>
                  </a:lnTo>
                  <a:lnTo>
                    <a:pt x="11498" y="13618"/>
                  </a:lnTo>
                  <a:lnTo>
                    <a:pt x="11498" y="13333"/>
                  </a:lnTo>
                  <a:lnTo>
                    <a:pt x="11498" y="13204"/>
                  </a:lnTo>
                  <a:lnTo>
                    <a:pt x="11447" y="13101"/>
                  </a:lnTo>
                  <a:lnTo>
                    <a:pt x="11395" y="12997"/>
                  </a:lnTo>
                  <a:lnTo>
                    <a:pt x="11318" y="12920"/>
                  </a:lnTo>
                  <a:lnTo>
                    <a:pt x="11912" y="12300"/>
                  </a:lnTo>
                  <a:lnTo>
                    <a:pt x="14883" y="12300"/>
                  </a:lnTo>
                  <a:lnTo>
                    <a:pt x="15038" y="12248"/>
                  </a:lnTo>
                  <a:lnTo>
                    <a:pt x="15193" y="12171"/>
                  </a:lnTo>
                  <a:lnTo>
                    <a:pt x="15297" y="12067"/>
                  </a:lnTo>
                  <a:lnTo>
                    <a:pt x="15400" y="11938"/>
                  </a:lnTo>
                  <a:lnTo>
                    <a:pt x="15478" y="11809"/>
                  </a:lnTo>
                  <a:lnTo>
                    <a:pt x="15529" y="11654"/>
                  </a:lnTo>
                  <a:lnTo>
                    <a:pt x="15555" y="11473"/>
                  </a:lnTo>
                  <a:lnTo>
                    <a:pt x="15555" y="853"/>
                  </a:lnTo>
                  <a:lnTo>
                    <a:pt x="15529" y="672"/>
                  </a:lnTo>
                  <a:lnTo>
                    <a:pt x="15478" y="517"/>
                  </a:lnTo>
                  <a:lnTo>
                    <a:pt x="15400" y="362"/>
                  </a:lnTo>
                  <a:lnTo>
                    <a:pt x="15297" y="259"/>
                  </a:lnTo>
                  <a:lnTo>
                    <a:pt x="15193" y="156"/>
                  </a:lnTo>
                  <a:lnTo>
                    <a:pt x="15038" y="78"/>
                  </a:lnTo>
                  <a:lnTo>
                    <a:pt x="14883" y="26"/>
                  </a:lnTo>
                  <a:lnTo>
                    <a:pt x="147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776150" y="1382425"/>
              <a:ext cx="47200" cy="154400"/>
            </a:xfrm>
            <a:custGeom>
              <a:avLst/>
              <a:gdLst/>
              <a:ahLst/>
              <a:cxnLst/>
              <a:rect l="l" t="t" r="r" b="b"/>
              <a:pathLst>
                <a:path w="1888" h="6176" extrusionOk="0">
                  <a:moveTo>
                    <a:pt x="1448" y="439"/>
                  </a:moveTo>
                  <a:lnTo>
                    <a:pt x="1448" y="1421"/>
                  </a:lnTo>
                  <a:lnTo>
                    <a:pt x="466" y="1421"/>
                  </a:lnTo>
                  <a:lnTo>
                    <a:pt x="466" y="439"/>
                  </a:lnTo>
                  <a:close/>
                  <a:moveTo>
                    <a:pt x="1448" y="1886"/>
                  </a:moveTo>
                  <a:lnTo>
                    <a:pt x="1448" y="2842"/>
                  </a:lnTo>
                  <a:lnTo>
                    <a:pt x="466" y="2842"/>
                  </a:lnTo>
                  <a:lnTo>
                    <a:pt x="466" y="1886"/>
                  </a:lnTo>
                  <a:close/>
                  <a:moveTo>
                    <a:pt x="1448" y="3307"/>
                  </a:moveTo>
                  <a:lnTo>
                    <a:pt x="1448" y="4289"/>
                  </a:lnTo>
                  <a:lnTo>
                    <a:pt x="466" y="4289"/>
                  </a:lnTo>
                  <a:lnTo>
                    <a:pt x="466" y="3307"/>
                  </a:lnTo>
                  <a:close/>
                  <a:moveTo>
                    <a:pt x="1448" y="4728"/>
                  </a:moveTo>
                  <a:lnTo>
                    <a:pt x="1448" y="5710"/>
                  </a:lnTo>
                  <a:lnTo>
                    <a:pt x="466" y="5710"/>
                  </a:lnTo>
                  <a:lnTo>
                    <a:pt x="466" y="4728"/>
                  </a:lnTo>
                  <a:close/>
                  <a:moveTo>
                    <a:pt x="311" y="0"/>
                  </a:moveTo>
                  <a:lnTo>
                    <a:pt x="233" y="26"/>
                  </a:lnTo>
                  <a:lnTo>
                    <a:pt x="130" y="103"/>
                  </a:lnTo>
                  <a:lnTo>
                    <a:pt x="53" y="233"/>
                  </a:lnTo>
                  <a:lnTo>
                    <a:pt x="27" y="310"/>
                  </a:lnTo>
                  <a:lnTo>
                    <a:pt x="1" y="388"/>
                  </a:lnTo>
                  <a:lnTo>
                    <a:pt x="1" y="5788"/>
                  </a:lnTo>
                  <a:lnTo>
                    <a:pt x="27" y="5865"/>
                  </a:lnTo>
                  <a:lnTo>
                    <a:pt x="53" y="5943"/>
                  </a:lnTo>
                  <a:lnTo>
                    <a:pt x="130" y="6046"/>
                  </a:lnTo>
                  <a:lnTo>
                    <a:pt x="233" y="6124"/>
                  </a:lnTo>
                  <a:lnTo>
                    <a:pt x="311" y="6150"/>
                  </a:lnTo>
                  <a:lnTo>
                    <a:pt x="388" y="6175"/>
                  </a:lnTo>
                  <a:lnTo>
                    <a:pt x="1525" y="6175"/>
                  </a:lnTo>
                  <a:lnTo>
                    <a:pt x="1603" y="6150"/>
                  </a:lnTo>
                  <a:lnTo>
                    <a:pt x="1655" y="6124"/>
                  </a:lnTo>
                  <a:lnTo>
                    <a:pt x="1784" y="6046"/>
                  </a:lnTo>
                  <a:lnTo>
                    <a:pt x="1861" y="5943"/>
                  </a:lnTo>
                  <a:lnTo>
                    <a:pt x="1887" y="5865"/>
                  </a:lnTo>
                  <a:lnTo>
                    <a:pt x="1887" y="5788"/>
                  </a:lnTo>
                  <a:lnTo>
                    <a:pt x="1887" y="388"/>
                  </a:lnTo>
                  <a:lnTo>
                    <a:pt x="1887" y="310"/>
                  </a:lnTo>
                  <a:lnTo>
                    <a:pt x="1861" y="233"/>
                  </a:lnTo>
                  <a:lnTo>
                    <a:pt x="1784" y="103"/>
                  </a:lnTo>
                  <a:lnTo>
                    <a:pt x="1655" y="26"/>
                  </a:lnTo>
                  <a:lnTo>
                    <a:pt x="1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753550" y="1304900"/>
              <a:ext cx="12300" cy="12300"/>
            </a:xfrm>
            <a:custGeom>
              <a:avLst/>
              <a:gdLst/>
              <a:ahLst/>
              <a:cxnLst/>
              <a:rect l="l" t="t" r="r" b="b"/>
              <a:pathLst>
                <a:path w="492" h="492" extrusionOk="0">
                  <a:moveTo>
                    <a:pt x="259" y="0"/>
                  </a:moveTo>
                  <a:lnTo>
                    <a:pt x="156" y="26"/>
                  </a:lnTo>
                  <a:lnTo>
                    <a:pt x="78" y="78"/>
                  </a:lnTo>
                  <a:lnTo>
                    <a:pt x="26" y="155"/>
                  </a:lnTo>
                  <a:lnTo>
                    <a:pt x="1" y="233"/>
                  </a:lnTo>
                  <a:lnTo>
                    <a:pt x="26" y="336"/>
                  </a:lnTo>
                  <a:lnTo>
                    <a:pt x="78" y="414"/>
                  </a:lnTo>
                  <a:lnTo>
                    <a:pt x="156" y="465"/>
                  </a:lnTo>
                  <a:lnTo>
                    <a:pt x="259" y="491"/>
                  </a:lnTo>
                  <a:lnTo>
                    <a:pt x="336" y="465"/>
                  </a:lnTo>
                  <a:lnTo>
                    <a:pt x="414" y="414"/>
                  </a:lnTo>
                  <a:lnTo>
                    <a:pt x="466" y="336"/>
                  </a:lnTo>
                  <a:lnTo>
                    <a:pt x="491" y="233"/>
                  </a:lnTo>
                  <a:lnTo>
                    <a:pt x="466" y="155"/>
                  </a:lnTo>
                  <a:lnTo>
                    <a:pt x="414" y="78"/>
                  </a:lnTo>
                  <a:lnTo>
                    <a:pt x="336" y="26"/>
                  </a:lnTo>
                  <a:lnTo>
                    <a:pt x="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1777450" y="1304900"/>
              <a:ext cx="11650" cy="12300"/>
            </a:xfrm>
            <a:custGeom>
              <a:avLst/>
              <a:gdLst/>
              <a:ahLst/>
              <a:cxnLst/>
              <a:rect l="l" t="t" r="r" b="b"/>
              <a:pathLst>
                <a:path w="466" h="492" extrusionOk="0">
                  <a:moveTo>
                    <a:pt x="233" y="0"/>
                  </a:moveTo>
                  <a:lnTo>
                    <a:pt x="130" y="26"/>
                  </a:lnTo>
                  <a:lnTo>
                    <a:pt x="52" y="78"/>
                  </a:lnTo>
                  <a:lnTo>
                    <a:pt x="1" y="155"/>
                  </a:lnTo>
                  <a:lnTo>
                    <a:pt x="1" y="233"/>
                  </a:lnTo>
                  <a:lnTo>
                    <a:pt x="1" y="336"/>
                  </a:lnTo>
                  <a:lnTo>
                    <a:pt x="52" y="414"/>
                  </a:lnTo>
                  <a:lnTo>
                    <a:pt x="130" y="465"/>
                  </a:lnTo>
                  <a:lnTo>
                    <a:pt x="233" y="491"/>
                  </a:lnTo>
                  <a:lnTo>
                    <a:pt x="336" y="465"/>
                  </a:lnTo>
                  <a:lnTo>
                    <a:pt x="414" y="414"/>
                  </a:lnTo>
                  <a:lnTo>
                    <a:pt x="466" y="336"/>
                  </a:lnTo>
                  <a:lnTo>
                    <a:pt x="466" y="233"/>
                  </a:lnTo>
                  <a:lnTo>
                    <a:pt x="466" y="155"/>
                  </a:lnTo>
                  <a:lnTo>
                    <a:pt x="414" y="78"/>
                  </a:lnTo>
                  <a:lnTo>
                    <a:pt x="336"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1800700" y="1304900"/>
              <a:ext cx="12300" cy="12300"/>
            </a:xfrm>
            <a:custGeom>
              <a:avLst/>
              <a:gdLst/>
              <a:ahLst/>
              <a:cxnLst/>
              <a:rect l="l" t="t" r="r" b="b"/>
              <a:pathLst>
                <a:path w="492" h="492" extrusionOk="0">
                  <a:moveTo>
                    <a:pt x="233" y="0"/>
                  </a:moveTo>
                  <a:lnTo>
                    <a:pt x="156" y="26"/>
                  </a:lnTo>
                  <a:lnTo>
                    <a:pt x="78" y="78"/>
                  </a:lnTo>
                  <a:lnTo>
                    <a:pt x="27" y="155"/>
                  </a:lnTo>
                  <a:lnTo>
                    <a:pt x="1" y="233"/>
                  </a:lnTo>
                  <a:lnTo>
                    <a:pt x="27" y="336"/>
                  </a:lnTo>
                  <a:lnTo>
                    <a:pt x="78" y="414"/>
                  </a:lnTo>
                  <a:lnTo>
                    <a:pt x="156" y="465"/>
                  </a:lnTo>
                  <a:lnTo>
                    <a:pt x="233" y="491"/>
                  </a:lnTo>
                  <a:lnTo>
                    <a:pt x="337" y="465"/>
                  </a:lnTo>
                  <a:lnTo>
                    <a:pt x="414" y="414"/>
                  </a:lnTo>
                  <a:lnTo>
                    <a:pt x="466" y="336"/>
                  </a:lnTo>
                  <a:lnTo>
                    <a:pt x="492" y="233"/>
                  </a:lnTo>
                  <a:lnTo>
                    <a:pt x="466" y="155"/>
                  </a:lnTo>
                  <a:lnTo>
                    <a:pt x="414" y="78"/>
                  </a:lnTo>
                  <a:lnTo>
                    <a:pt x="337"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2054575" y="1384350"/>
              <a:ext cx="23925" cy="11650"/>
            </a:xfrm>
            <a:custGeom>
              <a:avLst/>
              <a:gdLst/>
              <a:ahLst/>
              <a:cxnLst/>
              <a:rect l="l" t="t" r="r" b="b"/>
              <a:pathLst>
                <a:path w="957" h="466" extrusionOk="0">
                  <a:moveTo>
                    <a:pt x="233" y="1"/>
                  </a:moveTo>
                  <a:lnTo>
                    <a:pt x="155" y="26"/>
                  </a:lnTo>
                  <a:lnTo>
                    <a:pt x="78" y="78"/>
                  </a:lnTo>
                  <a:lnTo>
                    <a:pt x="26" y="156"/>
                  </a:lnTo>
                  <a:lnTo>
                    <a:pt x="0" y="233"/>
                  </a:lnTo>
                  <a:lnTo>
                    <a:pt x="26" y="336"/>
                  </a:lnTo>
                  <a:lnTo>
                    <a:pt x="78" y="388"/>
                  </a:lnTo>
                  <a:lnTo>
                    <a:pt x="155" y="440"/>
                  </a:lnTo>
                  <a:lnTo>
                    <a:pt x="233" y="466"/>
                  </a:lnTo>
                  <a:lnTo>
                    <a:pt x="724" y="466"/>
                  </a:lnTo>
                  <a:lnTo>
                    <a:pt x="801" y="440"/>
                  </a:lnTo>
                  <a:lnTo>
                    <a:pt x="879" y="388"/>
                  </a:lnTo>
                  <a:lnTo>
                    <a:pt x="931" y="336"/>
                  </a:lnTo>
                  <a:lnTo>
                    <a:pt x="956" y="233"/>
                  </a:lnTo>
                  <a:lnTo>
                    <a:pt x="931" y="156"/>
                  </a:lnTo>
                  <a:lnTo>
                    <a:pt x="879" y="78"/>
                  </a:lnTo>
                  <a:lnTo>
                    <a:pt x="801" y="26"/>
                  </a:lnTo>
                  <a:lnTo>
                    <a:pt x="7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2054575" y="1418575"/>
              <a:ext cx="23925" cy="11675"/>
            </a:xfrm>
            <a:custGeom>
              <a:avLst/>
              <a:gdLst/>
              <a:ahLst/>
              <a:cxnLst/>
              <a:rect l="l" t="t" r="r" b="b"/>
              <a:pathLst>
                <a:path w="957" h="467" extrusionOk="0">
                  <a:moveTo>
                    <a:pt x="233" y="1"/>
                  </a:moveTo>
                  <a:lnTo>
                    <a:pt x="155" y="27"/>
                  </a:lnTo>
                  <a:lnTo>
                    <a:pt x="78" y="78"/>
                  </a:lnTo>
                  <a:lnTo>
                    <a:pt x="26" y="156"/>
                  </a:lnTo>
                  <a:lnTo>
                    <a:pt x="0" y="234"/>
                  </a:lnTo>
                  <a:lnTo>
                    <a:pt x="26" y="337"/>
                  </a:lnTo>
                  <a:lnTo>
                    <a:pt x="78" y="389"/>
                  </a:lnTo>
                  <a:lnTo>
                    <a:pt x="155" y="440"/>
                  </a:lnTo>
                  <a:lnTo>
                    <a:pt x="233" y="466"/>
                  </a:lnTo>
                  <a:lnTo>
                    <a:pt x="724" y="466"/>
                  </a:lnTo>
                  <a:lnTo>
                    <a:pt x="801" y="440"/>
                  </a:lnTo>
                  <a:lnTo>
                    <a:pt x="879" y="389"/>
                  </a:lnTo>
                  <a:lnTo>
                    <a:pt x="931" y="337"/>
                  </a:lnTo>
                  <a:lnTo>
                    <a:pt x="956" y="234"/>
                  </a:lnTo>
                  <a:lnTo>
                    <a:pt x="931" y="156"/>
                  </a:lnTo>
                  <a:lnTo>
                    <a:pt x="879" y="78"/>
                  </a:lnTo>
                  <a:lnTo>
                    <a:pt x="801" y="27"/>
                  </a:lnTo>
                  <a:lnTo>
                    <a:pt x="7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2054575" y="1452825"/>
              <a:ext cx="23925" cy="11650"/>
            </a:xfrm>
            <a:custGeom>
              <a:avLst/>
              <a:gdLst/>
              <a:ahLst/>
              <a:cxnLst/>
              <a:rect l="l" t="t" r="r" b="b"/>
              <a:pathLst>
                <a:path w="957" h="466" extrusionOk="0">
                  <a:moveTo>
                    <a:pt x="233" y="0"/>
                  </a:moveTo>
                  <a:lnTo>
                    <a:pt x="155" y="26"/>
                  </a:lnTo>
                  <a:lnTo>
                    <a:pt x="78" y="78"/>
                  </a:lnTo>
                  <a:lnTo>
                    <a:pt x="26" y="155"/>
                  </a:lnTo>
                  <a:lnTo>
                    <a:pt x="0" y="233"/>
                  </a:lnTo>
                  <a:lnTo>
                    <a:pt x="26" y="310"/>
                  </a:lnTo>
                  <a:lnTo>
                    <a:pt x="78" y="388"/>
                  </a:lnTo>
                  <a:lnTo>
                    <a:pt x="155" y="440"/>
                  </a:lnTo>
                  <a:lnTo>
                    <a:pt x="233" y="466"/>
                  </a:lnTo>
                  <a:lnTo>
                    <a:pt x="724" y="466"/>
                  </a:lnTo>
                  <a:lnTo>
                    <a:pt x="801" y="440"/>
                  </a:lnTo>
                  <a:lnTo>
                    <a:pt x="879" y="388"/>
                  </a:lnTo>
                  <a:lnTo>
                    <a:pt x="931" y="310"/>
                  </a:lnTo>
                  <a:lnTo>
                    <a:pt x="956" y="233"/>
                  </a:lnTo>
                  <a:lnTo>
                    <a:pt x="931" y="155"/>
                  </a:lnTo>
                  <a:lnTo>
                    <a:pt x="879" y="78"/>
                  </a:lnTo>
                  <a:lnTo>
                    <a:pt x="801" y="26"/>
                  </a:lnTo>
                  <a:lnTo>
                    <a:pt x="7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2054575" y="1487050"/>
              <a:ext cx="23925" cy="11650"/>
            </a:xfrm>
            <a:custGeom>
              <a:avLst/>
              <a:gdLst/>
              <a:ahLst/>
              <a:cxnLst/>
              <a:rect l="l" t="t" r="r" b="b"/>
              <a:pathLst>
                <a:path w="957" h="466" extrusionOk="0">
                  <a:moveTo>
                    <a:pt x="233" y="1"/>
                  </a:moveTo>
                  <a:lnTo>
                    <a:pt x="155" y="27"/>
                  </a:lnTo>
                  <a:lnTo>
                    <a:pt x="78" y="78"/>
                  </a:lnTo>
                  <a:lnTo>
                    <a:pt x="26" y="130"/>
                  </a:lnTo>
                  <a:lnTo>
                    <a:pt x="0" y="233"/>
                  </a:lnTo>
                  <a:lnTo>
                    <a:pt x="26" y="311"/>
                  </a:lnTo>
                  <a:lnTo>
                    <a:pt x="78" y="388"/>
                  </a:lnTo>
                  <a:lnTo>
                    <a:pt x="155" y="440"/>
                  </a:lnTo>
                  <a:lnTo>
                    <a:pt x="233" y="466"/>
                  </a:lnTo>
                  <a:lnTo>
                    <a:pt x="724" y="466"/>
                  </a:lnTo>
                  <a:lnTo>
                    <a:pt x="801" y="440"/>
                  </a:lnTo>
                  <a:lnTo>
                    <a:pt x="879" y="388"/>
                  </a:lnTo>
                  <a:lnTo>
                    <a:pt x="931" y="311"/>
                  </a:lnTo>
                  <a:lnTo>
                    <a:pt x="956" y="233"/>
                  </a:lnTo>
                  <a:lnTo>
                    <a:pt x="931" y="130"/>
                  </a:lnTo>
                  <a:lnTo>
                    <a:pt x="879" y="78"/>
                  </a:lnTo>
                  <a:lnTo>
                    <a:pt x="801" y="27"/>
                  </a:lnTo>
                  <a:lnTo>
                    <a:pt x="7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2054575" y="1521300"/>
              <a:ext cx="23925" cy="11650"/>
            </a:xfrm>
            <a:custGeom>
              <a:avLst/>
              <a:gdLst/>
              <a:ahLst/>
              <a:cxnLst/>
              <a:rect l="l" t="t" r="r" b="b"/>
              <a:pathLst>
                <a:path w="957" h="466" extrusionOk="0">
                  <a:moveTo>
                    <a:pt x="233" y="0"/>
                  </a:moveTo>
                  <a:lnTo>
                    <a:pt x="155" y="26"/>
                  </a:lnTo>
                  <a:lnTo>
                    <a:pt x="78" y="78"/>
                  </a:lnTo>
                  <a:lnTo>
                    <a:pt x="26" y="130"/>
                  </a:lnTo>
                  <a:lnTo>
                    <a:pt x="0" y="233"/>
                  </a:lnTo>
                  <a:lnTo>
                    <a:pt x="26" y="310"/>
                  </a:lnTo>
                  <a:lnTo>
                    <a:pt x="78" y="388"/>
                  </a:lnTo>
                  <a:lnTo>
                    <a:pt x="155" y="440"/>
                  </a:lnTo>
                  <a:lnTo>
                    <a:pt x="233" y="465"/>
                  </a:lnTo>
                  <a:lnTo>
                    <a:pt x="724" y="465"/>
                  </a:lnTo>
                  <a:lnTo>
                    <a:pt x="801" y="440"/>
                  </a:lnTo>
                  <a:lnTo>
                    <a:pt x="879" y="388"/>
                  </a:lnTo>
                  <a:lnTo>
                    <a:pt x="931" y="310"/>
                  </a:lnTo>
                  <a:lnTo>
                    <a:pt x="956" y="233"/>
                  </a:lnTo>
                  <a:lnTo>
                    <a:pt x="931" y="130"/>
                  </a:lnTo>
                  <a:lnTo>
                    <a:pt x="879" y="78"/>
                  </a:lnTo>
                  <a:lnTo>
                    <a:pt x="801" y="26"/>
                  </a:lnTo>
                  <a:lnTo>
                    <a:pt x="7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43"/>
          <p:cNvGrpSpPr/>
          <p:nvPr/>
        </p:nvGrpSpPr>
        <p:grpSpPr>
          <a:xfrm>
            <a:off x="4363599" y="2156769"/>
            <a:ext cx="416745" cy="402463"/>
            <a:chOff x="2477025" y="1286800"/>
            <a:chExt cx="388900" cy="372100"/>
          </a:xfrm>
        </p:grpSpPr>
        <p:sp>
          <p:nvSpPr>
            <p:cNvPr id="2161" name="Google Shape;2161;p43"/>
            <p:cNvSpPr/>
            <p:nvPr/>
          </p:nvSpPr>
          <p:spPr>
            <a:xfrm>
              <a:off x="2477025" y="1286800"/>
              <a:ext cx="388900" cy="372100"/>
            </a:xfrm>
            <a:custGeom>
              <a:avLst/>
              <a:gdLst/>
              <a:ahLst/>
              <a:cxnLst/>
              <a:rect l="l" t="t" r="r" b="b"/>
              <a:pathLst>
                <a:path w="15556" h="14884" extrusionOk="0">
                  <a:moveTo>
                    <a:pt x="6306" y="440"/>
                  </a:moveTo>
                  <a:lnTo>
                    <a:pt x="6435" y="466"/>
                  </a:lnTo>
                  <a:lnTo>
                    <a:pt x="6564" y="544"/>
                  </a:lnTo>
                  <a:lnTo>
                    <a:pt x="6641" y="621"/>
                  </a:lnTo>
                  <a:lnTo>
                    <a:pt x="6693" y="750"/>
                  </a:lnTo>
                  <a:lnTo>
                    <a:pt x="6771" y="1060"/>
                  </a:lnTo>
                  <a:lnTo>
                    <a:pt x="4548" y="1060"/>
                  </a:lnTo>
                  <a:lnTo>
                    <a:pt x="4445" y="647"/>
                  </a:lnTo>
                  <a:lnTo>
                    <a:pt x="4393" y="440"/>
                  </a:lnTo>
                  <a:close/>
                  <a:moveTo>
                    <a:pt x="8760" y="440"/>
                  </a:moveTo>
                  <a:lnTo>
                    <a:pt x="8864" y="466"/>
                  </a:lnTo>
                  <a:lnTo>
                    <a:pt x="8993" y="544"/>
                  </a:lnTo>
                  <a:lnTo>
                    <a:pt x="9070" y="621"/>
                  </a:lnTo>
                  <a:lnTo>
                    <a:pt x="9122" y="750"/>
                  </a:lnTo>
                  <a:lnTo>
                    <a:pt x="9199" y="1060"/>
                  </a:lnTo>
                  <a:lnTo>
                    <a:pt x="7236" y="1060"/>
                  </a:lnTo>
                  <a:lnTo>
                    <a:pt x="7132" y="647"/>
                  </a:lnTo>
                  <a:lnTo>
                    <a:pt x="7055" y="440"/>
                  </a:lnTo>
                  <a:close/>
                  <a:moveTo>
                    <a:pt x="3644" y="440"/>
                  </a:moveTo>
                  <a:lnTo>
                    <a:pt x="3773" y="466"/>
                  </a:lnTo>
                  <a:lnTo>
                    <a:pt x="3877" y="544"/>
                  </a:lnTo>
                  <a:lnTo>
                    <a:pt x="3954" y="621"/>
                  </a:lnTo>
                  <a:lnTo>
                    <a:pt x="4006" y="750"/>
                  </a:lnTo>
                  <a:lnTo>
                    <a:pt x="4135" y="1345"/>
                  </a:lnTo>
                  <a:lnTo>
                    <a:pt x="4187" y="1396"/>
                  </a:lnTo>
                  <a:lnTo>
                    <a:pt x="4213" y="1474"/>
                  </a:lnTo>
                  <a:lnTo>
                    <a:pt x="4290" y="1500"/>
                  </a:lnTo>
                  <a:lnTo>
                    <a:pt x="14729" y="1500"/>
                  </a:lnTo>
                  <a:lnTo>
                    <a:pt x="14806" y="1525"/>
                  </a:lnTo>
                  <a:lnTo>
                    <a:pt x="14884" y="1551"/>
                  </a:lnTo>
                  <a:lnTo>
                    <a:pt x="14987" y="1629"/>
                  </a:lnTo>
                  <a:lnTo>
                    <a:pt x="15065" y="1732"/>
                  </a:lnTo>
                  <a:lnTo>
                    <a:pt x="15091" y="1810"/>
                  </a:lnTo>
                  <a:lnTo>
                    <a:pt x="15117" y="1887"/>
                  </a:lnTo>
                  <a:lnTo>
                    <a:pt x="15117" y="2120"/>
                  </a:lnTo>
                  <a:lnTo>
                    <a:pt x="466" y="2120"/>
                  </a:lnTo>
                  <a:lnTo>
                    <a:pt x="466" y="828"/>
                  </a:lnTo>
                  <a:lnTo>
                    <a:pt x="466" y="750"/>
                  </a:lnTo>
                  <a:lnTo>
                    <a:pt x="492" y="673"/>
                  </a:lnTo>
                  <a:lnTo>
                    <a:pt x="569" y="569"/>
                  </a:lnTo>
                  <a:lnTo>
                    <a:pt x="699" y="466"/>
                  </a:lnTo>
                  <a:lnTo>
                    <a:pt x="776" y="466"/>
                  </a:lnTo>
                  <a:lnTo>
                    <a:pt x="854" y="440"/>
                  </a:lnTo>
                  <a:close/>
                  <a:moveTo>
                    <a:pt x="11189" y="7287"/>
                  </a:moveTo>
                  <a:lnTo>
                    <a:pt x="11189" y="8657"/>
                  </a:lnTo>
                  <a:lnTo>
                    <a:pt x="9716" y="8657"/>
                  </a:lnTo>
                  <a:lnTo>
                    <a:pt x="9716" y="8450"/>
                  </a:lnTo>
                  <a:lnTo>
                    <a:pt x="9716" y="8295"/>
                  </a:lnTo>
                  <a:lnTo>
                    <a:pt x="9665" y="8140"/>
                  </a:lnTo>
                  <a:lnTo>
                    <a:pt x="9587" y="8011"/>
                  </a:lnTo>
                  <a:lnTo>
                    <a:pt x="9484" y="7908"/>
                  </a:lnTo>
                  <a:lnTo>
                    <a:pt x="9380" y="7804"/>
                  </a:lnTo>
                  <a:lnTo>
                    <a:pt x="9251" y="7727"/>
                  </a:lnTo>
                  <a:lnTo>
                    <a:pt x="9096" y="7701"/>
                  </a:lnTo>
                  <a:lnTo>
                    <a:pt x="8967" y="7675"/>
                  </a:lnTo>
                  <a:lnTo>
                    <a:pt x="8812" y="7701"/>
                  </a:lnTo>
                  <a:lnTo>
                    <a:pt x="8657" y="7752"/>
                  </a:lnTo>
                  <a:lnTo>
                    <a:pt x="8528" y="7804"/>
                  </a:lnTo>
                  <a:lnTo>
                    <a:pt x="8424" y="7908"/>
                  </a:lnTo>
                  <a:lnTo>
                    <a:pt x="8347" y="8011"/>
                  </a:lnTo>
                  <a:lnTo>
                    <a:pt x="8269" y="8140"/>
                  </a:lnTo>
                  <a:lnTo>
                    <a:pt x="8218" y="8295"/>
                  </a:lnTo>
                  <a:lnTo>
                    <a:pt x="8218" y="8450"/>
                  </a:lnTo>
                  <a:lnTo>
                    <a:pt x="8218" y="8657"/>
                  </a:lnTo>
                  <a:lnTo>
                    <a:pt x="7365" y="8657"/>
                  </a:lnTo>
                  <a:lnTo>
                    <a:pt x="7365" y="7287"/>
                  </a:lnTo>
                  <a:close/>
                  <a:moveTo>
                    <a:pt x="12946" y="7287"/>
                  </a:moveTo>
                  <a:lnTo>
                    <a:pt x="12946" y="8657"/>
                  </a:lnTo>
                  <a:lnTo>
                    <a:pt x="11654" y="8657"/>
                  </a:lnTo>
                  <a:lnTo>
                    <a:pt x="11654" y="7287"/>
                  </a:lnTo>
                  <a:close/>
                  <a:moveTo>
                    <a:pt x="14186" y="2585"/>
                  </a:moveTo>
                  <a:lnTo>
                    <a:pt x="14186" y="10931"/>
                  </a:lnTo>
                  <a:lnTo>
                    <a:pt x="12920" y="10931"/>
                  </a:lnTo>
                  <a:lnTo>
                    <a:pt x="12920" y="10724"/>
                  </a:lnTo>
                  <a:lnTo>
                    <a:pt x="12894" y="10569"/>
                  </a:lnTo>
                  <a:lnTo>
                    <a:pt x="12869" y="10440"/>
                  </a:lnTo>
                  <a:lnTo>
                    <a:pt x="12791" y="10285"/>
                  </a:lnTo>
                  <a:lnTo>
                    <a:pt x="12688" y="10181"/>
                  </a:lnTo>
                  <a:lnTo>
                    <a:pt x="12558" y="10078"/>
                  </a:lnTo>
                  <a:lnTo>
                    <a:pt x="12429" y="10000"/>
                  </a:lnTo>
                  <a:lnTo>
                    <a:pt x="12300" y="9975"/>
                  </a:lnTo>
                  <a:lnTo>
                    <a:pt x="12145" y="9949"/>
                  </a:lnTo>
                  <a:lnTo>
                    <a:pt x="11990" y="9975"/>
                  </a:lnTo>
                  <a:lnTo>
                    <a:pt x="11861" y="10026"/>
                  </a:lnTo>
                  <a:lnTo>
                    <a:pt x="11732" y="10078"/>
                  </a:lnTo>
                  <a:lnTo>
                    <a:pt x="11628" y="10181"/>
                  </a:lnTo>
                  <a:lnTo>
                    <a:pt x="11525" y="10078"/>
                  </a:lnTo>
                  <a:lnTo>
                    <a:pt x="11396" y="10026"/>
                  </a:lnTo>
                  <a:lnTo>
                    <a:pt x="11241" y="9975"/>
                  </a:lnTo>
                  <a:lnTo>
                    <a:pt x="11086" y="9949"/>
                  </a:lnTo>
                  <a:lnTo>
                    <a:pt x="10956" y="9975"/>
                  </a:lnTo>
                  <a:lnTo>
                    <a:pt x="10801" y="10026"/>
                  </a:lnTo>
                  <a:lnTo>
                    <a:pt x="10672" y="10078"/>
                  </a:lnTo>
                  <a:lnTo>
                    <a:pt x="10569" y="10181"/>
                  </a:lnTo>
                  <a:lnTo>
                    <a:pt x="10440" y="10078"/>
                  </a:lnTo>
                  <a:lnTo>
                    <a:pt x="10336" y="10026"/>
                  </a:lnTo>
                  <a:lnTo>
                    <a:pt x="10181" y="9975"/>
                  </a:lnTo>
                  <a:lnTo>
                    <a:pt x="10026" y="9949"/>
                  </a:lnTo>
                  <a:lnTo>
                    <a:pt x="9871" y="9975"/>
                  </a:lnTo>
                  <a:lnTo>
                    <a:pt x="9716" y="10026"/>
                  </a:lnTo>
                  <a:lnTo>
                    <a:pt x="9716" y="9096"/>
                  </a:lnTo>
                  <a:lnTo>
                    <a:pt x="13101" y="9096"/>
                  </a:lnTo>
                  <a:lnTo>
                    <a:pt x="13179" y="9070"/>
                  </a:lnTo>
                  <a:lnTo>
                    <a:pt x="13282" y="8993"/>
                  </a:lnTo>
                  <a:lnTo>
                    <a:pt x="13385" y="8864"/>
                  </a:lnTo>
                  <a:lnTo>
                    <a:pt x="13385" y="8812"/>
                  </a:lnTo>
                  <a:lnTo>
                    <a:pt x="13411" y="8734"/>
                  </a:lnTo>
                  <a:lnTo>
                    <a:pt x="13411" y="7210"/>
                  </a:lnTo>
                  <a:lnTo>
                    <a:pt x="13385" y="7132"/>
                  </a:lnTo>
                  <a:lnTo>
                    <a:pt x="13385" y="7055"/>
                  </a:lnTo>
                  <a:lnTo>
                    <a:pt x="13282" y="6951"/>
                  </a:lnTo>
                  <a:lnTo>
                    <a:pt x="13179" y="6848"/>
                  </a:lnTo>
                  <a:lnTo>
                    <a:pt x="13101" y="6848"/>
                  </a:lnTo>
                  <a:lnTo>
                    <a:pt x="13024" y="6822"/>
                  </a:lnTo>
                  <a:lnTo>
                    <a:pt x="7287" y="6822"/>
                  </a:lnTo>
                  <a:lnTo>
                    <a:pt x="7210" y="6848"/>
                  </a:lnTo>
                  <a:lnTo>
                    <a:pt x="7132" y="6848"/>
                  </a:lnTo>
                  <a:lnTo>
                    <a:pt x="7003" y="6951"/>
                  </a:lnTo>
                  <a:lnTo>
                    <a:pt x="6926" y="7055"/>
                  </a:lnTo>
                  <a:lnTo>
                    <a:pt x="6900" y="7132"/>
                  </a:lnTo>
                  <a:lnTo>
                    <a:pt x="6900" y="7210"/>
                  </a:lnTo>
                  <a:lnTo>
                    <a:pt x="6900" y="8734"/>
                  </a:lnTo>
                  <a:lnTo>
                    <a:pt x="6900" y="8812"/>
                  </a:lnTo>
                  <a:lnTo>
                    <a:pt x="6926" y="8864"/>
                  </a:lnTo>
                  <a:lnTo>
                    <a:pt x="7003" y="8993"/>
                  </a:lnTo>
                  <a:lnTo>
                    <a:pt x="7132" y="9070"/>
                  </a:lnTo>
                  <a:lnTo>
                    <a:pt x="7210" y="9096"/>
                  </a:lnTo>
                  <a:lnTo>
                    <a:pt x="8218" y="9096"/>
                  </a:lnTo>
                  <a:lnTo>
                    <a:pt x="8218" y="10130"/>
                  </a:lnTo>
                  <a:lnTo>
                    <a:pt x="8063" y="10104"/>
                  </a:lnTo>
                  <a:lnTo>
                    <a:pt x="7908" y="10078"/>
                  </a:lnTo>
                  <a:lnTo>
                    <a:pt x="7752" y="10104"/>
                  </a:lnTo>
                  <a:lnTo>
                    <a:pt x="7623" y="10130"/>
                  </a:lnTo>
                  <a:lnTo>
                    <a:pt x="7494" y="10207"/>
                  </a:lnTo>
                  <a:lnTo>
                    <a:pt x="7391" y="10311"/>
                  </a:lnTo>
                  <a:lnTo>
                    <a:pt x="7287" y="10414"/>
                  </a:lnTo>
                  <a:lnTo>
                    <a:pt x="7210" y="10543"/>
                  </a:lnTo>
                  <a:lnTo>
                    <a:pt x="7184" y="10672"/>
                  </a:lnTo>
                  <a:lnTo>
                    <a:pt x="7158" y="10827"/>
                  </a:lnTo>
                  <a:lnTo>
                    <a:pt x="7158" y="10931"/>
                  </a:lnTo>
                  <a:lnTo>
                    <a:pt x="1370" y="10931"/>
                  </a:lnTo>
                  <a:lnTo>
                    <a:pt x="1370" y="3412"/>
                  </a:lnTo>
                  <a:lnTo>
                    <a:pt x="1344" y="3334"/>
                  </a:lnTo>
                  <a:lnTo>
                    <a:pt x="1319" y="3257"/>
                  </a:lnTo>
                  <a:lnTo>
                    <a:pt x="1241" y="3205"/>
                  </a:lnTo>
                  <a:lnTo>
                    <a:pt x="1138" y="3179"/>
                  </a:lnTo>
                  <a:lnTo>
                    <a:pt x="1060" y="3205"/>
                  </a:lnTo>
                  <a:lnTo>
                    <a:pt x="983" y="3257"/>
                  </a:lnTo>
                  <a:lnTo>
                    <a:pt x="931" y="3334"/>
                  </a:lnTo>
                  <a:lnTo>
                    <a:pt x="931" y="3412"/>
                  </a:lnTo>
                  <a:lnTo>
                    <a:pt x="931" y="11008"/>
                  </a:lnTo>
                  <a:lnTo>
                    <a:pt x="931" y="11086"/>
                  </a:lnTo>
                  <a:lnTo>
                    <a:pt x="957" y="11163"/>
                  </a:lnTo>
                  <a:lnTo>
                    <a:pt x="1034" y="11267"/>
                  </a:lnTo>
                  <a:lnTo>
                    <a:pt x="1164" y="11344"/>
                  </a:lnTo>
                  <a:lnTo>
                    <a:pt x="1215" y="11370"/>
                  </a:lnTo>
                  <a:lnTo>
                    <a:pt x="1293" y="11396"/>
                  </a:lnTo>
                  <a:lnTo>
                    <a:pt x="7158" y="11396"/>
                  </a:lnTo>
                  <a:lnTo>
                    <a:pt x="7158" y="11835"/>
                  </a:lnTo>
                  <a:lnTo>
                    <a:pt x="776" y="11835"/>
                  </a:lnTo>
                  <a:lnTo>
                    <a:pt x="699" y="11809"/>
                  </a:lnTo>
                  <a:lnTo>
                    <a:pt x="569" y="11732"/>
                  </a:lnTo>
                  <a:lnTo>
                    <a:pt x="492" y="11602"/>
                  </a:lnTo>
                  <a:lnTo>
                    <a:pt x="466" y="11525"/>
                  </a:lnTo>
                  <a:lnTo>
                    <a:pt x="466" y="11473"/>
                  </a:lnTo>
                  <a:lnTo>
                    <a:pt x="466" y="2585"/>
                  </a:lnTo>
                  <a:close/>
                  <a:moveTo>
                    <a:pt x="7908" y="10543"/>
                  </a:moveTo>
                  <a:lnTo>
                    <a:pt x="8037" y="10569"/>
                  </a:lnTo>
                  <a:lnTo>
                    <a:pt x="8114" y="10621"/>
                  </a:lnTo>
                  <a:lnTo>
                    <a:pt x="8192" y="10724"/>
                  </a:lnTo>
                  <a:lnTo>
                    <a:pt x="8218" y="10827"/>
                  </a:lnTo>
                  <a:lnTo>
                    <a:pt x="8218" y="11602"/>
                  </a:lnTo>
                  <a:lnTo>
                    <a:pt x="8218" y="12791"/>
                  </a:lnTo>
                  <a:lnTo>
                    <a:pt x="8063" y="12739"/>
                  </a:lnTo>
                  <a:lnTo>
                    <a:pt x="7959" y="12688"/>
                  </a:lnTo>
                  <a:lnTo>
                    <a:pt x="7882" y="12636"/>
                  </a:lnTo>
                  <a:lnTo>
                    <a:pt x="7727" y="12481"/>
                  </a:lnTo>
                  <a:lnTo>
                    <a:pt x="7649" y="12300"/>
                  </a:lnTo>
                  <a:lnTo>
                    <a:pt x="7623" y="12197"/>
                  </a:lnTo>
                  <a:lnTo>
                    <a:pt x="7623" y="12093"/>
                  </a:lnTo>
                  <a:lnTo>
                    <a:pt x="7623" y="10827"/>
                  </a:lnTo>
                  <a:lnTo>
                    <a:pt x="7649" y="10724"/>
                  </a:lnTo>
                  <a:lnTo>
                    <a:pt x="7701" y="10621"/>
                  </a:lnTo>
                  <a:lnTo>
                    <a:pt x="7804" y="10569"/>
                  </a:lnTo>
                  <a:lnTo>
                    <a:pt x="7908" y="10543"/>
                  </a:lnTo>
                  <a:close/>
                  <a:moveTo>
                    <a:pt x="8967" y="8140"/>
                  </a:moveTo>
                  <a:lnTo>
                    <a:pt x="9070" y="8166"/>
                  </a:lnTo>
                  <a:lnTo>
                    <a:pt x="9174" y="8218"/>
                  </a:lnTo>
                  <a:lnTo>
                    <a:pt x="9251" y="8321"/>
                  </a:lnTo>
                  <a:lnTo>
                    <a:pt x="9277" y="8450"/>
                  </a:lnTo>
                  <a:lnTo>
                    <a:pt x="9277" y="11267"/>
                  </a:lnTo>
                  <a:lnTo>
                    <a:pt x="9303" y="11344"/>
                  </a:lnTo>
                  <a:lnTo>
                    <a:pt x="9329" y="11422"/>
                  </a:lnTo>
                  <a:lnTo>
                    <a:pt x="9406" y="11473"/>
                  </a:lnTo>
                  <a:lnTo>
                    <a:pt x="9510" y="11499"/>
                  </a:lnTo>
                  <a:lnTo>
                    <a:pt x="9587" y="11473"/>
                  </a:lnTo>
                  <a:lnTo>
                    <a:pt x="9665" y="11422"/>
                  </a:lnTo>
                  <a:lnTo>
                    <a:pt x="9716" y="11344"/>
                  </a:lnTo>
                  <a:lnTo>
                    <a:pt x="9716" y="11267"/>
                  </a:lnTo>
                  <a:lnTo>
                    <a:pt x="9716" y="10724"/>
                  </a:lnTo>
                  <a:lnTo>
                    <a:pt x="9742" y="10595"/>
                  </a:lnTo>
                  <a:lnTo>
                    <a:pt x="9820" y="10491"/>
                  </a:lnTo>
                  <a:lnTo>
                    <a:pt x="9923" y="10440"/>
                  </a:lnTo>
                  <a:lnTo>
                    <a:pt x="10026" y="10414"/>
                  </a:lnTo>
                  <a:lnTo>
                    <a:pt x="10155" y="10440"/>
                  </a:lnTo>
                  <a:lnTo>
                    <a:pt x="10259" y="10491"/>
                  </a:lnTo>
                  <a:lnTo>
                    <a:pt x="10311" y="10595"/>
                  </a:lnTo>
                  <a:lnTo>
                    <a:pt x="10336" y="10724"/>
                  </a:lnTo>
                  <a:lnTo>
                    <a:pt x="10336" y="11267"/>
                  </a:lnTo>
                  <a:lnTo>
                    <a:pt x="10362" y="11344"/>
                  </a:lnTo>
                  <a:lnTo>
                    <a:pt x="10414" y="11422"/>
                  </a:lnTo>
                  <a:lnTo>
                    <a:pt x="10466" y="11473"/>
                  </a:lnTo>
                  <a:lnTo>
                    <a:pt x="10569" y="11499"/>
                  </a:lnTo>
                  <a:lnTo>
                    <a:pt x="10646" y="11473"/>
                  </a:lnTo>
                  <a:lnTo>
                    <a:pt x="10724" y="11422"/>
                  </a:lnTo>
                  <a:lnTo>
                    <a:pt x="10776" y="11344"/>
                  </a:lnTo>
                  <a:lnTo>
                    <a:pt x="10801" y="11267"/>
                  </a:lnTo>
                  <a:lnTo>
                    <a:pt x="10801" y="10724"/>
                  </a:lnTo>
                  <a:lnTo>
                    <a:pt x="10827" y="10595"/>
                  </a:lnTo>
                  <a:lnTo>
                    <a:pt x="10879" y="10491"/>
                  </a:lnTo>
                  <a:lnTo>
                    <a:pt x="10982" y="10440"/>
                  </a:lnTo>
                  <a:lnTo>
                    <a:pt x="11086" y="10414"/>
                  </a:lnTo>
                  <a:lnTo>
                    <a:pt x="11215" y="10440"/>
                  </a:lnTo>
                  <a:lnTo>
                    <a:pt x="11318" y="10491"/>
                  </a:lnTo>
                  <a:lnTo>
                    <a:pt x="11370" y="10595"/>
                  </a:lnTo>
                  <a:lnTo>
                    <a:pt x="11396" y="10724"/>
                  </a:lnTo>
                  <a:lnTo>
                    <a:pt x="11396" y="11267"/>
                  </a:lnTo>
                  <a:lnTo>
                    <a:pt x="11422" y="11344"/>
                  </a:lnTo>
                  <a:lnTo>
                    <a:pt x="11473" y="11422"/>
                  </a:lnTo>
                  <a:lnTo>
                    <a:pt x="11551" y="11473"/>
                  </a:lnTo>
                  <a:lnTo>
                    <a:pt x="11628" y="11499"/>
                  </a:lnTo>
                  <a:lnTo>
                    <a:pt x="11706" y="11473"/>
                  </a:lnTo>
                  <a:lnTo>
                    <a:pt x="11783" y="11422"/>
                  </a:lnTo>
                  <a:lnTo>
                    <a:pt x="11835" y="11344"/>
                  </a:lnTo>
                  <a:lnTo>
                    <a:pt x="11861" y="11267"/>
                  </a:lnTo>
                  <a:lnTo>
                    <a:pt x="11861" y="10724"/>
                  </a:lnTo>
                  <a:lnTo>
                    <a:pt x="11887" y="10595"/>
                  </a:lnTo>
                  <a:lnTo>
                    <a:pt x="11938" y="10517"/>
                  </a:lnTo>
                  <a:lnTo>
                    <a:pt x="12042" y="10440"/>
                  </a:lnTo>
                  <a:lnTo>
                    <a:pt x="12145" y="10414"/>
                  </a:lnTo>
                  <a:lnTo>
                    <a:pt x="12274" y="10440"/>
                  </a:lnTo>
                  <a:lnTo>
                    <a:pt x="12378" y="10491"/>
                  </a:lnTo>
                  <a:lnTo>
                    <a:pt x="12429" y="10595"/>
                  </a:lnTo>
                  <a:lnTo>
                    <a:pt x="12455" y="10724"/>
                  </a:lnTo>
                  <a:lnTo>
                    <a:pt x="12455" y="13049"/>
                  </a:lnTo>
                  <a:lnTo>
                    <a:pt x="12455" y="13127"/>
                  </a:lnTo>
                  <a:lnTo>
                    <a:pt x="12429" y="13179"/>
                  </a:lnTo>
                  <a:lnTo>
                    <a:pt x="12352" y="13308"/>
                  </a:lnTo>
                  <a:lnTo>
                    <a:pt x="12223" y="13385"/>
                  </a:lnTo>
                  <a:lnTo>
                    <a:pt x="12171" y="13411"/>
                  </a:lnTo>
                  <a:lnTo>
                    <a:pt x="8967" y="13411"/>
                  </a:lnTo>
                  <a:lnTo>
                    <a:pt x="8889" y="13385"/>
                  </a:lnTo>
                  <a:lnTo>
                    <a:pt x="8786" y="13308"/>
                  </a:lnTo>
                  <a:lnTo>
                    <a:pt x="8683" y="13179"/>
                  </a:lnTo>
                  <a:lnTo>
                    <a:pt x="8683" y="13127"/>
                  </a:lnTo>
                  <a:lnTo>
                    <a:pt x="8657" y="13049"/>
                  </a:lnTo>
                  <a:lnTo>
                    <a:pt x="8657" y="8450"/>
                  </a:lnTo>
                  <a:lnTo>
                    <a:pt x="8683" y="8321"/>
                  </a:lnTo>
                  <a:lnTo>
                    <a:pt x="8760" y="8218"/>
                  </a:lnTo>
                  <a:lnTo>
                    <a:pt x="8838" y="8166"/>
                  </a:lnTo>
                  <a:lnTo>
                    <a:pt x="8967" y="8140"/>
                  </a:lnTo>
                  <a:close/>
                  <a:moveTo>
                    <a:pt x="12016" y="13876"/>
                  </a:moveTo>
                  <a:lnTo>
                    <a:pt x="12016" y="14160"/>
                  </a:lnTo>
                  <a:lnTo>
                    <a:pt x="11990" y="14264"/>
                  </a:lnTo>
                  <a:lnTo>
                    <a:pt x="11938" y="14341"/>
                  </a:lnTo>
                  <a:lnTo>
                    <a:pt x="11861" y="14393"/>
                  </a:lnTo>
                  <a:lnTo>
                    <a:pt x="11757" y="14419"/>
                  </a:lnTo>
                  <a:lnTo>
                    <a:pt x="9380" y="14419"/>
                  </a:lnTo>
                  <a:lnTo>
                    <a:pt x="9277" y="14393"/>
                  </a:lnTo>
                  <a:lnTo>
                    <a:pt x="9199" y="14341"/>
                  </a:lnTo>
                  <a:lnTo>
                    <a:pt x="9148" y="14264"/>
                  </a:lnTo>
                  <a:lnTo>
                    <a:pt x="9122" y="14160"/>
                  </a:lnTo>
                  <a:lnTo>
                    <a:pt x="9122" y="13876"/>
                  </a:lnTo>
                  <a:close/>
                  <a:moveTo>
                    <a:pt x="673" y="1"/>
                  </a:moveTo>
                  <a:lnTo>
                    <a:pt x="518" y="53"/>
                  </a:lnTo>
                  <a:lnTo>
                    <a:pt x="388" y="130"/>
                  </a:lnTo>
                  <a:lnTo>
                    <a:pt x="259" y="233"/>
                  </a:lnTo>
                  <a:lnTo>
                    <a:pt x="156" y="363"/>
                  </a:lnTo>
                  <a:lnTo>
                    <a:pt x="78" y="492"/>
                  </a:lnTo>
                  <a:lnTo>
                    <a:pt x="27" y="673"/>
                  </a:lnTo>
                  <a:lnTo>
                    <a:pt x="1" y="828"/>
                  </a:lnTo>
                  <a:lnTo>
                    <a:pt x="1" y="11473"/>
                  </a:lnTo>
                  <a:lnTo>
                    <a:pt x="27" y="11628"/>
                  </a:lnTo>
                  <a:lnTo>
                    <a:pt x="78" y="11783"/>
                  </a:lnTo>
                  <a:lnTo>
                    <a:pt x="156" y="11938"/>
                  </a:lnTo>
                  <a:lnTo>
                    <a:pt x="259" y="12042"/>
                  </a:lnTo>
                  <a:lnTo>
                    <a:pt x="388" y="12145"/>
                  </a:lnTo>
                  <a:lnTo>
                    <a:pt x="518" y="12223"/>
                  </a:lnTo>
                  <a:lnTo>
                    <a:pt x="673" y="12274"/>
                  </a:lnTo>
                  <a:lnTo>
                    <a:pt x="854" y="12300"/>
                  </a:lnTo>
                  <a:lnTo>
                    <a:pt x="7184" y="12300"/>
                  </a:lnTo>
                  <a:lnTo>
                    <a:pt x="7210" y="12429"/>
                  </a:lnTo>
                  <a:lnTo>
                    <a:pt x="7262" y="12584"/>
                  </a:lnTo>
                  <a:lnTo>
                    <a:pt x="7339" y="12714"/>
                  </a:lnTo>
                  <a:lnTo>
                    <a:pt x="7417" y="12817"/>
                  </a:lnTo>
                  <a:lnTo>
                    <a:pt x="7520" y="12920"/>
                  </a:lnTo>
                  <a:lnTo>
                    <a:pt x="7623" y="13024"/>
                  </a:lnTo>
                  <a:lnTo>
                    <a:pt x="7752" y="13101"/>
                  </a:lnTo>
                  <a:lnTo>
                    <a:pt x="7882" y="13153"/>
                  </a:lnTo>
                  <a:lnTo>
                    <a:pt x="8243" y="13308"/>
                  </a:lnTo>
                  <a:lnTo>
                    <a:pt x="8321" y="13463"/>
                  </a:lnTo>
                  <a:lnTo>
                    <a:pt x="8424" y="13592"/>
                  </a:lnTo>
                  <a:lnTo>
                    <a:pt x="8528" y="13695"/>
                  </a:lnTo>
                  <a:lnTo>
                    <a:pt x="8657" y="13773"/>
                  </a:lnTo>
                  <a:lnTo>
                    <a:pt x="8657" y="14160"/>
                  </a:lnTo>
                  <a:lnTo>
                    <a:pt x="8683" y="14315"/>
                  </a:lnTo>
                  <a:lnTo>
                    <a:pt x="8734" y="14445"/>
                  </a:lnTo>
                  <a:lnTo>
                    <a:pt x="8786" y="14574"/>
                  </a:lnTo>
                  <a:lnTo>
                    <a:pt x="8864" y="14677"/>
                  </a:lnTo>
                  <a:lnTo>
                    <a:pt x="8993" y="14755"/>
                  </a:lnTo>
                  <a:lnTo>
                    <a:pt x="9096" y="14832"/>
                  </a:lnTo>
                  <a:lnTo>
                    <a:pt x="9225" y="14858"/>
                  </a:lnTo>
                  <a:lnTo>
                    <a:pt x="9380" y="14884"/>
                  </a:lnTo>
                  <a:lnTo>
                    <a:pt x="11757" y="14884"/>
                  </a:lnTo>
                  <a:lnTo>
                    <a:pt x="11887" y="14858"/>
                  </a:lnTo>
                  <a:lnTo>
                    <a:pt x="12016" y="14832"/>
                  </a:lnTo>
                  <a:lnTo>
                    <a:pt x="12145" y="14755"/>
                  </a:lnTo>
                  <a:lnTo>
                    <a:pt x="12248" y="14677"/>
                  </a:lnTo>
                  <a:lnTo>
                    <a:pt x="12352" y="14574"/>
                  </a:lnTo>
                  <a:lnTo>
                    <a:pt x="12403" y="14445"/>
                  </a:lnTo>
                  <a:lnTo>
                    <a:pt x="12455" y="14315"/>
                  </a:lnTo>
                  <a:lnTo>
                    <a:pt x="12455" y="14160"/>
                  </a:lnTo>
                  <a:lnTo>
                    <a:pt x="12455" y="13773"/>
                  </a:lnTo>
                  <a:lnTo>
                    <a:pt x="12636" y="13644"/>
                  </a:lnTo>
                  <a:lnTo>
                    <a:pt x="12791" y="13489"/>
                  </a:lnTo>
                  <a:lnTo>
                    <a:pt x="12843" y="13385"/>
                  </a:lnTo>
                  <a:lnTo>
                    <a:pt x="12894" y="13282"/>
                  </a:lnTo>
                  <a:lnTo>
                    <a:pt x="12920" y="13153"/>
                  </a:lnTo>
                  <a:lnTo>
                    <a:pt x="12920" y="13049"/>
                  </a:lnTo>
                  <a:lnTo>
                    <a:pt x="12920" y="11396"/>
                  </a:lnTo>
                  <a:lnTo>
                    <a:pt x="14264" y="11396"/>
                  </a:lnTo>
                  <a:lnTo>
                    <a:pt x="14341" y="11370"/>
                  </a:lnTo>
                  <a:lnTo>
                    <a:pt x="14419" y="11344"/>
                  </a:lnTo>
                  <a:lnTo>
                    <a:pt x="14548" y="11267"/>
                  </a:lnTo>
                  <a:lnTo>
                    <a:pt x="14626" y="11163"/>
                  </a:lnTo>
                  <a:lnTo>
                    <a:pt x="14651" y="11086"/>
                  </a:lnTo>
                  <a:lnTo>
                    <a:pt x="14651" y="11008"/>
                  </a:lnTo>
                  <a:lnTo>
                    <a:pt x="14651" y="2585"/>
                  </a:lnTo>
                  <a:lnTo>
                    <a:pt x="15117" y="2585"/>
                  </a:lnTo>
                  <a:lnTo>
                    <a:pt x="15117" y="11473"/>
                  </a:lnTo>
                  <a:lnTo>
                    <a:pt x="15091" y="11525"/>
                  </a:lnTo>
                  <a:lnTo>
                    <a:pt x="15065" y="11602"/>
                  </a:lnTo>
                  <a:lnTo>
                    <a:pt x="14987" y="11732"/>
                  </a:lnTo>
                  <a:lnTo>
                    <a:pt x="14884" y="11809"/>
                  </a:lnTo>
                  <a:lnTo>
                    <a:pt x="14806" y="11835"/>
                  </a:lnTo>
                  <a:lnTo>
                    <a:pt x="13747" y="11835"/>
                  </a:lnTo>
                  <a:lnTo>
                    <a:pt x="13670" y="11861"/>
                  </a:lnTo>
                  <a:lnTo>
                    <a:pt x="13592" y="11913"/>
                  </a:lnTo>
                  <a:lnTo>
                    <a:pt x="13540" y="11990"/>
                  </a:lnTo>
                  <a:lnTo>
                    <a:pt x="13515" y="12068"/>
                  </a:lnTo>
                  <a:lnTo>
                    <a:pt x="13540" y="12145"/>
                  </a:lnTo>
                  <a:lnTo>
                    <a:pt x="13592" y="12223"/>
                  </a:lnTo>
                  <a:lnTo>
                    <a:pt x="13670" y="12274"/>
                  </a:lnTo>
                  <a:lnTo>
                    <a:pt x="13747" y="12300"/>
                  </a:lnTo>
                  <a:lnTo>
                    <a:pt x="14729" y="12300"/>
                  </a:lnTo>
                  <a:lnTo>
                    <a:pt x="14884" y="12274"/>
                  </a:lnTo>
                  <a:lnTo>
                    <a:pt x="15039" y="12223"/>
                  </a:lnTo>
                  <a:lnTo>
                    <a:pt x="15194" y="12145"/>
                  </a:lnTo>
                  <a:lnTo>
                    <a:pt x="15323" y="12042"/>
                  </a:lnTo>
                  <a:lnTo>
                    <a:pt x="15427" y="11938"/>
                  </a:lnTo>
                  <a:lnTo>
                    <a:pt x="15504" y="11783"/>
                  </a:lnTo>
                  <a:lnTo>
                    <a:pt x="15556" y="11628"/>
                  </a:lnTo>
                  <a:lnTo>
                    <a:pt x="15556" y="11473"/>
                  </a:lnTo>
                  <a:lnTo>
                    <a:pt x="15556" y="1887"/>
                  </a:lnTo>
                  <a:lnTo>
                    <a:pt x="15556" y="1732"/>
                  </a:lnTo>
                  <a:lnTo>
                    <a:pt x="15504" y="1577"/>
                  </a:lnTo>
                  <a:lnTo>
                    <a:pt x="15427" y="1422"/>
                  </a:lnTo>
                  <a:lnTo>
                    <a:pt x="15323" y="1293"/>
                  </a:lnTo>
                  <a:lnTo>
                    <a:pt x="15194" y="1189"/>
                  </a:lnTo>
                  <a:lnTo>
                    <a:pt x="15039" y="1112"/>
                  </a:lnTo>
                  <a:lnTo>
                    <a:pt x="14884" y="1086"/>
                  </a:lnTo>
                  <a:lnTo>
                    <a:pt x="14729" y="1060"/>
                  </a:lnTo>
                  <a:lnTo>
                    <a:pt x="9665" y="1060"/>
                  </a:lnTo>
                  <a:lnTo>
                    <a:pt x="9561" y="647"/>
                  </a:lnTo>
                  <a:lnTo>
                    <a:pt x="9510" y="518"/>
                  </a:lnTo>
                  <a:lnTo>
                    <a:pt x="9458" y="388"/>
                  </a:lnTo>
                  <a:lnTo>
                    <a:pt x="9380" y="259"/>
                  </a:lnTo>
                  <a:lnTo>
                    <a:pt x="9277" y="182"/>
                  </a:lnTo>
                  <a:lnTo>
                    <a:pt x="9148" y="104"/>
                  </a:lnTo>
                  <a:lnTo>
                    <a:pt x="9019" y="53"/>
                  </a:lnTo>
                  <a:lnTo>
                    <a:pt x="88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2649500" y="1388875"/>
              <a:ext cx="162825" cy="57525"/>
            </a:xfrm>
            <a:custGeom>
              <a:avLst/>
              <a:gdLst/>
              <a:ahLst/>
              <a:cxnLst/>
              <a:rect l="l" t="t" r="r" b="b"/>
              <a:pathLst>
                <a:path w="6513" h="2301" extrusionOk="0">
                  <a:moveTo>
                    <a:pt x="4290" y="466"/>
                  </a:moveTo>
                  <a:lnTo>
                    <a:pt x="4290" y="1835"/>
                  </a:lnTo>
                  <a:lnTo>
                    <a:pt x="466" y="1835"/>
                  </a:lnTo>
                  <a:lnTo>
                    <a:pt x="466" y="466"/>
                  </a:lnTo>
                  <a:close/>
                  <a:moveTo>
                    <a:pt x="6047" y="466"/>
                  </a:moveTo>
                  <a:lnTo>
                    <a:pt x="6047" y="1835"/>
                  </a:lnTo>
                  <a:lnTo>
                    <a:pt x="4755" y="1835"/>
                  </a:lnTo>
                  <a:lnTo>
                    <a:pt x="4755" y="466"/>
                  </a:lnTo>
                  <a:close/>
                  <a:moveTo>
                    <a:pt x="388" y="0"/>
                  </a:moveTo>
                  <a:lnTo>
                    <a:pt x="311" y="26"/>
                  </a:lnTo>
                  <a:lnTo>
                    <a:pt x="233" y="52"/>
                  </a:lnTo>
                  <a:lnTo>
                    <a:pt x="104" y="130"/>
                  </a:lnTo>
                  <a:lnTo>
                    <a:pt x="27" y="233"/>
                  </a:lnTo>
                  <a:lnTo>
                    <a:pt x="1" y="310"/>
                  </a:lnTo>
                  <a:lnTo>
                    <a:pt x="1" y="388"/>
                  </a:lnTo>
                  <a:lnTo>
                    <a:pt x="1" y="1912"/>
                  </a:lnTo>
                  <a:lnTo>
                    <a:pt x="1" y="1990"/>
                  </a:lnTo>
                  <a:lnTo>
                    <a:pt x="27" y="2067"/>
                  </a:lnTo>
                  <a:lnTo>
                    <a:pt x="104" y="2171"/>
                  </a:lnTo>
                  <a:lnTo>
                    <a:pt x="233" y="2248"/>
                  </a:lnTo>
                  <a:lnTo>
                    <a:pt x="311" y="2274"/>
                  </a:lnTo>
                  <a:lnTo>
                    <a:pt x="388" y="2300"/>
                  </a:lnTo>
                  <a:lnTo>
                    <a:pt x="6125" y="2300"/>
                  </a:lnTo>
                  <a:lnTo>
                    <a:pt x="6202" y="2274"/>
                  </a:lnTo>
                  <a:lnTo>
                    <a:pt x="6280" y="2248"/>
                  </a:lnTo>
                  <a:lnTo>
                    <a:pt x="6383" y="2171"/>
                  </a:lnTo>
                  <a:lnTo>
                    <a:pt x="6486" y="2067"/>
                  </a:lnTo>
                  <a:lnTo>
                    <a:pt x="6486" y="1990"/>
                  </a:lnTo>
                  <a:lnTo>
                    <a:pt x="6512" y="1912"/>
                  </a:lnTo>
                  <a:lnTo>
                    <a:pt x="6512" y="388"/>
                  </a:lnTo>
                  <a:lnTo>
                    <a:pt x="6486" y="310"/>
                  </a:lnTo>
                  <a:lnTo>
                    <a:pt x="6486" y="233"/>
                  </a:lnTo>
                  <a:lnTo>
                    <a:pt x="6383" y="130"/>
                  </a:lnTo>
                  <a:lnTo>
                    <a:pt x="6280" y="52"/>
                  </a:lnTo>
                  <a:lnTo>
                    <a:pt x="6202" y="26"/>
                  </a:lnTo>
                  <a:lnTo>
                    <a:pt x="61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2530650" y="1388875"/>
              <a:ext cx="96275" cy="11650"/>
            </a:xfrm>
            <a:custGeom>
              <a:avLst/>
              <a:gdLst/>
              <a:ahLst/>
              <a:cxnLst/>
              <a:rect l="l" t="t" r="r" b="b"/>
              <a:pathLst>
                <a:path w="3851" h="466" extrusionOk="0">
                  <a:moveTo>
                    <a:pt x="233" y="0"/>
                  </a:moveTo>
                  <a:lnTo>
                    <a:pt x="156" y="26"/>
                  </a:lnTo>
                  <a:lnTo>
                    <a:pt x="78" y="78"/>
                  </a:lnTo>
                  <a:lnTo>
                    <a:pt x="26" y="155"/>
                  </a:lnTo>
                  <a:lnTo>
                    <a:pt x="0" y="233"/>
                  </a:lnTo>
                  <a:lnTo>
                    <a:pt x="26" y="336"/>
                  </a:lnTo>
                  <a:lnTo>
                    <a:pt x="78" y="388"/>
                  </a:lnTo>
                  <a:lnTo>
                    <a:pt x="156" y="440"/>
                  </a:lnTo>
                  <a:lnTo>
                    <a:pt x="233" y="466"/>
                  </a:lnTo>
                  <a:lnTo>
                    <a:pt x="3644" y="466"/>
                  </a:lnTo>
                  <a:lnTo>
                    <a:pt x="3721" y="440"/>
                  </a:lnTo>
                  <a:lnTo>
                    <a:pt x="3799" y="388"/>
                  </a:lnTo>
                  <a:lnTo>
                    <a:pt x="3850" y="336"/>
                  </a:lnTo>
                  <a:lnTo>
                    <a:pt x="3850" y="233"/>
                  </a:lnTo>
                  <a:lnTo>
                    <a:pt x="3850" y="155"/>
                  </a:lnTo>
                  <a:lnTo>
                    <a:pt x="3799" y="78"/>
                  </a:lnTo>
                  <a:lnTo>
                    <a:pt x="3721" y="26"/>
                  </a:lnTo>
                  <a:lnTo>
                    <a:pt x="3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2530650" y="1412125"/>
              <a:ext cx="96275" cy="11000"/>
            </a:xfrm>
            <a:custGeom>
              <a:avLst/>
              <a:gdLst/>
              <a:ahLst/>
              <a:cxnLst/>
              <a:rect l="l" t="t" r="r" b="b"/>
              <a:pathLst>
                <a:path w="3851" h="440" extrusionOk="0">
                  <a:moveTo>
                    <a:pt x="156" y="1"/>
                  </a:moveTo>
                  <a:lnTo>
                    <a:pt x="78" y="52"/>
                  </a:lnTo>
                  <a:lnTo>
                    <a:pt x="26" y="130"/>
                  </a:lnTo>
                  <a:lnTo>
                    <a:pt x="0" y="233"/>
                  </a:lnTo>
                  <a:lnTo>
                    <a:pt x="26" y="311"/>
                  </a:lnTo>
                  <a:lnTo>
                    <a:pt x="78" y="388"/>
                  </a:lnTo>
                  <a:lnTo>
                    <a:pt x="156" y="440"/>
                  </a:lnTo>
                  <a:lnTo>
                    <a:pt x="3721" y="440"/>
                  </a:lnTo>
                  <a:lnTo>
                    <a:pt x="3799" y="388"/>
                  </a:lnTo>
                  <a:lnTo>
                    <a:pt x="3850" y="311"/>
                  </a:lnTo>
                  <a:lnTo>
                    <a:pt x="3850" y="233"/>
                  </a:lnTo>
                  <a:lnTo>
                    <a:pt x="3850" y="130"/>
                  </a:lnTo>
                  <a:lnTo>
                    <a:pt x="3799" y="52"/>
                  </a:lnTo>
                  <a:lnTo>
                    <a:pt x="37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2530650" y="1434725"/>
              <a:ext cx="70425" cy="11675"/>
            </a:xfrm>
            <a:custGeom>
              <a:avLst/>
              <a:gdLst/>
              <a:ahLst/>
              <a:cxnLst/>
              <a:rect l="l" t="t" r="r" b="b"/>
              <a:pathLst>
                <a:path w="2817" h="467" extrusionOk="0">
                  <a:moveTo>
                    <a:pt x="233" y="1"/>
                  </a:moveTo>
                  <a:lnTo>
                    <a:pt x="156" y="27"/>
                  </a:lnTo>
                  <a:lnTo>
                    <a:pt x="78" y="78"/>
                  </a:lnTo>
                  <a:lnTo>
                    <a:pt x="26" y="130"/>
                  </a:lnTo>
                  <a:lnTo>
                    <a:pt x="0" y="233"/>
                  </a:lnTo>
                  <a:lnTo>
                    <a:pt x="26" y="311"/>
                  </a:lnTo>
                  <a:lnTo>
                    <a:pt x="78" y="389"/>
                  </a:lnTo>
                  <a:lnTo>
                    <a:pt x="156" y="440"/>
                  </a:lnTo>
                  <a:lnTo>
                    <a:pt x="233" y="466"/>
                  </a:lnTo>
                  <a:lnTo>
                    <a:pt x="2610" y="466"/>
                  </a:lnTo>
                  <a:lnTo>
                    <a:pt x="2688" y="440"/>
                  </a:lnTo>
                  <a:lnTo>
                    <a:pt x="2765" y="389"/>
                  </a:lnTo>
                  <a:lnTo>
                    <a:pt x="2817" y="311"/>
                  </a:lnTo>
                  <a:lnTo>
                    <a:pt x="2817" y="233"/>
                  </a:lnTo>
                  <a:lnTo>
                    <a:pt x="2817" y="130"/>
                  </a:lnTo>
                  <a:lnTo>
                    <a:pt x="2765" y="78"/>
                  </a:lnTo>
                  <a:lnTo>
                    <a:pt x="2688" y="27"/>
                  </a:lnTo>
                  <a:lnTo>
                    <a:pt x="26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2530650" y="1457350"/>
              <a:ext cx="96275" cy="11650"/>
            </a:xfrm>
            <a:custGeom>
              <a:avLst/>
              <a:gdLst/>
              <a:ahLst/>
              <a:cxnLst/>
              <a:rect l="l" t="t" r="r" b="b"/>
              <a:pathLst>
                <a:path w="3851" h="466" extrusionOk="0">
                  <a:moveTo>
                    <a:pt x="233" y="0"/>
                  </a:moveTo>
                  <a:lnTo>
                    <a:pt x="156" y="26"/>
                  </a:lnTo>
                  <a:lnTo>
                    <a:pt x="78" y="78"/>
                  </a:lnTo>
                  <a:lnTo>
                    <a:pt x="26" y="155"/>
                  </a:lnTo>
                  <a:lnTo>
                    <a:pt x="0" y="233"/>
                  </a:lnTo>
                  <a:lnTo>
                    <a:pt x="26" y="310"/>
                  </a:lnTo>
                  <a:lnTo>
                    <a:pt x="78" y="388"/>
                  </a:lnTo>
                  <a:lnTo>
                    <a:pt x="156" y="440"/>
                  </a:lnTo>
                  <a:lnTo>
                    <a:pt x="233" y="465"/>
                  </a:lnTo>
                  <a:lnTo>
                    <a:pt x="3644" y="465"/>
                  </a:lnTo>
                  <a:lnTo>
                    <a:pt x="3721" y="440"/>
                  </a:lnTo>
                  <a:lnTo>
                    <a:pt x="3799" y="388"/>
                  </a:lnTo>
                  <a:lnTo>
                    <a:pt x="3850" y="310"/>
                  </a:lnTo>
                  <a:lnTo>
                    <a:pt x="3850" y="233"/>
                  </a:lnTo>
                  <a:lnTo>
                    <a:pt x="3850" y="155"/>
                  </a:lnTo>
                  <a:lnTo>
                    <a:pt x="3799" y="78"/>
                  </a:lnTo>
                  <a:lnTo>
                    <a:pt x="3721" y="26"/>
                  </a:lnTo>
                  <a:lnTo>
                    <a:pt x="3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2530650" y="1480600"/>
              <a:ext cx="70425" cy="11000"/>
            </a:xfrm>
            <a:custGeom>
              <a:avLst/>
              <a:gdLst/>
              <a:ahLst/>
              <a:cxnLst/>
              <a:rect l="l" t="t" r="r" b="b"/>
              <a:pathLst>
                <a:path w="2817" h="440" extrusionOk="0">
                  <a:moveTo>
                    <a:pt x="156" y="0"/>
                  </a:moveTo>
                  <a:lnTo>
                    <a:pt x="78" y="52"/>
                  </a:lnTo>
                  <a:lnTo>
                    <a:pt x="26" y="130"/>
                  </a:lnTo>
                  <a:lnTo>
                    <a:pt x="0" y="207"/>
                  </a:lnTo>
                  <a:lnTo>
                    <a:pt x="26" y="311"/>
                  </a:lnTo>
                  <a:lnTo>
                    <a:pt x="78" y="388"/>
                  </a:lnTo>
                  <a:lnTo>
                    <a:pt x="156" y="414"/>
                  </a:lnTo>
                  <a:lnTo>
                    <a:pt x="233" y="440"/>
                  </a:lnTo>
                  <a:lnTo>
                    <a:pt x="2610" y="440"/>
                  </a:lnTo>
                  <a:lnTo>
                    <a:pt x="2688" y="414"/>
                  </a:lnTo>
                  <a:lnTo>
                    <a:pt x="2765" y="388"/>
                  </a:lnTo>
                  <a:lnTo>
                    <a:pt x="2817" y="311"/>
                  </a:lnTo>
                  <a:lnTo>
                    <a:pt x="2817" y="207"/>
                  </a:lnTo>
                  <a:lnTo>
                    <a:pt x="2817" y="130"/>
                  </a:lnTo>
                  <a:lnTo>
                    <a:pt x="2765" y="52"/>
                  </a:lnTo>
                  <a:lnTo>
                    <a:pt x="26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2530650" y="1502575"/>
              <a:ext cx="47825" cy="11000"/>
            </a:xfrm>
            <a:custGeom>
              <a:avLst/>
              <a:gdLst/>
              <a:ahLst/>
              <a:cxnLst/>
              <a:rect l="l" t="t" r="r" b="b"/>
              <a:pathLst>
                <a:path w="1913" h="440" extrusionOk="0">
                  <a:moveTo>
                    <a:pt x="156" y="0"/>
                  </a:moveTo>
                  <a:lnTo>
                    <a:pt x="78" y="52"/>
                  </a:lnTo>
                  <a:lnTo>
                    <a:pt x="26" y="129"/>
                  </a:lnTo>
                  <a:lnTo>
                    <a:pt x="0" y="207"/>
                  </a:lnTo>
                  <a:lnTo>
                    <a:pt x="26" y="310"/>
                  </a:lnTo>
                  <a:lnTo>
                    <a:pt x="78" y="388"/>
                  </a:lnTo>
                  <a:lnTo>
                    <a:pt x="156" y="439"/>
                  </a:lnTo>
                  <a:lnTo>
                    <a:pt x="1783" y="439"/>
                  </a:lnTo>
                  <a:lnTo>
                    <a:pt x="1861" y="388"/>
                  </a:lnTo>
                  <a:lnTo>
                    <a:pt x="1913" y="310"/>
                  </a:lnTo>
                  <a:lnTo>
                    <a:pt x="1913" y="207"/>
                  </a:lnTo>
                  <a:lnTo>
                    <a:pt x="1913" y="129"/>
                  </a:lnTo>
                  <a:lnTo>
                    <a:pt x="1861" y="52"/>
                  </a:lnTo>
                  <a:lnTo>
                    <a:pt x="1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2508675" y="1313300"/>
              <a:ext cx="50425" cy="11000"/>
            </a:xfrm>
            <a:custGeom>
              <a:avLst/>
              <a:gdLst/>
              <a:ahLst/>
              <a:cxnLst/>
              <a:rect l="l" t="t" r="r" b="b"/>
              <a:pathLst>
                <a:path w="2017" h="440" extrusionOk="0">
                  <a:moveTo>
                    <a:pt x="234" y="0"/>
                  </a:moveTo>
                  <a:lnTo>
                    <a:pt x="130" y="26"/>
                  </a:lnTo>
                  <a:lnTo>
                    <a:pt x="78" y="52"/>
                  </a:lnTo>
                  <a:lnTo>
                    <a:pt x="27" y="129"/>
                  </a:lnTo>
                  <a:lnTo>
                    <a:pt x="1" y="233"/>
                  </a:lnTo>
                  <a:lnTo>
                    <a:pt x="27" y="310"/>
                  </a:lnTo>
                  <a:lnTo>
                    <a:pt x="78" y="388"/>
                  </a:lnTo>
                  <a:lnTo>
                    <a:pt x="130" y="440"/>
                  </a:lnTo>
                  <a:lnTo>
                    <a:pt x="1861" y="440"/>
                  </a:lnTo>
                  <a:lnTo>
                    <a:pt x="1939" y="388"/>
                  </a:lnTo>
                  <a:lnTo>
                    <a:pt x="1991" y="310"/>
                  </a:lnTo>
                  <a:lnTo>
                    <a:pt x="2016" y="233"/>
                  </a:lnTo>
                  <a:lnTo>
                    <a:pt x="1991" y="129"/>
                  </a:lnTo>
                  <a:lnTo>
                    <a:pt x="1939" y="52"/>
                  </a:lnTo>
                  <a:lnTo>
                    <a:pt x="1861" y="26"/>
                  </a:lnTo>
                  <a:lnTo>
                    <a:pt x="17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3"/>
          <p:cNvGrpSpPr/>
          <p:nvPr/>
        </p:nvGrpSpPr>
        <p:grpSpPr>
          <a:xfrm>
            <a:off x="6946829" y="2147697"/>
            <a:ext cx="395286" cy="420607"/>
            <a:chOff x="3233450" y="1278425"/>
            <a:chExt cx="368875" cy="388875"/>
          </a:xfrm>
        </p:grpSpPr>
        <p:sp>
          <p:nvSpPr>
            <p:cNvPr id="2171" name="Google Shape;2171;p43"/>
            <p:cNvSpPr/>
            <p:nvPr/>
          </p:nvSpPr>
          <p:spPr>
            <a:xfrm>
              <a:off x="3233450" y="1278425"/>
              <a:ext cx="368875" cy="388875"/>
            </a:xfrm>
            <a:custGeom>
              <a:avLst/>
              <a:gdLst/>
              <a:ahLst/>
              <a:cxnLst/>
              <a:rect l="l" t="t" r="r" b="b"/>
              <a:pathLst>
                <a:path w="14755" h="15555" extrusionOk="0">
                  <a:moveTo>
                    <a:pt x="13179" y="5762"/>
                  </a:moveTo>
                  <a:lnTo>
                    <a:pt x="13230" y="5788"/>
                  </a:lnTo>
                  <a:lnTo>
                    <a:pt x="13256" y="5840"/>
                  </a:lnTo>
                  <a:lnTo>
                    <a:pt x="13256" y="6976"/>
                  </a:lnTo>
                  <a:lnTo>
                    <a:pt x="13230" y="7028"/>
                  </a:lnTo>
                  <a:lnTo>
                    <a:pt x="13179" y="7054"/>
                  </a:lnTo>
                  <a:lnTo>
                    <a:pt x="12946" y="7054"/>
                  </a:lnTo>
                  <a:lnTo>
                    <a:pt x="12946" y="5762"/>
                  </a:lnTo>
                  <a:close/>
                  <a:moveTo>
                    <a:pt x="12093" y="4393"/>
                  </a:moveTo>
                  <a:lnTo>
                    <a:pt x="12171" y="4418"/>
                  </a:lnTo>
                  <a:lnTo>
                    <a:pt x="12249" y="4418"/>
                  </a:lnTo>
                  <a:lnTo>
                    <a:pt x="12378" y="4522"/>
                  </a:lnTo>
                  <a:lnTo>
                    <a:pt x="12455" y="4625"/>
                  </a:lnTo>
                  <a:lnTo>
                    <a:pt x="12481" y="4703"/>
                  </a:lnTo>
                  <a:lnTo>
                    <a:pt x="12481" y="4780"/>
                  </a:lnTo>
                  <a:lnTo>
                    <a:pt x="12481" y="8036"/>
                  </a:lnTo>
                  <a:lnTo>
                    <a:pt x="12481" y="8113"/>
                  </a:lnTo>
                  <a:lnTo>
                    <a:pt x="12455" y="8165"/>
                  </a:lnTo>
                  <a:lnTo>
                    <a:pt x="12378" y="8294"/>
                  </a:lnTo>
                  <a:lnTo>
                    <a:pt x="12249" y="8372"/>
                  </a:lnTo>
                  <a:lnTo>
                    <a:pt x="12171" y="8398"/>
                  </a:lnTo>
                  <a:lnTo>
                    <a:pt x="8786" y="8398"/>
                  </a:lnTo>
                  <a:lnTo>
                    <a:pt x="8709" y="8372"/>
                  </a:lnTo>
                  <a:lnTo>
                    <a:pt x="8579" y="8294"/>
                  </a:lnTo>
                  <a:lnTo>
                    <a:pt x="8502" y="8165"/>
                  </a:lnTo>
                  <a:lnTo>
                    <a:pt x="8476" y="8113"/>
                  </a:lnTo>
                  <a:lnTo>
                    <a:pt x="8476" y="8036"/>
                  </a:lnTo>
                  <a:lnTo>
                    <a:pt x="8476" y="4780"/>
                  </a:lnTo>
                  <a:lnTo>
                    <a:pt x="8476" y="4703"/>
                  </a:lnTo>
                  <a:lnTo>
                    <a:pt x="8502" y="4625"/>
                  </a:lnTo>
                  <a:lnTo>
                    <a:pt x="8579" y="4522"/>
                  </a:lnTo>
                  <a:lnTo>
                    <a:pt x="8709" y="4418"/>
                  </a:lnTo>
                  <a:lnTo>
                    <a:pt x="8786" y="4418"/>
                  </a:lnTo>
                  <a:lnTo>
                    <a:pt x="8864" y="4393"/>
                  </a:lnTo>
                  <a:close/>
                  <a:moveTo>
                    <a:pt x="1965" y="2119"/>
                  </a:moveTo>
                  <a:lnTo>
                    <a:pt x="1965" y="13152"/>
                  </a:lnTo>
                  <a:lnTo>
                    <a:pt x="750" y="13152"/>
                  </a:lnTo>
                  <a:lnTo>
                    <a:pt x="699" y="13126"/>
                  </a:lnTo>
                  <a:lnTo>
                    <a:pt x="569" y="13049"/>
                  </a:lnTo>
                  <a:lnTo>
                    <a:pt x="492" y="12919"/>
                  </a:lnTo>
                  <a:lnTo>
                    <a:pt x="466" y="12842"/>
                  </a:lnTo>
                  <a:lnTo>
                    <a:pt x="466" y="12764"/>
                  </a:lnTo>
                  <a:lnTo>
                    <a:pt x="466" y="2119"/>
                  </a:lnTo>
                  <a:close/>
                  <a:moveTo>
                    <a:pt x="10285" y="11782"/>
                  </a:moveTo>
                  <a:lnTo>
                    <a:pt x="10285" y="12764"/>
                  </a:lnTo>
                  <a:lnTo>
                    <a:pt x="10285" y="12842"/>
                  </a:lnTo>
                  <a:lnTo>
                    <a:pt x="10259" y="12919"/>
                  </a:lnTo>
                  <a:lnTo>
                    <a:pt x="10181" y="13049"/>
                  </a:lnTo>
                  <a:lnTo>
                    <a:pt x="10078" y="13126"/>
                  </a:lnTo>
                  <a:lnTo>
                    <a:pt x="10001" y="13152"/>
                  </a:lnTo>
                  <a:lnTo>
                    <a:pt x="2430" y="13152"/>
                  </a:lnTo>
                  <a:lnTo>
                    <a:pt x="2430" y="11782"/>
                  </a:lnTo>
                  <a:close/>
                  <a:moveTo>
                    <a:pt x="6021" y="13591"/>
                  </a:moveTo>
                  <a:lnTo>
                    <a:pt x="6021" y="13824"/>
                  </a:lnTo>
                  <a:lnTo>
                    <a:pt x="5996" y="13875"/>
                  </a:lnTo>
                  <a:lnTo>
                    <a:pt x="5944" y="13901"/>
                  </a:lnTo>
                  <a:lnTo>
                    <a:pt x="4807" y="13901"/>
                  </a:lnTo>
                  <a:lnTo>
                    <a:pt x="4755" y="13875"/>
                  </a:lnTo>
                  <a:lnTo>
                    <a:pt x="4729" y="13824"/>
                  </a:lnTo>
                  <a:lnTo>
                    <a:pt x="4729" y="13591"/>
                  </a:lnTo>
                  <a:close/>
                  <a:moveTo>
                    <a:pt x="9923" y="439"/>
                  </a:moveTo>
                  <a:lnTo>
                    <a:pt x="10001" y="465"/>
                  </a:lnTo>
                  <a:lnTo>
                    <a:pt x="10078" y="491"/>
                  </a:lnTo>
                  <a:lnTo>
                    <a:pt x="10181" y="568"/>
                  </a:lnTo>
                  <a:lnTo>
                    <a:pt x="10259" y="672"/>
                  </a:lnTo>
                  <a:lnTo>
                    <a:pt x="10285" y="749"/>
                  </a:lnTo>
                  <a:lnTo>
                    <a:pt x="10285" y="827"/>
                  </a:lnTo>
                  <a:lnTo>
                    <a:pt x="10285" y="3953"/>
                  </a:lnTo>
                  <a:lnTo>
                    <a:pt x="8683" y="3953"/>
                  </a:lnTo>
                  <a:lnTo>
                    <a:pt x="8528" y="4005"/>
                  </a:lnTo>
                  <a:lnTo>
                    <a:pt x="8399" y="4083"/>
                  </a:lnTo>
                  <a:lnTo>
                    <a:pt x="8269" y="4186"/>
                  </a:lnTo>
                  <a:lnTo>
                    <a:pt x="8166" y="4315"/>
                  </a:lnTo>
                  <a:lnTo>
                    <a:pt x="8088" y="4444"/>
                  </a:lnTo>
                  <a:lnTo>
                    <a:pt x="8037" y="4599"/>
                  </a:lnTo>
                  <a:lnTo>
                    <a:pt x="8011" y="4780"/>
                  </a:lnTo>
                  <a:lnTo>
                    <a:pt x="8011" y="8036"/>
                  </a:lnTo>
                  <a:lnTo>
                    <a:pt x="8037" y="8191"/>
                  </a:lnTo>
                  <a:lnTo>
                    <a:pt x="8088" y="8346"/>
                  </a:lnTo>
                  <a:lnTo>
                    <a:pt x="8166" y="8501"/>
                  </a:lnTo>
                  <a:lnTo>
                    <a:pt x="8269" y="8630"/>
                  </a:lnTo>
                  <a:lnTo>
                    <a:pt x="8399" y="8733"/>
                  </a:lnTo>
                  <a:lnTo>
                    <a:pt x="8528" y="8811"/>
                  </a:lnTo>
                  <a:lnTo>
                    <a:pt x="8683" y="8837"/>
                  </a:lnTo>
                  <a:lnTo>
                    <a:pt x="8864" y="8863"/>
                  </a:lnTo>
                  <a:lnTo>
                    <a:pt x="12093" y="8863"/>
                  </a:lnTo>
                  <a:lnTo>
                    <a:pt x="12274" y="8837"/>
                  </a:lnTo>
                  <a:lnTo>
                    <a:pt x="12429" y="8811"/>
                  </a:lnTo>
                  <a:lnTo>
                    <a:pt x="12584" y="8733"/>
                  </a:lnTo>
                  <a:lnTo>
                    <a:pt x="12688" y="8630"/>
                  </a:lnTo>
                  <a:lnTo>
                    <a:pt x="12791" y="8501"/>
                  </a:lnTo>
                  <a:lnTo>
                    <a:pt x="12869" y="8346"/>
                  </a:lnTo>
                  <a:lnTo>
                    <a:pt x="12920" y="8191"/>
                  </a:lnTo>
                  <a:lnTo>
                    <a:pt x="12946" y="8036"/>
                  </a:lnTo>
                  <a:lnTo>
                    <a:pt x="12946" y="7493"/>
                  </a:lnTo>
                  <a:lnTo>
                    <a:pt x="13282" y="7493"/>
                  </a:lnTo>
                  <a:lnTo>
                    <a:pt x="13385" y="7467"/>
                  </a:lnTo>
                  <a:lnTo>
                    <a:pt x="13463" y="7416"/>
                  </a:lnTo>
                  <a:lnTo>
                    <a:pt x="13540" y="7338"/>
                  </a:lnTo>
                  <a:lnTo>
                    <a:pt x="13618" y="7261"/>
                  </a:lnTo>
                  <a:lnTo>
                    <a:pt x="13670" y="7183"/>
                  </a:lnTo>
                  <a:lnTo>
                    <a:pt x="13695" y="7080"/>
                  </a:lnTo>
                  <a:lnTo>
                    <a:pt x="13695" y="6976"/>
                  </a:lnTo>
                  <a:lnTo>
                    <a:pt x="13695" y="6615"/>
                  </a:lnTo>
                  <a:lnTo>
                    <a:pt x="14083" y="6615"/>
                  </a:lnTo>
                  <a:lnTo>
                    <a:pt x="14161" y="6641"/>
                  </a:lnTo>
                  <a:lnTo>
                    <a:pt x="14238" y="6692"/>
                  </a:lnTo>
                  <a:lnTo>
                    <a:pt x="14290" y="6744"/>
                  </a:lnTo>
                  <a:lnTo>
                    <a:pt x="14316" y="6847"/>
                  </a:lnTo>
                  <a:lnTo>
                    <a:pt x="14316" y="14418"/>
                  </a:lnTo>
                  <a:lnTo>
                    <a:pt x="14290" y="14547"/>
                  </a:lnTo>
                  <a:lnTo>
                    <a:pt x="14264" y="14676"/>
                  </a:lnTo>
                  <a:lnTo>
                    <a:pt x="14186" y="14780"/>
                  </a:lnTo>
                  <a:lnTo>
                    <a:pt x="14109" y="14883"/>
                  </a:lnTo>
                  <a:lnTo>
                    <a:pt x="14006" y="14986"/>
                  </a:lnTo>
                  <a:lnTo>
                    <a:pt x="13902" y="15038"/>
                  </a:lnTo>
                  <a:lnTo>
                    <a:pt x="13773" y="15090"/>
                  </a:lnTo>
                  <a:lnTo>
                    <a:pt x="5815" y="15090"/>
                  </a:lnTo>
                  <a:lnTo>
                    <a:pt x="5737" y="15064"/>
                  </a:lnTo>
                  <a:lnTo>
                    <a:pt x="5660" y="15038"/>
                  </a:lnTo>
                  <a:lnTo>
                    <a:pt x="5608" y="14961"/>
                  </a:lnTo>
                  <a:lnTo>
                    <a:pt x="5582" y="14857"/>
                  </a:lnTo>
                  <a:lnTo>
                    <a:pt x="5582" y="14366"/>
                  </a:lnTo>
                  <a:lnTo>
                    <a:pt x="5944" y="14366"/>
                  </a:lnTo>
                  <a:lnTo>
                    <a:pt x="6047" y="14340"/>
                  </a:lnTo>
                  <a:lnTo>
                    <a:pt x="6151" y="14315"/>
                  </a:lnTo>
                  <a:lnTo>
                    <a:pt x="6228" y="14263"/>
                  </a:lnTo>
                  <a:lnTo>
                    <a:pt x="6306" y="14211"/>
                  </a:lnTo>
                  <a:lnTo>
                    <a:pt x="6383" y="14134"/>
                  </a:lnTo>
                  <a:lnTo>
                    <a:pt x="6435" y="14030"/>
                  </a:lnTo>
                  <a:lnTo>
                    <a:pt x="6461" y="13927"/>
                  </a:lnTo>
                  <a:lnTo>
                    <a:pt x="6461" y="13824"/>
                  </a:lnTo>
                  <a:lnTo>
                    <a:pt x="6461" y="13591"/>
                  </a:lnTo>
                  <a:lnTo>
                    <a:pt x="10078" y="13591"/>
                  </a:lnTo>
                  <a:lnTo>
                    <a:pt x="10233" y="13539"/>
                  </a:lnTo>
                  <a:lnTo>
                    <a:pt x="10388" y="13462"/>
                  </a:lnTo>
                  <a:lnTo>
                    <a:pt x="10517" y="13359"/>
                  </a:lnTo>
                  <a:lnTo>
                    <a:pt x="10621" y="13229"/>
                  </a:lnTo>
                  <a:lnTo>
                    <a:pt x="10698" y="13100"/>
                  </a:lnTo>
                  <a:lnTo>
                    <a:pt x="10724" y="12945"/>
                  </a:lnTo>
                  <a:lnTo>
                    <a:pt x="10750" y="12764"/>
                  </a:lnTo>
                  <a:lnTo>
                    <a:pt x="10750" y="9689"/>
                  </a:lnTo>
                  <a:lnTo>
                    <a:pt x="10724" y="9612"/>
                  </a:lnTo>
                  <a:lnTo>
                    <a:pt x="10698" y="9534"/>
                  </a:lnTo>
                  <a:lnTo>
                    <a:pt x="10621" y="9483"/>
                  </a:lnTo>
                  <a:lnTo>
                    <a:pt x="10440" y="9483"/>
                  </a:lnTo>
                  <a:lnTo>
                    <a:pt x="10362" y="9534"/>
                  </a:lnTo>
                  <a:lnTo>
                    <a:pt x="10311" y="9612"/>
                  </a:lnTo>
                  <a:lnTo>
                    <a:pt x="10285" y="9689"/>
                  </a:lnTo>
                  <a:lnTo>
                    <a:pt x="10285" y="11317"/>
                  </a:lnTo>
                  <a:lnTo>
                    <a:pt x="2430" y="11317"/>
                  </a:lnTo>
                  <a:lnTo>
                    <a:pt x="2430" y="2119"/>
                  </a:lnTo>
                  <a:lnTo>
                    <a:pt x="9458" y="2119"/>
                  </a:lnTo>
                  <a:lnTo>
                    <a:pt x="9561" y="2093"/>
                  </a:lnTo>
                  <a:lnTo>
                    <a:pt x="9613" y="2041"/>
                  </a:lnTo>
                  <a:lnTo>
                    <a:pt x="9665" y="1990"/>
                  </a:lnTo>
                  <a:lnTo>
                    <a:pt x="9690" y="1886"/>
                  </a:lnTo>
                  <a:lnTo>
                    <a:pt x="9665" y="1809"/>
                  </a:lnTo>
                  <a:lnTo>
                    <a:pt x="9613" y="1731"/>
                  </a:lnTo>
                  <a:lnTo>
                    <a:pt x="9561" y="1680"/>
                  </a:lnTo>
                  <a:lnTo>
                    <a:pt x="9458" y="1654"/>
                  </a:lnTo>
                  <a:lnTo>
                    <a:pt x="466" y="1654"/>
                  </a:lnTo>
                  <a:lnTo>
                    <a:pt x="466" y="827"/>
                  </a:lnTo>
                  <a:lnTo>
                    <a:pt x="466" y="749"/>
                  </a:lnTo>
                  <a:lnTo>
                    <a:pt x="492" y="672"/>
                  </a:lnTo>
                  <a:lnTo>
                    <a:pt x="569" y="568"/>
                  </a:lnTo>
                  <a:lnTo>
                    <a:pt x="699" y="491"/>
                  </a:lnTo>
                  <a:lnTo>
                    <a:pt x="750" y="465"/>
                  </a:lnTo>
                  <a:lnTo>
                    <a:pt x="828" y="439"/>
                  </a:lnTo>
                  <a:close/>
                  <a:moveTo>
                    <a:pt x="673" y="0"/>
                  </a:moveTo>
                  <a:lnTo>
                    <a:pt x="518" y="52"/>
                  </a:lnTo>
                  <a:lnTo>
                    <a:pt x="363" y="129"/>
                  </a:lnTo>
                  <a:lnTo>
                    <a:pt x="234" y="233"/>
                  </a:lnTo>
                  <a:lnTo>
                    <a:pt x="130" y="362"/>
                  </a:lnTo>
                  <a:lnTo>
                    <a:pt x="53" y="517"/>
                  </a:lnTo>
                  <a:lnTo>
                    <a:pt x="27" y="672"/>
                  </a:lnTo>
                  <a:lnTo>
                    <a:pt x="1" y="827"/>
                  </a:lnTo>
                  <a:lnTo>
                    <a:pt x="1" y="12764"/>
                  </a:lnTo>
                  <a:lnTo>
                    <a:pt x="27" y="12945"/>
                  </a:lnTo>
                  <a:lnTo>
                    <a:pt x="53" y="13100"/>
                  </a:lnTo>
                  <a:lnTo>
                    <a:pt x="130" y="13229"/>
                  </a:lnTo>
                  <a:lnTo>
                    <a:pt x="234" y="13359"/>
                  </a:lnTo>
                  <a:lnTo>
                    <a:pt x="363" y="13462"/>
                  </a:lnTo>
                  <a:lnTo>
                    <a:pt x="518" y="13539"/>
                  </a:lnTo>
                  <a:lnTo>
                    <a:pt x="673" y="13591"/>
                  </a:lnTo>
                  <a:lnTo>
                    <a:pt x="4290" y="13591"/>
                  </a:lnTo>
                  <a:lnTo>
                    <a:pt x="4290" y="13824"/>
                  </a:lnTo>
                  <a:lnTo>
                    <a:pt x="4290" y="13927"/>
                  </a:lnTo>
                  <a:lnTo>
                    <a:pt x="4316" y="14030"/>
                  </a:lnTo>
                  <a:lnTo>
                    <a:pt x="4368" y="14134"/>
                  </a:lnTo>
                  <a:lnTo>
                    <a:pt x="4445" y="14211"/>
                  </a:lnTo>
                  <a:lnTo>
                    <a:pt x="4523" y="14263"/>
                  </a:lnTo>
                  <a:lnTo>
                    <a:pt x="4600" y="14315"/>
                  </a:lnTo>
                  <a:lnTo>
                    <a:pt x="4704" y="14340"/>
                  </a:lnTo>
                  <a:lnTo>
                    <a:pt x="4807" y="14366"/>
                  </a:lnTo>
                  <a:lnTo>
                    <a:pt x="5143" y="14366"/>
                  </a:lnTo>
                  <a:lnTo>
                    <a:pt x="5143" y="14857"/>
                  </a:lnTo>
                  <a:lnTo>
                    <a:pt x="5143" y="15012"/>
                  </a:lnTo>
                  <a:lnTo>
                    <a:pt x="5195" y="15141"/>
                  </a:lnTo>
                  <a:lnTo>
                    <a:pt x="5246" y="15245"/>
                  </a:lnTo>
                  <a:lnTo>
                    <a:pt x="5324" y="15348"/>
                  </a:lnTo>
                  <a:lnTo>
                    <a:pt x="5427" y="15426"/>
                  </a:lnTo>
                  <a:lnTo>
                    <a:pt x="5556" y="15503"/>
                  </a:lnTo>
                  <a:lnTo>
                    <a:pt x="5685" y="15529"/>
                  </a:lnTo>
                  <a:lnTo>
                    <a:pt x="5815" y="15555"/>
                  </a:lnTo>
                  <a:lnTo>
                    <a:pt x="13618" y="15555"/>
                  </a:lnTo>
                  <a:lnTo>
                    <a:pt x="13851" y="15529"/>
                  </a:lnTo>
                  <a:lnTo>
                    <a:pt x="14057" y="15451"/>
                  </a:lnTo>
                  <a:lnTo>
                    <a:pt x="14264" y="15348"/>
                  </a:lnTo>
                  <a:lnTo>
                    <a:pt x="14419" y="15219"/>
                  </a:lnTo>
                  <a:lnTo>
                    <a:pt x="14574" y="15038"/>
                  </a:lnTo>
                  <a:lnTo>
                    <a:pt x="14677" y="14857"/>
                  </a:lnTo>
                  <a:lnTo>
                    <a:pt x="14729" y="14650"/>
                  </a:lnTo>
                  <a:lnTo>
                    <a:pt x="14755" y="14418"/>
                  </a:lnTo>
                  <a:lnTo>
                    <a:pt x="14755" y="6847"/>
                  </a:lnTo>
                  <a:lnTo>
                    <a:pt x="14755" y="6718"/>
                  </a:lnTo>
                  <a:lnTo>
                    <a:pt x="14703" y="6589"/>
                  </a:lnTo>
                  <a:lnTo>
                    <a:pt x="14652" y="6460"/>
                  </a:lnTo>
                  <a:lnTo>
                    <a:pt x="14574" y="6356"/>
                  </a:lnTo>
                  <a:lnTo>
                    <a:pt x="14471" y="6279"/>
                  </a:lnTo>
                  <a:lnTo>
                    <a:pt x="14341" y="6227"/>
                  </a:lnTo>
                  <a:lnTo>
                    <a:pt x="14212" y="6175"/>
                  </a:lnTo>
                  <a:lnTo>
                    <a:pt x="14083" y="6150"/>
                  </a:lnTo>
                  <a:lnTo>
                    <a:pt x="13695" y="6150"/>
                  </a:lnTo>
                  <a:lnTo>
                    <a:pt x="13695" y="5840"/>
                  </a:lnTo>
                  <a:lnTo>
                    <a:pt x="13695" y="5736"/>
                  </a:lnTo>
                  <a:lnTo>
                    <a:pt x="13670" y="5633"/>
                  </a:lnTo>
                  <a:lnTo>
                    <a:pt x="13618" y="5555"/>
                  </a:lnTo>
                  <a:lnTo>
                    <a:pt x="13540" y="5478"/>
                  </a:lnTo>
                  <a:lnTo>
                    <a:pt x="13463" y="5400"/>
                  </a:lnTo>
                  <a:lnTo>
                    <a:pt x="13385" y="5349"/>
                  </a:lnTo>
                  <a:lnTo>
                    <a:pt x="13282" y="5323"/>
                  </a:lnTo>
                  <a:lnTo>
                    <a:pt x="12946" y="5323"/>
                  </a:lnTo>
                  <a:lnTo>
                    <a:pt x="12946" y="4780"/>
                  </a:lnTo>
                  <a:lnTo>
                    <a:pt x="12920" y="4599"/>
                  </a:lnTo>
                  <a:lnTo>
                    <a:pt x="12869" y="4444"/>
                  </a:lnTo>
                  <a:lnTo>
                    <a:pt x="12791" y="4315"/>
                  </a:lnTo>
                  <a:lnTo>
                    <a:pt x="12688" y="4186"/>
                  </a:lnTo>
                  <a:lnTo>
                    <a:pt x="12584" y="4083"/>
                  </a:lnTo>
                  <a:lnTo>
                    <a:pt x="12429" y="4005"/>
                  </a:lnTo>
                  <a:lnTo>
                    <a:pt x="12274" y="3953"/>
                  </a:lnTo>
                  <a:lnTo>
                    <a:pt x="10750" y="3953"/>
                  </a:lnTo>
                  <a:lnTo>
                    <a:pt x="10750" y="827"/>
                  </a:lnTo>
                  <a:lnTo>
                    <a:pt x="10724" y="672"/>
                  </a:lnTo>
                  <a:lnTo>
                    <a:pt x="10698" y="517"/>
                  </a:lnTo>
                  <a:lnTo>
                    <a:pt x="10621" y="362"/>
                  </a:lnTo>
                  <a:lnTo>
                    <a:pt x="10517" y="233"/>
                  </a:lnTo>
                  <a:lnTo>
                    <a:pt x="10388" y="129"/>
                  </a:lnTo>
                  <a:lnTo>
                    <a:pt x="10233" y="52"/>
                  </a:lnTo>
                  <a:lnTo>
                    <a:pt x="100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3320675" y="1387575"/>
              <a:ext cx="32950" cy="11650"/>
            </a:xfrm>
            <a:custGeom>
              <a:avLst/>
              <a:gdLst/>
              <a:ahLst/>
              <a:cxnLst/>
              <a:rect l="l" t="t" r="r" b="b"/>
              <a:pathLst>
                <a:path w="1318" h="466" extrusionOk="0">
                  <a:moveTo>
                    <a:pt x="207" y="1"/>
                  </a:moveTo>
                  <a:lnTo>
                    <a:pt x="129" y="27"/>
                  </a:lnTo>
                  <a:lnTo>
                    <a:pt x="52" y="78"/>
                  </a:lnTo>
                  <a:lnTo>
                    <a:pt x="0" y="130"/>
                  </a:lnTo>
                  <a:lnTo>
                    <a:pt x="0" y="233"/>
                  </a:lnTo>
                  <a:lnTo>
                    <a:pt x="0" y="311"/>
                  </a:lnTo>
                  <a:lnTo>
                    <a:pt x="52" y="388"/>
                  </a:lnTo>
                  <a:lnTo>
                    <a:pt x="129" y="440"/>
                  </a:lnTo>
                  <a:lnTo>
                    <a:pt x="207" y="466"/>
                  </a:lnTo>
                  <a:lnTo>
                    <a:pt x="1085" y="466"/>
                  </a:lnTo>
                  <a:lnTo>
                    <a:pt x="1189" y="440"/>
                  </a:lnTo>
                  <a:lnTo>
                    <a:pt x="1266" y="388"/>
                  </a:lnTo>
                  <a:lnTo>
                    <a:pt x="1318" y="311"/>
                  </a:lnTo>
                  <a:lnTo>
                    <a:pt x="1318" y="233"/>
                  </a:lnTo>
                  <a:lnTo>
                    <a:pt x="1318" y="130"/>
                  </a:lnTo>
                  <a:lnTo>
                    <a:pt x="1266" y="78"/>
                  </a:lnTo>
                  <a:lnTo>
                    <a:pt x="1189" y="27"/>
                  </a:lnTo>
                  <a:lnTo>
                    <a:pt x="10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3365250" y="1387575"/>
              <a:ext cx="53625" cy="11650"/>
            </a:xfrm>
            <a:custGeom>
              <a:avLst/>
              <a:gdLst/>
              <a:ahLst/>
              <a:cxnLst/>
              <a:rect l="l" t="t" r="r" b="b"/>
              <a:pathLst>
                <a:path w="2145" h="466" extrusionOk="0">
                  <a:moveTo>
                    <a:pt x="233" y="1"/>
                  </a:moveTo>
                  <a:lnTo>
                    <a:pt x="129" y="27"/>
                  </a:lnTo>
                  <a:lnTo>
                    <a:pt x="52" y="78"/>
                  </a:lnTo>
                  <a:lnTo>
                    <a:pt x="26" y="130"/>
                  </a:lnTo>
                  <a:lnTo>
                    <a:pt x="0" y="233"/>
                  </a:lnTo>
                  <a:lnTo>
                    <a:pt x="26" y="311"/>
                  </a:lnTo>
                  <a:lnTo>
                    <a:pt x="52" y="388"/>
                  </a:lnTo>
                  <a:lnTo>
                    <a:pt x="129" y="440"/>
                  </a:lnTo>
                  <a:lnTo>
                    <a:pt x="233" y="466"/>
                  </a:lnTo>
                  <a:lnTo>
                    <a:pt x="1938" y="466"/>
                  </a:lnTo>
                  <a:lnTo>
                    <a:pt x="2015" y="440"/>
                  </a:lnTo>
                  <a:lnTo>
                    <a:pt x="2093" y="388"/>
                  </a:lnTo>
                  <a:lnTo>
                    <a:pt x="2145" y="311"/>
                  </a:lnTo>
                  <a:lnTo>
                    <a:pt x="2145" y="233"/>
                  </a:lnTo>
                  <a:lnTo>
                    <a:pt x="2145" y="130"/>
                  </a:lnTo>
                  <a:lnTo>
                    <a:pt x="2093" y="78"/>
                  </a:lnTo>
                  <a:lnTo>
                    <a:pt x="2015" y="27"/>
                  </a:lnTo>
                  <a:lnTo>
                    <a:pt x="19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3343275" y="1409550"/>
              <a:ext cx="33625" cy="11650"/>
            </a:xfrm>
            <a:custGeom>
              <a:avLst/>
              <a:gdLst/>
              <a:ahLst/>
              <a:cxnLst/>
              <a:rect l="l" t="t" r="r" b="b"/>
              <a:pathLst>
                <a:path w="1345" h="466" extrusionOk="0">
                  <a:moveTo>
                    <a:pt x="233" y="0"/>
                  </a:moveTo>
                  <a:lnTo>
                    <a:pt x="130" y="26"/>
                  </a:lnTo>
                  <a:lnTo>
                    <a:pt x="52" y="78"/>
                  </a:lnTo>
                  <a:lnTo>
                    <a:pt x="26" y="155"/>
                  </a:lnTo>
                  <a:lnTo>
                    <a:pt x="1" y="233"/>
                  </a:lnTo>
                  <a:lnTo>
                    <a:pt x="26" y="310"/>
                  </a:lnTo>
                  <a:lnTo>
                    <a:pt x="52" y="388"/>
                  </a:lnTo>
                  <a:lnTo>
                    <a:pt x="130" y="439"/>
                  </a:lnTo>
                  <a:lnTo>
                    <a:pt x="233" y="465"/>
                  </a:lnTo>
                  <a:lnTo>
                    <a:pt x="1112" y="465"/>
                  </a:lnTo>
                  <a:lnTo>
                    <a:pt x="1189" y="439"/>
                  </a:lnTo>
                  <a:lnTo>
                    <a:pt x="1267" y="388"/>
                  </a:lnTo>
                  <a:lnTo>
                    <a:pt x="1318" y="310"/>
                  </a:lnTo>
                  <a:lnTo>
                    <a:pt x="1344" y="233"/>
                  </a:lnTo>
                  <a:lnTo>
                    <a:pt x="1318" y="155"/>
                  </a:lnTo>
                  <a:lnTo>
                    <a:pt x="1267" y="78"/>
                  </a:lnTo>
                  <a:lnTo>
                    <a:pt x="1189" y="26"/>
                  </a:lnTo>
                  <a:lnTo>
                    <a:pt x="11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3387850" y="1409550"/>
              <a:ext cx="31025" cy="11650"/>
            </a:xfrm>
            <a:custGeom>
              <a:avLst/>
              <a:gdLst/>
              <a:ahLst/>
              <a:cxnLst/>
              <a:rect l="l" t="t" r="r" b="b"/>
              <a:pathLst>
                <a:path w="1241" h="466" extrusionOk="0">
                  <a:moveTo>
                    <a:pt x="233" y="0"/>
                  </a:moveTo>
                  <a:lnTo>
                    <a:pt x="155" y="26"/>
                  </a:lnTo>
                  <a:lnTo>
                    <a:pt x="78" y="78"/>
                  </a:lnTo>
                  <a:lnTo>
                    <a:pt x="26" y="155"/>
                  </a:lnTo>
                  <a:lnTo>
                    <a:pt x="0" y="233"/>
                  </a:lnTo>
                  <a:lnTo>
                    <a:pt x="26" y="310"/>
                  </a:lnTo>
                  <a:lnTo>
                    <a:pt x="78" y="388"/>
                  </a:lnTo>
                  <a:lnTo>
                    <a:pt x="155" y="439"/>
                  </a:lnTo>
                  <a:lnTo>
                    <a:pt x="233" y="465"/>
                  </a:lnTo>
                  <a:lnTo>
                    <a:pt x="1034" y="465"/>
                  </a:lnTo>
                  <a:lnTo>
                    <a:pt x="1111" y="439"/>
                  </a:lnTo>
                  <a:lnTo>
                    <a:pt x="1189" y="388"/>
                  </a:lnTo>
                  <a:lnTo>
                    <a:pt x="1241" y="310"/>
                  </a:lnTo>
                  <a:lnTo>
                    <a:pt x="1241" y="233"/>
                  </a:lnTo>
                  <a:lnTo>
                    <a:pt x="1241" y="155"/>
                  </a:lnTo>
                  <a:lnTo>
                    <a:pt x="1189" y="78"/>
                  </a:lnTo>
                  <a:lnTo>
                    <a:pt x="1111" y="26"/>
                  </a:lnTo>
                  <a:lnTo>
                    <a:pt x="10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3343275" y="1432150"/>
              <a:ext cx="33625" cy="11650"/>
            </a:xfrm>
            <a:custGeom>
              <a:avLst/>
              <a:gdLst/>
              <a:ahLst/>
              <a:cxnLst/>
              <a:rect l="l" t="t" r="r" b="b"/>
              <a:pathLst>
                <a:path w="1345" h="466" extrusionOk="0">
                  <a:moveTo>
                    <a:pt x="233" y="1"/>
                  </a:moveTo>
                  <a:lnTo>
                    <a:pt x="130" y="26"/>
                  </a:lnTo>
                  <a:lnTo>
                    <a:pt x="52" y="78"/>
                  </a:lnTo>
                  <a:lnTo>
                    <a:pt x="26" y="156"/>
                  </a:lnTo>
                  <a:lnTo>
                    <a:pt x="1" y="233"/>
                  </a:lnTo>
                  <a:lnTo>
                    <a:pt x="26" y="336"/>
                  </a:lnTo>
                  <a:lnTo>
                    <a:pt x="52" y="388"/>
                  </a:lnTo>
                  <a:lnTo>
                    <a:pt x="130" y="440"/>
                  </a:lnTo>
                  <a:lnTo>
                    <a:pt x="233" y="466"/>
                  </a:lnTo>
                  <a:lnTo>
                    <a:pt x="1112" y="466"/>
                  </a:lnTo>
                  <a:lnTo>
                    <a:pt x="1189" y="440"/>
                  </a:lnTo>
                  <a:lnTo>
                    <a:pt x="1267" y="388"/>
                  </a:lnTo>
                  <a:lnTo>
                    <a:pt x="1318" y="336"/>
                  </a:lnTo>
                  <a:lnTo>
                    <a:pt x="1344" y="233"/>
                  </a:lnTo>
                  <a:lnTo>
                    <a:pt x="1318" y="156"/>
                  </a:lnTo>
                  <a:lnTo>
                    <a:pt x="1267" y="78"/>
                  </a:lnTo>
                  <a:lnTo>
                    <a:pt x="1189" y="26"/>
                  </a:lnTo>
                  <a:lnTo>
                    <a:pt x="1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3387850" y="1432150"/>
              <a:ext cx="31025" cy="11650"/>
            </a:xfrm>
            <a:custGeom>
              <a:avLst/>
              <a:gdLst/>
              <a:ahLst/>
              <a:cxnLst/>
              <a:rect l="l" t="t" r="r" b="b"/>
              <a:pathLst>
                <a:path w="1241" h="466" extrusionOk="0">
                  <a:moveTo>
                    <a:pt x="233" y="1"/>
                  </a:moveTo>
                  <a:lnTo>
                    <a:pt x="155" y="26"/>
                  </a:lnTo>
                  <a:lnTo>
                    <a:pt x="78" y="78"/>
                  </a:lnTo>
                  <a:lnTo>
                    <a:pt x="26" y="156"/>
                  </a:lnTo>
                  <a:lnTo>
                    <a:pt x="0" y="233"/>
                  </a:lnTo>
                  <a:lnTo>
                    <a:pt x="26" y="336"/>
                  </a:lnTo>
                  <a:lnTo>
                    <a:pt x="78" y="388"/>
                  </a:lnTo>
                  <a:lnTo>
                    <a:pt x="155" y="440"/>
                  </a:lnTo>
                  <a:lnTo>
                    <a:pt x="233" y="466"/>
                  </a:lnTo>
                  <a:lnTo>
                    <a:pt x="1034" y="466"/>
                  </a:lnTo>
                  <a:lnTo>
                    <a:pt x="1111" y="440"/>
                  </a:lnTo>
                  <a:lnTo>
                    <a:pt x="1189" y="388"/>
                  </a:lnTo>
                  <a:lnTo>
                    <a:pt x="1241" y="336"/>
                  </a:lnTo>
                  <a:lnTo>
                    <a:pt x="1241" y="233"/>
                  </a:lnTo>
                  <a:lnTo>
                    <a:pt x="1241" y="156"/>
                  </a:lnTo>
                  <a:lnTo>
                    <a:pt x="1189" y="78"/>
                  </a:lnTo>
                  <a:lnTo>
                    <a:pt x="1111" y="26"/>
                  </a:lnTo>
                  <a:lnTo>
                    <a:pt x="10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3320675" y="1478025"/>
              <a:ext cx="32950" cy="11650"/>
            </a:xfrm>
            <a:custGeom>
              <a:avLst/>
              <a:gdLst/>
              <a:ahLst/>
              <a:cxnLst/>
              <a:rect l="l" t="t" r="r" b="b"/>
              <a:pathLst>
                <a:path w="1318" h="466" extrusionOk="0">
                  <a:moveTo>
                    <a:pt x="207" y="0"/>
                  </a:moveTo>
                  <a:lnTo>
                    <a:pt x="129" y="26"/>
                  </a:lnTo>
                  <a:lnTo>
                    <a:pt x="52" y="78"/>
                  </a:lnTo>
                  <a:lnTo>
                    <a:pt x="0" y="129"/>
                  </a:lnTo>
                  <a:lnTo>
                    <a:pt x="0" y="233"/>
                  </a:lnTo>
                  <a:lnTo>
                    <a:pt x="0" y="310"/>
                  </a:lnTo>
                  <a:lnTo>
                    <a:pt x="52" y="388"/>
                  </a:lnTo>
                  <a:lnTo>
                    <a:pt x="129" y="439"/>
                  </a:lnTo>
                  <a:lnTo>
                    <a:pt x="207" y="465"/>
                  </a:lnTo>
                  <a:lnTo>
                    <a:pt x="1085" y="465"/>
                  </a:lnTo>
                  <a:lnTo>
                    <a:pt x="1189" y="439"/>
                  </a:lnTo>
                  <a:lnTo>
                    <a:pt x="1266" y="388"/>
                  </a:lnTo>
                  <a:lnTo>
                    <a:pt x="1318" y="310"/>
                  </a:lnTo>
                  <a:lnTo>
                    <a:pt x="1318" y="233"/>
                  </a:lnTo>
                  <a:lnTo>
                    <a:pt x="1318" y="129"/>
                  </a:lnTo>
                  <a:lnTo>
                    <a:pt x="1266" y="78"/>
                  </a:lnTo>
                  <a:lnTo>
                    <a:pt x="1189" y="26"/>
                  </a:lnTo>
                  <a:lnTo>
                    <a:pt x="10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3365250" y="1478025"/>
              <a:ext cx="53625" cy="11650"/>
            </a:xfrm>
            <a:custGeom>
              <a:avLst/>
              <a:gdLst/>
              <a:ahLst/>
              <a:cxnLst/>
              <a:rect l="l" t="t" r="r" b="b"/>
              <a:pathLst>
                <a:path w="2145" h="466" extrusionOk="0">
                  <a:moveTo>
                    <a:pt x="233" y="0"/>
                  </a:moveTo>
                  <a:lnTo>
                    <a:pt x="129" y="26"/>
                  </a:lnTo>
                  <a:lnTo>
                    <a:pt x="52" y="78"/>
                  </a:lnTo>
                  <a:lnTo>
                    <a:pt x="26" y="129"/>
                  </a:lnTo>
                  <a:lnTo>
                    <a:pt x="0" y="233"/>
                  </a:lnTo>
                  <a:lnTo>
                    <a:pt x="26" y="310"/>
                  </a:lnTo>
                  <a:lnTo>
                    <a:pt x="52" y="388"/>
                  </a:lnTo>
                  <a:lnTo>
                    <a:pt x="129" y="439"/>
                  </a:lnTo>
                  <a:lnTo>
                    <a:pt x="233" y="465"/>
                  </a:lnTo>
                  <a:lnTo>
                    <a:pt x="1938" y="465"/>
                  </a:lnTo>
                  <a:lnTo>
                    <a:pt x="2015" y="439"/>
                  </a:lnTo>
                  <a:lnTo>
                    <a:pt x="2093" y="388"/>
                  </a:lnTo>
                  <a:lnTo>
                    <a:pt x="2145" y="310"/>
                  </a:lnTo>
                  <a:lnTo>
                    <a:pt x="2145" y="233"/>
                  </a:lnTo>
                  <a:lnTo>
                    <a:pt x="2145" y="129"/>
                  </a:lnTo>
                  <a:lnTo>
                    <a:pt x="2093" y="78"/>
                  </a:lnTo>
                  <a:lnTo>
                    <a:pt x="2015" y="26"/>
                  </a:lnTo>
                  <a:lnTo>
                    <a:pt x="19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3343275" y="1455400"/>
              <a:ext cx="33625" cy="11025"/>
            </a:xfrm>
            <a:custGeom>
              <a:avLst/>
              <a:gdLst/>
              <a:ahLst/>
              <a:cxnLst/>
              <a:rect l="l" t="t" r="r" b="b"/>
              <a:pathLst>
                <a:path w="1345" h="441" extrusionOk="0">
                  <a:moveTo>
                    <a:pt x="130" y="1"/>
                  </a:moveTo>
                  <a:lnTo>
                    <a:pt x="52" y="52"/>
                  </a:lnTo>
                  <a:lnTo>
                    <a:pt x="26" y="130"/>
                  </a:lnTo>
                  <a:lnTo>
                    <a:pt x="1" y="233"/>
                  </a:lnTo>
                  <a:lnTo>
                    <a:pt x="26" y="311"/>
                  </a:lnTo>
                  <a:lnTo>
                    <a:pt x="52" y="388"/>
                  </a:lnTo>
                  <a:lnTo>
                    <a:pt x="130" y="440"/>
                  </a:lnTo>
                  <a:lnTo>
                    <a:pt x="1189" y="440"/>
                  </a:lnTo>
                  <a:lnTo>
                    <a:pt x="1267" y="388"/>
                  </a:lnTo>
                  <a:lnTo>
                    <a:pt x="1318" y="311"/>
                  </a:lnTo>
                  <a:lnTo>
                    <a:pt x="1344" y="233"/>
                  </a:lnTo>
                  <a:lnTo>
                    <a:pt x="1318" y="130"/>
                  </a:lnTo>
                  <a:lnTo>
                    <a:pt x="1267" y="52"/>
                  </a:lnTo>
                  <a:lnTo>
                    <a:pt x="1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3387850" y="1455400"/>
              <a:ext cx="31025" cy="11025"/>
            </a:xfrm>
            <a:custGeom>
              <a:avLst/>
              <a:gdLst/>
              <a:ahLst/>
              <a:cxnLst/>
              <a:rect l="l" t="t" r="r" b="b"/>
              <a:pathLst>
                <a:path w="1241" h="441" extrusionOk="0">
                  <a:moveTo>
                    <a:pt x="155" y="1"/>
                  </a:moveTo>
                  <a:lnTo>
                    <a:pt x="78" y="52"/>
                  </a:lnTo>
                  <a:lnTo>
                    <a:pt x="26" y="130"/>
                  </a:lnTo>
                  <a:lnTo>
                    <a:pt x="0" y="233"/>
                  </a:lnTo>
                  <a:lnTo>
                    <a:pt x="26" y="311"/>
                  </a:lnTo>
                  <a:lnTo>
                    <a:pt x="78" y="388"/>
                  </a:lnTo>
                  <a:lnTo>
                    <a:pt x="155" y="440"/>
                  </a:lnTo>
                  <a:lnTo>
                    <a:pt x="1111" y="440"/>
                  </a:lnTo>
                  <a:lnTo>
                    <a:pt x="1189" y="388"/>
                  </a:lnTo>
                  <a:lnTo>
                    <a:pt x="1241" y="311"/>
                  </a:lnTo>
                  <a:lnTo>
                    <a:pt x="1241" y="233"/>
                  </a:lnTo>
                  <a:lnTo>
                    <a:pt x="1241" y="130"/>
                  </a:lnTo>
                  <a:lnTo>
                    <a:pt x="1189" y="52"/>
                  </a:lnTo>
                  <a:lnTo>
                    <a:pt x="11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3256075" y="1299725"/>
              <a:ext cx="12300" cy="12300"/>
            </a:xfrm>
            <a:custGeom>
              <a:avLst/>
              <a:gdLst/>
              <a:ahLst/>
              <a:cxnLst/>
              <a:rect l="l" t="t" r="r" b="b"/>
              <a:pathLst>
                <a:path w="492" h="492" extrusionOk="0">
                  <a:moveTo>
                    <a:pt x="155" y="1"/>
                  </a:moveTo>
                  <a:lnTo>
                    <a:pt x="78" y="52"/>
                  </a:lnTo>
                  <a:lnTo>
                    <a:pt x="26" y="130"/>
                  </a:lnTo>
                  <a:lnTo>
                    <a:pt x="0" y="233"/>
                  </a:lnTo>
                  <a:lnTo>
                    <a:pt x="26" y="337"/>
                  </a:lnTo>
                  <a:lnTo>
                    <a:pt x="78" y="414"/>
                  </a:lnTo>
                  <a:lnTo>
                    <a:pt x="155" y="466"/>
                  </a:lnTo>
                  <a:lnTo>
                    <a:pt x="259" y="492"/>
                  </a:lnTo>
                  <a:lnTo>
                    <a:pt x="336" y="466"/>
                  </a:lnTo>
                  <a:lnTo>
                    <a:pt x="414" y="414"/>
                  </a:lnTo>
                  <a:lnTo>
                    <a:pt x="465" y="337"/>
                  </a:lnTo>
                  <a:lnTo>
                    <a:pt x="491" y="233"/>
                  </a:lnTo>
                  <a:lnTo>
                    <a:pt x="465" y="130"/>
                  </a:lnTo>
                  <a:lnTo>
                    <a:pt x="414" y="52"/>
                  </a:lnTo>
                  <a:lnTo>
                    <a:pt x="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3279975" y="1299725"/>
              <a:ext cx="11650" cy="12300"/>
            </a:xfrm>
            <a:custGeom>
              <a:avLst/>
              <a:gdLst/>
              <a:ahLst/>
              <a:cxnLst/>
              <a:rect l="l" t="t" r="r" b="b"/>
              <a:pathLst>
                <a:path w="466" h="492" extrusionOk="0">
                  <a:moveTo>
                    <a:pt x="130" y="1"/>
                  </a:moveTo>
                  <a:lnTo>
                    <a:pt x="52" y="52"/>
                  </a:lnTo>
                  <a:lnTo>
                    <a:pt x="0" y="130"/>
                  </a:lnTo>
                  <a:lnTo>
                    <a:pt x="0" y="233"/>
                  </a:lnTo>
                  <a:lnTo>
                    <a:pt x="0" y="337"/>
                  </a:lnTo>
                  <a:lnTo>
                    <a:pt x="52" y="414"/>
                  </a:lnTo>
                  <a:lnTo>
                    <a:pt x="130" y="466"/>
                  </a:lnTo>
                  <a:lnTo>
                    <a:pt x="233" y="492"/>
                  </a:lnTo>
                  <a:lnTo>
                    <a:pt x="336" y="466"/>
                  </a:lnTo>
                  <a:lnTo>
                    <a:pt x="414" y="414"/>
                  </a:lnTo>
                  <a:lnTo>
                    <a:pt x="465" y="337"/>
                  </a:lnTo>
                  <a:lnTo>
                    <a:pt x="465" y="233"/>
                  </a:lnTo>
                  <a:lnTo>
                    <a:pt x="465" y="130"/>
                  </a:lnTo>
                  <a:lnTo>
                    <a:pt x="414" y="52"/>
                  </a:lnTo>
                  <a:lnTo>
                    <a:pt x="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3303225" y="1299725"/>
              <a:ext cx="12300" cy="12300"/>
            </a:xfrm>
            <a:custGeom>
              <a:avLst/>
              <a:gdLst/>
              <a:ahLst/>
              <a:cxnLst/>
              <a:rect l="l" t="t" r="r" b="b"/>
              <a:pathLst>
                <a:path w="492" h="492" extrusionOk="0">
                  <a:moveTo>
                    <a:pt x="156" y="1"/>
                  </a:moveTo>
                  <a:lnTo>
                    <a:pt x="78" y="52"/>
                  </a:lnTo>
                  <a:lnTo>
                    <a:pt x="26" y="130"/>
                  </a:lnTo>
                  <a:lnTo>
                    <a:pt x="1" y="233"/>
                  </a:lnTo>
                  <a:lnTo>
                    <a:pt x="26" y="337"/>
                  </a:lnTo>
                  <a:lnTo>
                    <a:pt x="78" y="414"/>
                  </a:lnTo>
                  <a:lnTo>
                    <a:pt x="156" y="466"/>
                  </a:lnTo>
                  <a:lnTo>
                    <a:pt x="259" y="492"/>
                  </a:lnTo>
                  <a:lnTo>
                    <a:pt x="336" y="466"/>
                  </a:lnTo>
                  <a:lnTo>
                    <a:pt x="414" y="414"/>
                  </a:lnTo>
                  <a:lnTo>
                    <a:pt x="466" y="337"/>
                  </a:lnTo>
                  <a:lnTo>
                    <a:pt x="491" y="233"/>
                  </a:lnTo>
                  <a:lnTo>
                    <a:pt x="466" y="130"/>
                  </a:lnTo>
                  <a:lnTo>
                    <a:pt x="414" y="52"/>
                  </a:lnTo>
                  <a:lnTo>
                    <a:pt x="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3256075" y="1387575"/>
              <a:ext cx="15525" cy="11650"/>
            </a:xfrm>
            <a:custGeom>
              <a:avLst/>
              <a:gdLst/>
              <a:ahLst/>
              <a:cxnLst/>
              <a:rect l="l" t="t" r="r" b="b"/>
              <a:pathLst>
                <a:path w="621" h="466" extrusionOk="0">
                  <a:moveTo>
                    <a:pt x="207" y="1"/>
                  </a:moveTo>
                  <a:lnTo>
                    <a:pt x="130" y="27"/>
                  </a:lnTo>
                  <a:lnTo>
                    <a:pt x="52" y="78"/>
                  </a:lnTo>
                  <a:lnTo>
                    <a:pt x="0" y="130"/>
                  </a:lnTo>
                  <a:lnTo>
                    <a:pt x="0" y="233"/>
                  </a:lnTo>
                  <a:lnTo>
                    <a:pt x="0" y="311"/>
                  </a:lnTo>
                  <a:lnTo>
                    <a:pt x="52" y="388"/>
                  </a:lnTo>
                  <a:lnTo>
                    <a:pt x="130" y="440"/>
                  </a:lnTo>
                  <a:lnTo>
                    <a:pt x="207" y="466"/>
                  </a:lnTo>
                  <a:lnTo>
                    <a:pt x="388" y="466"/>
                  </a:lnTo>
                  <a:lnTo>
                    <a:pt x="491" y="440"/>
                  </a:lnTo>
                  <a:lnTo>
                    <a:pt x="569" y="388"/>
                  </a:lnTo>
                  <a:lnTo>
                    <a:pt x="620" y="311"/>
                  </a:lnTo>
                  <a:lnTo>
                    <a:pt x="620" y="233"/>
                  </a:lnTo>
                  <a:lnTo>
                    <a:pt x="620" y="130"/>
                  </a:lnTo>
                  <a:lnTo>
                    <a:pt x="569" y="78"/>
                  </a:lnTo>
                  <a:lnTo>
                    <a:pt x="491" y="27"/>
                  </a:lnTo>
                  <a:lnTo>
                    <a:pt x="3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3256075" y="1432150"/>
              <a:ext cx="15525" cy="11650"/>
            </a:xfrm>
            <a:custGeom>
              <a:avLst/>
              <a:gdLst/>
              <a:ahLst/>
              <a:cxnLst/>
              <a:rect l="l" t="t" r="r" b="b"/>
              <a:pathLst>
                <a:path w="621" h="466" extrusionOk="0">
                  <a:moveTo>
                    <a:pt x="207" y="1"/>
                  </a:moveTo>
                  <a:lnTo>
                    <a:pt x="130" y="26"/>
                  </a:lnTo>
                  <a:lnTo>
                    <a:pt x="52" y="78"/>
                  </a:lnTo>
                  <a:lnTo>
                    <a:pt x="0" y="156"/>
                  </a:lnTo>
                  <a:lnTo>
                    <a:pt x="0" y="233"/>
                  </a:lnTo>
                  <a:lnTo>
                    <a:pt x="0" y="336"/>
                  </a:lnTo>
                  <a:lnTo>
                    <a:pt x="52" y="388"/>
                  </a:lnTo>
                  <a:lnTo>
                    <a:pt x="130" y="440"/>
                  </a:lnTo>
                  <a:lnTo>
                    <a:pt x="207" y="466"/>
                  </a:lnTo>
                  <a:lnTo>
                    <a:pt x="388" y="466"/>
                  </a:lnTo>
                  <a:lnTo>
                    <a:pt x="491" y="440"/>
                  </a:lnTo>
                  <a:lnTo>
                    <a:pt x="569" y="388"/>
                  </a:lnTo>
                  <a:lnTo>
                    <a:pt x="620" y="336"/>
                  </a:lnTo>
                  <a:lnTo>
                    <a:pt x="620" y="233"/>
                  </a:lnTo>
                  <a:lnTo>
                    <a:pt x="620" y="156"/>
                  </a:lnTo>
                  <a:lnTo>
                    <a:pt x="569" y="78"/>
                  </a:lnTo>
                  <a:lnTo>
                    <a:pt x="491" y="26"/>
                  </a:lnTo>
                  <a:lnTo>
                    <a:pt x="3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3256075" y="1478025"/>
              <a:ext cx="15525" cy="11650"/>
            </a:xfrm>
            <a:custGeom>
              <a:avLst/>
              <a:gdLst/>
              <a:ahLst/>
              <a:cxnLst/>
              <a:rect l="l" t="t" r="r" b="b"/>
              <a:pathLst>
                <a:path w="621" h="466" extrusionOk="0">
                  <a:moveTo>
                    <a:pt x="207" y="0"/>
                  </a:moveTo>
                  <a:lnTo>
                    <a:pt x="130" y="26"/>
                  </a:lnTo>
                  <a:lnTo>
                    <a:pt x="52" y="78"/>
                  </a:lnTo>
                  <a:lnTo>
                    <a:pt x="0" y="129"/>
                  </a:lnTo>
                  <a:lnTo>
                    <a:pt x="0" y="233"/>
                  </a:lnTo>
                  <a:lnTo>
                    <a:pt x="0" y="310"/>
                  </a:lnTo>
                  <a:lnTo>
                    <a:pt x="52" y="388"/>
                  </a:lnTo>
                  <a:lnTo>
                    <a:pt x="130" y="439"/>
                  </a:lnTo>
                  <a:lnTo>
                    <a:pt x="207" y="465"/>
                  </a:lnTo>
                  <a:lnTo>
                    <a:pt x="388" y="465"/>
                  </a:lnTo>
                  <a:lnTo>
                    <a:pt x="491" y="439"/>
                  </a:lnTo>
                  <a:lnTo>
                    <a:pt x="569" y="388"/>
                  </a:lnTo>
                  <a:lnTo>
                    <a:pt x="620" y="310"/>
                  </a:lnTo>
                  <a:lnTo>
                    <a:pt x="620" y="233"/>
                  </a:lnTo>
                  <a:lnTo>
                    <a:pt x="620" y="129"/>
                  </a:lnTo>
                  <a:lnTo>
                    <a:pt x="569" y="78"/>
                  </a:lnTo>
                  <a:lnTo>
                    <a:pt x="491" y="26"/>
                  </a:lnTo>
                  <a:lnTo>
                    <a:pt x="3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3453100" y="1421175"/>
              <a:ext cx="27150" cy="34900"/>
            </a:xfrm>
            <a:custGeom>
              <a:avLst/>
              <a:gdLst/>
              <a:ahLst/>
              <a:cxnLst/>
              <a:rect l="l" t="t" r="r" b="b"/>
              <a:pathLst>
                <a:path w="1086" h="1396" extrusionOk="0">
                  <a:moveTo>
                    <a:pt x="827" y="0"/>
                  </a:moveTo>
                  <a:lnTo>
                    <a:pt x="749" y="26"/>
                  </a:lnTo>
                  <a:lnTo>
                    <a:pt x="181" y="388"/>
                  </a:lnTo>
                  <a:lnTo>
                    <a:pt x="103" y="440"/>
                  </a:lnTo>
                  <a:lnTo>
                    <a:pt x="52" y="517"/>
                  </a:lnTo>
                  <a:lnTo>
                    <a:pt x="0" y="595"/>
                  </a:lnTo>
                  <a:lnTo>
                    <a:pt x="0" y="698"/>
                  </a:lnTo>
                  <a:lnTo>
                    <a:pt x="0" y="801"/>
                  </a:lnTo>
                  <a:lnTo>
                    <a:pt x="52" y="879"/>
                  </a:lnTo>
                  <a:lnTo>
                    <a:pt x="103" y="956"/>
                  </a:lnTo>
                  <a:lnTo>
                    <a:pt x="181" y="1034"/>
                  </a:lnTo>
                  <a:lnTo>
                    <a:pt x="724" y="1344"/>
                  </a:lnTo>
                  <a:lnTo>
                    <a:pt x="775" y="1370"/>
                  </a:lnTo>
                  <a:lnTo>
                    <a:pt x="853" y="1396"/>
                  </a:lnTo>
                  <a:lnTo>
                    <a:pt x="956" y="1370"/>
                  </a:lnTo>
                  <a:lnTo>
                    <a:pt x="1008" y="1318"/>
                  </a:lnTo>
                  <a:lnTo>
                    <a:pt x="1034" y="1266"/>
                  </a:lnTo>
                  <a:lnTo>
                    <a:pt x="1060" y="1189"/>
                  </a:lnTo>
                  <a:lnTo>
                    <a:pt x="1060" y="1111"/>
                  </a:lnTo>
                  <a:lnTo>
                    <a:pt x="1034" y="1034"/>
                  </a:lnTo>
                  <a:lnTo>
                    <a:pt x="956" y="956"/>
                  </a:lnTo>
                  <a:lnTo>
                    <a:pt x="517" y="698"/>
                  </a:lnTo>
                  <a:lnTo>
                    <a:pt x="982" y="414"/>
                  </a:lnTo>
                  <a:lnTo>
                    <a:pt x="1060" y="362"/>
                  </a:lnTo>
                  <a:lnTo>
                    <a:pt x="1085" y="285"/>
                  </a:lnTo>
                  <a:lnTo>
                    <a:pt x="1085" y="207"/>
                  </a:lnTo>
                  <a:lnTo>
                    <a:pt x="1060" y="104"/>
                  </a:lnTo>
                  <a:lnTo>
                    <a:pt x="1008" y="52"/>
                  </a:lnTo>
                  <a:lnTo>
                    <a:pt x="9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3510575" y="1421175"/>
              <a:ext cx="27150" cy="34900"/>
            </a:xfrm>
            <a:custGeom>
              <a:avLst/>
              <a:gdLst/>
              <a:ahLst/>
              <a:cxnLst/>
              <a:rect l="l" t="t" r="r" b="b"/>
              <a:pathLst>
                <a:path w="1086" h="1396" extrusionOk="0">
                  <a:moveTo>
                    <a:pt x="182" y="0"/>
                  </a:moveTo>
                  <a:lnTo>
                    <a:pt x="104" y="52"/>
                  </a:lnTo>
                  <a:lnTo>
                    <a:pt x="27" y="104"/>
                  </a:lnTo>
                  <a:lnTo>
                    <a:pt x="1" y="207"/>
                  </a:lnTo>
                  <a:lnTo>
                    <a:pt x="1" y="285"/>
                  </a:lnTo>
                  <a:lnTo>
                    <a:pt x="52" y="362"/>
                  </a:lnTo>
                  <a:lnTo>
                    <a:pt x="104" y="414"/>
                  </a:lnTo>
                  <a:lnTo>
                    <a:pt x="569" y="698"/>
                  </a:lnTo>
                  <a:lnTo>
                    <a:pt x="130" y="956"/>
                  </a:lnTo>
                  <a:lnTo>
                    <a:pt x="78" y="1034"/>
                  </a:lnTo>
                  <a:lnTo>
                    <a:pt x="27" y="1111"/>
                  </a:lnTo>
                  <a:lnTo>
                    <a:pt x="27" y="1189"/>
                  </a:lnTo>
                  <a:lnTo>
                    <a:pt x="52" y="1266"/>
                  </a:lnTo>
                  <a:lnTo>
                    <a:pt x="104" y="1318"/>
                  </a:lnTo>
                  <a:lnTo>
                    <a:pt x="130" y="1370"/>
                  </a:lnTo>
                  <a:lnTo>
                    <a:pt x="259" y="1396"/>
                  </a:lnTo>
                  <a:lnTo>
                    <a:pt x="311" y="1370"/>
                  </a:lnTo>
                  <a:lnTo>
                    <a:pt x="363" y="1344"/>
                  </a:lnTo>
                  <a:lnTo>
                    <a:pt x="905" y="1034"/>
                  </a:lnTo>
                  <a:lnTo>
                    <a:pt x="983" y="956"/>
                  </a:lnTo>
                  <a:lnTo>
                    <a:pt x="1034" y="879"/>
                  </a:lnTo>
                  <a:lnTo>
                    <a:pt x="1086" y="801"/>
                  </a:lnTo>
                  <a:lnTo>
                    <a:pt x="1086" y="698"/>
                  </a:lnTo>
                  <a:lnTo>
                    <a:pt x="1086" y="595"/>
                  </a:lnTo>
                  <a:lnTo>
                    <a:pt x="1060" y="517"/>
                  </a:lnTo>
                  <a:lnTo>
                    <a:pt x="983" y="440"/>
                  </a:lnTo>
                  <a:lnTo>
                    <a:pt x="905" y="388"/>
                  </a:lnTo>
                  <a:lnTo>
                    <a:pt x="337" y="26"/>
                  </a:lnTo>
                  <a:lnTo>
                    <a:pt x="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3489900" y="1403725"/>
              <a:ext cx="11025" cy="69150"/>
            </a:xfrm>
            <a:custGeom>
              <a:avLst/>
              <a:gdLst/>
              <a:ahLst/>
              <a:cxnLst/>
              <a:rect l="l" t="t" r="r" b="b"/>
              <a:pathLst>
                <a:path w="441" h="2766" extrusionOk="0">
                  <a:moveTo>
                    <a:pt x="233" y="1"/>
                  </a:moveTo>
                  <a:lnTo>
                    <a:pt x="130" y="27"/>
                  </a:lnTo>
                  <a:lnTo>
                    <a:pt x="53" y="78"/>
                  </a:lnTo>
                  <a:lnTo>
                    <a:pt x="1" y="156"/>
                  </a:lnTo>
                  <a:lnTo>
                    <a:pt x="1" y="233"/>
                  </a:lnTo>
                  <a:lnTo>
                    <a:pt x="1" y="2559"/>
                  </a:lnTo>
                  <a:lnTo>
                    <a:pt x="1" y="2636"/>
                  </a:lnTo>
                  <a:lnTo>
                    <a:pt x="53" y="2714"/>
                  </a:lnTo>
                  <a:lnTo>
                    <a:pt x="130" y="2765"/>
                  </a:lnTo>
                  <a:lnTo>
                    <a:pt x="311" y="2765"/>
                  </a:lnTo>
                  <a:lnTo>
                    <a:pt x="389" y="2714"/>
                  </a:lnTo>
                  <a:lnTo>
                    <a:pt x="440" y="2636"/>
                  </a:lnTo>
                  <a:lnTo>
                    <a:pt x="440" y="2559"/>
                  </a:lnTo>
                  <a:lnTo>
                    <a:pt x="440" y="233"/>
                  </a:lnTo>
                  <a:lnTo>
                    <a:pt x="440" y="156"/>
                  </a:lnTo>
                  <a:lnTo>
                    <a:pt x="389" y="78"/>
                  </a:lnTo>
                  <a:lnTo>
                    <a:pt x="311"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44"/>
          <p:cNvSpPr/>
          <p:nvPr/>
        </p:nvSpPr>
        <p:spPr>
          <a:xfrm>
            <a:off x="3484217" y="29052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3484217" y="14574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4885067" y="14574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4918904" y="29052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Collecting </a:t>
            </a:r>
            <a:r>
              <a:rPr lang="en" dirty="0">
                <a:latin typeface="Nunito Sans"/>
                <a:sym typeface="Nunito Sans"/>
              </a:rPr>
              <a:t>Images</a:t>
            </a:r>
            <a:endParaRPr dirty="0">
              <a:latin typeface="Nunito Sans"/>
              <a:ea typeface="Nunito Sans"/>
              <a:cs typeface="Nunito Sans"/>
              <a:sym typeface="Nunito Sans"/>
            </a:endParaRPr>
          </a:p>
        </p:txBody>
      </p:sp>
      <p:sp>
        <p:nvSpPr>
          <p:cNvPr id="2200" name="Google Shape;2200;p44"/>
          <p:cNvSpPr txBox="1">
            <a:spLocks noGrp="1"/>
          </p:cNvSpPr>
          <p:nvPr>
            <p:ph type="subTitle" idx="1"/>
          </p:nvPr>
        </p:nvSpPr>
        <p:spPr>
          <a:xfrm>
            <a:off x="5894553" y="2905200"/>
            <a:ext cx="1859261" cy="180146"/>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sz="1800" dirty="0"/>
              <a:t>G</a:t>
            </a:r>
            <a:r>
              <a:rPr lang="en" sz="1800" dirty="0"/>
              <a:t>enerate dataset</a:t>
            </a:r>
            <a:endParaRPr dirty="0"/>
          </a:p>
        </p:txBody>
      </p:sp>
      <p:sp>
        <p:nvSpPr>
          <p:cNvPr id="2201" name="Google Shape;2201;p44"/>
          <p:cNvSpPr txBox="1">
            <a:spLocks noGrp="1"/>
          </p:cNvSpPr>
          <p:nvPr>
            <p:ph type="subTitle" idx="2"/>
          </p:nvPr>
        </p:nvSpPr>
        <p:spPr>
          <a:xfrm>
            <a:off x="5894553" y="3228900"/>
            <a:ext cx="1870177"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U</a:t>
            </a:r>
            <a:r>
              <a:rPr lang="en" sz="1400" dirty="0"/>
              <a:t>pload images and videos to Roboflow</a:t>
            </a:r>
            <a:endParaRPr sz="1400" dirty="0"/>
          </a:p>
        </p:txBody>
      </p:sp>
      <p:sp>
        <p:nvSpPr>
          <p:cNvPr id="2202" name="Google Shape;2202;p44"/>
          <p:cNvSpPr txBox="1">
            <a:spLocks noGrp="1"/>
          </p:cNvSpPr>
          <p:nvPr>
            <p:ph type="subTitle" idx="3"/>
          </p:nvPr>
        </p:nvSpPr>
        <p:spPr>
          <a:xfrm>
            <a:off x="5894554" y="1457400"/>
            <a:ext cx="2208666" cy="22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Download videos</a:t>
            </a:r>
            <a:endParaRPr sz="1800" dirty="0"/>
          </a:p>
        </p:txBody>
      </p:sp>
      <p:sp>
        <p:nvSpPr>
          <p:cNvPr id="2203" name="Google Shape;2203;p44"/>
          <p:cNvSpPr txBox="1">
            <a:spLocks noGrp="1"/>
          </p:cNvSpPr>
          <p:nvPr>
            <p:ph type="subTitle" idx="4"/>
          </p:nvPr>
        </p:nvSpPr>
        <p:spPr>
          <a:xfrm>
            <a:off x="5905469" y="1757840"/>
            <a:ext cx="1859262" cy="5921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Choose relevant videos from youtube</a:t>
            </a:r>
            <a:endParaRPr sz="1400" dirty="0"/>
          </a:p>
        </p:txBody>
      </p:sp>
      <p:sp>
        <p:nvSpPr>
          <p:cNvPr id="2204" name="Google Shape;2204;p44"/>
          <p:cNvSpPr txBox="1">
            <a:spLocks noGrp="1"/>
          </p:cNvSpPr>
          <p:nvPr>
            <p:ph type="subTitle" idx="5"/>
          </p:nvPr>
        </p:nvSpPr>
        <p:spPr>
          <a:xfrm>
            <a:off x="966439" y="1457400"/>
            <a:ext cx="2283007" cy="22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t>Download Images </a:t>
            </a:r>
            <a:endParaRPr sz="1800" dirty="0"/>
          </a:p>
        </p:txBody>
      </p:sp>
      <p:sp>
        <p:nvSpPr>
          <p:cNvPr id="2205" name="Google Shape;2205;p44"/>
          <p:cNvSpPr txBox="1">
            <a:spLocks noGrp="1"/>
          </p:cNvSpPr>
          <p:nvPr>
            <p:ph type="subTitle" idx="6"/>
          </p:nvPr>
        </p:nvSpPr>
        <p:spPr>
          <a:xfrm>
            <a:off x="1202993" y="1755251"/>
            <a:ext cx="2104587" cy="63272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400" dirty="0"/>
              <a:t>U</a:t>
            </a:r>
            <a:r>
              <a:rPr lang="en" sz="1400" dirty="0"/>
              <a:t>sing chrome extension “download all images”</a:t>
            </a:r>
            <a:endParaRPr sz="1400" dirty="0"/>
          </a:p>
        </p:txBody>
      </p:sp>
      <p:sp>
        <p:nvSpPr>
          <p:cNvPr id="2206" name="Google Shape;2206;p44"/>
          <p:cNvSpPr txBox="1">
            <a:spLocks noGrp="1"/>
          </p:cNvSpPr>
          <p:nvPr>
            <p:ph type="subTitle" idx="7"/>
          </p:nvPr>
        </p:nvSpPr>
        <p:spPr>
          <a:xfrm>
            <a:off x="1557746" y="2905200"/>
            <a:ext cx="1691700" cy="22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t>Preprocessing</a:t>
            </a:r>
            <a:endParaRPr sz="1800" dirty="0"/>
          </a:p>
        </p:txBody>
      </p:sp>
      <p:sp>
        <p:nvSpPr>
          <p:cNvPr id="2207" name="Google Shape;2207;p44"/>
          <p:cNvSpPr txBox="1">
            <a:spLocks noGrp="1"/>
          </p:cNvSpPr>
          <p:nvPr>
            <p:ph type="subTitle" idx="8"/>
          </p:nvPr>
        </p:nvSpPr>
        <p:spPr>
          <a:xfrm>
            <a:off x="1412488" y="3228900"/>
            <a:ext cx="1836958"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400" dirty="0"/>
              <a:t>R</a:t>
            </a:r>
            <a:r>
              <a:rPr lang="en" sz="1400" dirty="0"/>
              <a:t>emove irrelevant images from dataset</a:t>
            </a:r>
            <a:endParaRPr sz="1400" dirty="0"/>
          </a:p>
        </p:txBody>
      </p:sp>
      <p:grpSp>
        <p:nvGrpSpPr>
          <p:cNvPr id="2208" name="Google Shape;2208;p44"/>
          <p:cNvGrpSpPr/>
          <p:nvPr/>
        </p:nvGrpSpPr>
        <p:grpSpPr>
          <a:xfrm>
            <a:off x="3666308" y="1697629"/>
            <a:ext cx="416718" cy="300441"/>
            <a:chOff x="3969875" y="1333975"/>
            <a:chExt cx="388875" cy="277775"/>
          </a:xfrm>
        </p:grpSpPr>
        <p:sp>
          <p:nvSpPr>
            <p:cNvPr id="2209" name="Google Shape;2209;p44"/>
            <p:cNvSpPr/>
            <p:nvPr/>
          </p:nvSpPr>
          <p:spPr>
            <a:xfrm>
              <a:off x="3969875" y="1333975"/>
              <a:ext cx="388875" cy="277775"/>
            </a:xfrm>
            <a:custGeom>
              <a:avLst/>
              <a:gdLst/>
              <a:ahLst/>
              <a:cxnLst/>
              <a:rect l="l" t="t" r="r" b="b"/>
              <a:pathLst>
                <a:path w="15555" h="11111" extrusionOk="0">
                  <a:moveTo>
                    <a:pt x="12377" y="2765"/>
                  </a:moveTo>
                  <a:lnTo>
                    <a:pt x="12454" y="2817"/>
                  </a:lnTo>
                  <a:lnTo>
                    <a:pt x="12506" y="2894"/>
                  </a:lnTo>
                  <a:lnTo>
                    <a:pt x="12506" y="2972"/>
                  </a:lnTo>
                  <a:lnTo>
                    <a:pt x="12506" y="3204"/>
                  </a:lnTo>
                  <a:lnTo>
                    <a:pt x="7958" y="3204"/>
                  </a:lnTo>
                  <a:lnTo>
                    <a:pt x="7958" y="2972"/>
                  </a:lnTo>
                  <a:lnTo>
                    <a:pt x="7984" y="2894"/>
                  </a:lnTo>
                  <a:lnTo>
                    <a:pt x="8036" y="2817"/>
                  </a:lnTo>
                  <a:lnTo>
                    <a:pt x="8088" y="2765"/>
                  </a:lnTo>
                  <a:close/>
                  <a:moveTo>
                    <a:pt x="13953" y="439"/>
                  </a:moveTo>
                  <a:lnTo>
                    <a:pt x="14030" y="465"/>
                  </a:lnTo>
                  <a:lnTo>
                    <a:pt x="14108" y="465"/>
                  </a:lnTo>
                  <a:lnTo>
                    <a:pt x="14237" y="569"/>
                  </a:lnTo>
                  <a:lnTo>
                    <a:pt x="14315" y="672"/>
                  </a:lnTo>
                  <a:lnTo>
                    <a:pt x="14341" y="749"/>
                  </a:lnTo>
                  <a:lnTo>
                    <a:pt x="14341" y="827"/>
                  </a:lnTo>
                  <a:lnTo>
                    <a:pt x="14341" y="9741"/>
                  </a:lnTo>
                  <a:lnTo>
                    <a:pt x="12971" y="9741"/>
                  </a:lnTo>
                  <a:lnTo>
                    <a:pt x="12971" y="9276"/>
                  </a:lnTo>
                  <a:lnTo>
                    <a:pt x="13591" y="9276"/>
                  </a:lnTo>
                  <a:lnTo>
                    <a:pt x="13643" y="9250"/>
                  </a:lnTo>
                  <a:lnTo>
                    <a:pt x="13772" y="9173"/>
                  </a:lnTo>
                  <a:lnTo>
                    <a:pt x="13850" y="9044"/>
                  </a:lnTo>
                  <a:lnTo>
                    <a:pt x="13875" y="8992"/>
                  </a:lnTo>
                  <a:lnTo>
                    <a:pt x="13875" y="8914"/>
                  </a:lnTo>
                  <a:lnTo>
                    <a:pt x="13875" y="1292"/>
                  </a:lnTo>
                  <a:lnTo>
                    <a:pt x="13875" y="1215"/>
                  </a:lnTo>
                  <a:lnTo>
                    <a:pt x="13850" y="1137"/>
                  </a:lnTo>
                  <a:lnTo>
                    <a:pt x="13772" y="1008"/>
                  </a:lnTo>
                  <a:lnTo>
                    <a:pt x="13643" y="930"/>
                  </a:lnTo>
                  <a:lnTo>
                    <a:pt x="13591" y="904"/>
                  </a:lnTo>
                  <a:lnTo>
                    <a:pt x="1964" y="904"/>
                  </a:lnTo>
                  <a:lnTo>
                    <a:pt x="1912" y="930"/>
                  </a:lnTo>
                  <a:lnTo>
                    <a:pt x="1783" y="1008"/>
                  </a:lnTo>
                  <a:lnTo>
                    <a:pt x="1705" y="1137"/>
                  </a:lnTo>
                  <a:lnTo>
                    <a:pt x="1680" y="1215"/>
                  </a:lnTo>
                  <a:lnTo>
                    <a:pt x="1680" y="1292"/>
                  </a:lnTo>
                  <a:lnTo>
                    <a:pt x="1680" y="2842"/>
                  </a:lnTo>
                  <a:lnTo>
                    <a:pt x="1680" y="2920"/>
                  </a:lnTo>
                  <a:lnTo>
                    <a:pt x="1731" y="2997"/>
                  </a:lnTo>
                  <a:lnTo>
                    <a:pt x="1809" y="3049"/>
                  </a:lnTo>
                  <a:lnTo>
                    <a:pt x="1990" y="3049"/>
                  </a:lnTo>
                  <a:lnTo>
                    <a:pt x="2067" y="2997"/>
                  </a:lnTo>
                  <a:lnTo>
                    <a:pt x="2119" y="2920"/>
                  </a:lnTo>
                  <a:lnTo>
                    <a:pt x="2119" y="2842"/>
                  </a:lnTo>
                  <a:lnTo>
                    <a:pt x="2119" y="1370"/>
                  </a:lnTo>
                  <a:lnTo>
                    <a:pt x="13436" y="1370"/>
                  </a:lnTo>
                  <a:lnTo>
                    <a:pt x="13436" y="8837"/>
                  </a:lnTo>
                  <a:lnTo>
                    <a:pt x="12971" y="8837"/>
                  </a:lnTo>
                  <a:lnTo>
                    <a:pt x="12971" y="2972"/>
                  </a:lnTo>
                  <a:lnTo>
                    <a:pt x="12971" y="2842"/>
                  </a:lnTo>
                  <a:lnTo>
                    <a:pt x="12919" y="2713"/>
                  </a:lnTo>
                  <a:lnTo>
                    <a:pt x="12868" y="2610"/>
                  </a:lnTo>
                  <a:lnTo>
                    <a:pt x="12764" y="2506"/>
                  </a:lnTo>
                  <a:lnTo>
                    <a:pt x="12661" y="2403"/>
                  </a:lnTo>
                  <a:lnTo>
                    <a:pt x="12558" y="2351"/>
                  </a:lnTo>
                  <a:lnTo>
                    <a:pt x="12428" y="2300"/>
                  </a:lnTo>
                  <a:lnTo>
                    <a:pt x="8062" y="2300"/>
                  </a:lnTo>
                  <a:lnTo>
                    <a:pt x="7933" y="2351"/>
                  </a:lnTo>
                  <a:lnTo>
                    <a:pt x="7803" y="2403"/>
                  </a:lnTo>
                  <a:lnTo>
                    <a:pt x="7700" y="2506"/>
                  </a:lnTo>
                  <a:lnTo>
                    <a:pt x="7622" y="2610"/>
                  </a:lnTo>
                  <a:lnTo>
                    <a:pt x="7571" y="2713"/>
                  </a:lnTo>
                  <a:lnTo>
                    <a:pt x="7519" y="2842"/>
                  </a:lnTo>
                  <a:lnTo>
                    <a:pt x="7493" y="2972"/>
                  </a:lnTo>
                  <a:lnTo>
                    <a:pt x="7493" y="8837"/>
                  </a:lnTo>
                  <a:lnTo>
                    <a:pt x="2119" y="8837"/>
                  </a:lnTo>
                  <a:lnTo>
                    <a:pt x="2119" y="3902"/>
                  </a:lnTo>
                  <a:lnTo>
                    <a:pt x="2119" y="3798"/>
                  </a:lnTo>
                  <a:lnTo>
                    <a:pt x="2067" y="3721"/>
                  </a:lnTo>
                  <a:lnTo>
                    <a:pt x="1990" y="3695"/>
                  </a:lnTo>
                  <a:lnTo>
                    <a:pt x="1912" y="3669"/>
                  </a:lnTo>
                  <a:lnTo>
                    <a:pt x="1809" y="3695"/>
                  </a:lnTo>
                  <a:lnTo>
                    <a:pt x="1731" y="3721"/>
                  </a:lnTo>
                  <a:lnTo>
                    <a:pt x="1680" y="3798"/>
                  </a:lnTo>
                  <a:lnTo>
                    <a:pt x="1680" y="3902"/>
                  </a:lnTo>
                  <a:lnTo>
                    <a:pt x="1680" y="8914"/>
                  </a:lnTo>
                  <a:lnTo>
                    <a:pt x="1680" y="8992"/>
                  </a:lnTo>
                  <a:lnTo>
                    <a:pt x="1705" y="9044"/>
                  </a:lnTo>
                  <a:lnTo>
                    <a:pt x="1783" y="9173"/>
                  </a:lnTo>
                  <a:lnTo>
                    <a:pt x="1912" y="9250"/>
                  </a:lnTo>
                  <a:lnTo>
                    <a:pt x="1964" y="9276"/>
                  </a:lnTo>
                  <a:lnTo>
                    <a:pt x="7493" y="9276"/>
                  </a:lnTo>
                  <a:lnTo>
                    <a:pt x="7493" y="9741"/>
                  </a:lnTo>
                  <a:lnTo>
                    <a:pt x="1215" y="9741"/>
                  </a:lnTo>
                  <a:lnTo>
                    <a:pt x="1215" y="827"/>
                  </a:lnTo>
                  <a:lnTo>
                    <a:pt x="1215" y="749"/>
                  </a:lnTo>
                  <a:lnTo>
                    <a:pt x="1240" y="672"/>
                  </a:lnTo>
                  <a:lnTo>
                    <a:pt x="1318" y="569"/>
                  </a:lnTo>
                  <a:lnTo>
                    <a:pt x="1447" y="465"/>
                  </a:lnTo>
                  <a:lnTo>
                    <a:pt x="1525" y="465"/>
                  </a:lnTo>
                  <a:lnTo>
                    <a:pt x="1602" y="439"/>
                  </a:lnTo>
                  <a:close/>
                  <a:moveTo>
                    <a:pt x="7493" y="10206"/>
                  </a:moveTo>
                  <a:lnTo>
                    <a:pt x="7493" y="10413"/>
                  </a:lnTo>
                  <a:lnTo>
                    <a:pt x="7519" y="10542"/>
                  </a:lnTo>
                  <a:lnTo>
                    <a:pt x="7545" y="10646"/>
                  </a:lnTo>
                  <a:lnTo>
                    <a:pt x="543" y="10646"/>
                  </a:lnTo>
                  <a:lnTo>
                    <a:pt x="491" y="10620"/>
                  </a:lnTo>
                  <a:lnTo>
                    <a:pt x="465" y="10568"/>
                  </a:lnTo>
                  <a:lnTo>
                    <a:pt x="465" y="10284"/>
                  </a:lnTo>
                  <a:lnTo>
                    <a:pt x="491" y="10206"/>
                  </a:lnTo>
                  <a:close/>
                  <a:moveTo>
                    <a:pt x="12506" y="3669"/>
                  </a:moveTo>
                  <a:lnTo>
                    <a:pt x="12506" y="9741"/>
                  </a:lnTo>
                  <a:lnTo>
                    <a:pt x="8785" y="9741"/>
                  </a:lnTo>
                  <a:lnTo>
                    <a:pt x="8708" y="9767"/>
                  </a:lnTo>
                  <a:lnTo>
                    <a:pt x="8630" y="9819"/>
                  </a:lnTo>
                  <a:lnTo>
                    <a:pt x="8579" y="9870"/>
                  </a:lnTo>
                  <a:lnTo>
                    <a:pt x="8579" y="9974"/>
                  </a:lnTo>
                  <a:lnTo>
                    <a:pt x="8579" y="10051"/>
                  </a:lnTo>
                  <a:lnTo>
                    <a:pt x="8630" y="10129"/>
                  </a:lnTo>
                  <a:lnTo>
                    <a:pt x="8708" y="10181"/>
                  </a:lnTo>
                  <a:lnTo>
                    <a:pt x="8785" y="10206"/>
                  </a:lnTo>
                  <a:lnTo>
                    <a:pt x="12506" y="10206"/>
                  </a:lnTo>
                  <a:lnTo>
                    <a:pt x="12506" y="10413"/>
                  </a:lnTo>
                  <a:lnTo>
                    <a:pt x="12506" y="10516"/>
                  </a:lnTo>
                  <a:lnTo>
                    <a:pt x="12454" y="10594"/>
                  </a:lnTo>
                  <a:lnTo>
                    <a:pt x="12377" y="10646"/>
                  </a:lnTo>
                  <a:lnTo>
                    <a:pt x="8088" y="10646"/>
                  </a:lnTo>
                  <a:lnTo>
                    <a:pt x="8036" y="10594"/>
                  </a:lnTo>
                  <a:lnTo>
                    <a:pt x="7984" y="10516"/>
                  </a:lnTo>
                  <a:lnTo>
                    <a:pt x="7958" y="10413"/>
                  </a:lnTo>
                  <a:lnTo>
                    <a:pt x="7958" y="3669"/>
                  </a:lnTo>
                  <a:close/>
                  <a:moveTo>
                    <a:pt x="15064" y="10206"/>
                  </a:moveTo>
                  <a:lnTo>
                    <a:pt x="15090" y="10284"/>
                  </a:lnTo>
                  <a:lnTo>
                    <a:pt x="15090" y="10568"/>
                  </a:lnTo>
                  <a:lnTo>
                    <a:pt x="15064" y="10620"/>
                  </a:lnTo>
                  <a:lnTo>
                    <a:pt x="15012" y="10646"/>
                  </a:lnTo>
                  <a:lnTo>
                    <a:pt x="12945" y="10646"/>
                  </a:lnTo>
                  <a:lnTo>
                    <a:pt x="12971" y="10542"/>
                  </a:lnTo>
                  <a:lnTo>
                    <a:pt x="12971" y="10413"/>
                  </a:lnTo>
                  <a:lnTo>
                    <a:pt x="12971" y="10206"/>
                  </a:lnTo>
                  <a:close/>
                  <a:moveTo>
                    <a:pt x="1421" y="0"/>
                  </a:moveTo>
                  <a:lnTo>
                    <a:pt x="1266" y="52"/>
                  </a:lnTo>
                  <a:lnTo>
                    <a:pt x="1137" y="129"/>
                  </a:lnTo>
                  <a:lnTo>
                    <a:pt x="1008" y="233"/>
                  </a:lnTo>
                  <a:lnTo>
                    <a:pt x="904" y="362"/>
                  </a:lnTo>
                  <a:lnTo>
                    <a:pt x="827" y="491"/>
                  </a:lnTo>
                  <a:lnTo>
                    <a:pt x="775" y="646"/>
                  </a:lnTo>
                  <a:lnTo>
                    <a:pt x="749" y="827"/>
                  </a:lnTo>
                  <a:lnTo>
                    <a:pt x="749" y="9741"/>
                  </a:lnTo>
                  <a:lnTo>
                    <a:pt x="414" y="9741"/>
                  </a:lnTo>
                  <a:lnTo>
                    <a:pt x="336" y="9793"/>
                  </a:lnTo>
                  <a:lnTo>
                    <a:pt x="233" y="9845"/>
                  </a:lnTo>
                  <a:lnTo>
                    <a:pt x="155" y="9896"/>
                  </a:lnTo>
                  <a:lnTo>
                    <a:pt x="103" y="9974"/>
                  </a:lnTo>
                  <a:lnTo>
                    <a:pt x="52" y="10077"/>
                  </a:lnTo>
                  <a:lnTo>
                    <a:pt x="0" y="10155"/>
                  </a:lnTo>
                  <a:lnTo>
                    <a:pt x="0" y="10284"/>
                  </a:lnTo>
                  <a:lnTo>
                    <a:pt x="0" y="10568"/>
                  </a:lnTo>
                  <a:lnTo>
                    <a:pt x="0" y="10671"/>
                  </a:lnTo>
                  <a:lnTo>
                    <a:pt x="52" y="10775"/>
                  </a:lnTo>
                  <a:lnTo>
                    <a:pt x="103" y="10878"/>
                  </a:lnTo>
                  <a:lnTo>
                    <a:pt x="155" y="10956"/>
                  </a:lnTo>
                  <a:lnTo>
                    <a:pt x="233" y="11007"/>
                  </a:lnTo>
                  <a:lnTo>
                    <a:pt x="336" y="11059"/>
                  </a:lnTo>
                  <a:lnTo>
                    <a:pt x="414" y="11085"/>
                  </a:lnTo>
                  <a:lnTo>
                    <a:pt x="543" y="11111"/>
                  </a:lnTo>
                  <a:lnTo>
                    <a:pt x="15012" y="11111"/>
                  </a:lnTo>
                  <a:lnTo>
                    <a:pt x="15142" y="11085"/>
                  </a:lnTo>
                  <a:lnTo>
                    <a:pt x="15219" y="11059"/>
                  </a:lnTo>
                  <a:lnTo>
                    <a:pt x="15322" y="11007"/>
                  </a:lnTo>
                  <a:lnTo>
                    <a:pt x="15400" y="10956"/>
                  </a:lnTo>
                  <a:lnTo>
                    <a:pt x="15452" y="10878"/>
                  </a:lnTo>
                  <a:lnTo>
                    <a:pt x="15503" y="10775"/>
                  </a:lnTo>
                  <a:lnTo>
                    <a:pt x="15555" y="10671"/>
                  </a:lnTo>
                  <a:lnTo>
                    <a:pt x="15555" y="10568"/>
                  </a:lnTo>
                  <a:lnTo>
                    <a:pt x="15555" y="10284"/>
                  </a:lnTo>
                  <a:lnTo>
                    <a:pt x="15555" y="10155"/>
                  </a:lnTo>
                  <a:lnTo>
                    <a:pt x="15503" y="10077"/>
                  </a:lnTo>
                  <a:lnTo>
                    <a:pt x="15452" y="9974"/>
                  </a:lnTo>
                  <a:lnTo>
                    <a:pt x="15400" y="9896"/>
                  </a:lnTo>
                  <a:lnTo>
                    <a:pt x="15322" y="9845"/>
                  </a:lnTo>
                  <a:lnTo>
                    <a:pt x="15219" y="9793"/>
                  </a:lnTo>
                  <a:lnTo>
                    <a:pt x="15142" y="9741"/>
                  </a:lnTo>
                  <a:lnTo>
                    <a:pt x="14806" y="9741"/>
                  </a:lnTo>
                  <a:lnTo>
                    <a:pt x="14806" y="827"/>
                  </a:lnTo>
                  <a:lnTo>
                    <a:pt x="14780" y="646"/>
                  </a:lnTo>
                  <a:lnTo>
                    <a:pt x="14728" y="491"/>
                  </a:lnTo>
                  <a:lnTo>
                    <a:pt x="14651" y="362"/>
                  </a:lnTo>
                  <a:lnTo>
                    <a:pt x="14547" y="233"/>
                  </a:lnTo>
                  <a:lnTo>
                    <a:pt x="14418" y="129"/>
                  </a:lnTo>
                  <a:lnTo>
                    <a:pt x="14289" y="52"/>
                  </a:lnTo>
                  <a:lnTo>
                    <a:pt x="14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4201775" y="1465750"/>
              <a:ext cx="48475" cy="48475"/>
            </a:xfrm>
            <a:custGeom>
              <a:avLst/>
              <a:gdLst/>
              <a:ahLst/>
              <a:cxnLst/>
              <a:rect l="l" t="t" r="r" b="b"/>
              <a:pathLst>
                <a:path w="1939" h="1939" extrusionOk="0">
                  <a:moveTo>
                    <a:pt x="1395" y="465"/>
                  </a:moveTo>
                  <a:lnTo>
                    <a:pt x="1447" y="491"/>
                  </a:lnTo>
                  <a:lnTo>
                    <a:pt x="1473" y="543"/>
                  </a:lnTo>
                  <a:lnTo>
                    <a:pt x="1473" y="1421"/>
                  </a:lnTo>
                  <a:lnTo>
                    <a:pt x="1447" y="1473"/>
                  </a:lnTo>
                  <a:lnTo>
                    <a:pt x="1395" y="1499"/>
                  </a:lnTo>
                  <a:lnTo>
                    <a:pt x="517" y="1499"/>
                  </a:lnTo>
                  <a:lnTo>
                    <a:pt x="465" y="1473"/>
                  </a:lnTo>
                  <a:lnTo>
                    <a:pt x="439" y="1421"/>
                  </a:lnTo>
                  <a:lnTo>
                    <a:pt x="439" y="543"/>
                  </a:lnTo>
                  <a:lnTo>
                    <a:pt x="465" y="491"/>
                  </a:lnTo>
                  <a:lnTo>
                    <a:pt x="517" y="465"/>
                  </a:lnTo>
                  <a:close/>
                  <a:moveTo>
                    <a:pt x="517" y="0"/>
                  </a:moveTo>
                  <a:lnTo>
                    <a:pt x="414" y="26"/>
                  </a:lnTo>
                  <a:lnTo>
                    <a:pt x="310" y="52"/>
                  </a:lnTo>
                  <a:lnTo>
                    <a:pt x="233" y="104"/>
                  </a:lnTo>
                  <a:lnTo>
                    <a:pt x="155" y="155"/>
                  </a:lnTo>
                  <a:lnTo>
                    <a:pt x="78" y="233"/>
                  </a:lnTo>
                  <a:lnTo>
                    <a:pt x="26" y="336"/>
                  </a:lnTo>
                  <a:lnTo>
                    <a:pt x="0" y="439"/>
                  </a:lnTo>
                  <a:lnTo>
                    <a:pt x="0" y="543"/>
                  </a:lnTo>
                  <a:lnTo>
                    <a:pt x="0" y="1421"/>
                  </a:lnTo>
                  <a:lnTo>
                    <a:pt x="0" y="1525"/>
                  </a:lnTo>
                  <a:lnTo>
                    <a:pt x="26" y="1628"/>
                  </a:lnTo>
                  <a:lnTo>
                    <a:pt x="78" y="1706"/>
                  </a:lnTo>
                  <a:lnTo>
                    <a:pt x="155" y="1783"/>
                  </a:lnTo>
                  <a:lnTo>
                    <a:pt x="233" y="1861"/>
                  </a:lnTo>
                  <a:lnTo>
                    <a:pt x="310" y="1912"/>
                  </a:lnTo>
                  <a:lnTo>
                    <a:pt x="414" y="1938"/>
                  </a:lnTo>
                  <a:lnTo>
                    <a:pt x="1499" y="1938"/>
                  </a:lnTo>
                  <a:lnTo>
                    <a:pt x="1602" y="1912"/>
                  </a:lnTo>
                  <a:lnTo>
                    <a:pt x="1706" y="1861"/>
                  </a:lnTo>
                  <a:lnTo>
                    <a:pt x="1783" y="1783"/>
                  </a:lnTo>
                  <a:lnTo>
                    <a:pt x="1835" y="1706"/>
                  </a:lnTo>
                  <a:lnTo>
                    <a:pt x="1886" y="1628"/>
                  </a:lnTo>
                  <a:lnTo>
                    <a:pt x="1912" y="1525"/>
                  </a:lnTo>
                  <a:lnTo>
                    <a:pt x="1938" y="1421"/>
                  </a:lnTo>
                  <a:lnTo>
                    <a:pt x="1938" y="543"/>
                  </a:lnTo>
                  <a:lnTo>
                    <a:pt x="1912" y="439"/>
                  </a:lnTo>
                  <a:lnTo>
                    <a:pt x="1886" y="336"/>
                  </a:lnTo>
                  <a:lnTo>
                    <a:pt x="1835" y="233"/>
                  </a:lnTo>
                  <a:lnTo>
                    <a:pt x="1783" y="155"/>
                  </a:lnTo>
                  <a:lnTo>
                    <a:pt x="1706" y="104"/>
                  </a:lnTo>
                  <a:lnTo>
                    <a:pt x="1602" y="52"/>
                  </a:lnTo>
                  <a:lnTo>
                    <a:pt x="1499" y="26"/>
                  </a:lnTo>
                  <a:lnTo>
                    <a:pt x="13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4200475" y="1525825"/>
              <a:ext cx="49125" cy="11650"/>
            </a:xfrm>
            <a:custGeom>
              <a:avLst/>
              <a:gdLst/>
              <a:ahLst/>
              <a:cxnLst/>
              <a:rect l="l" t="t" r="r" b="b"/>
              <a:pathLst>
                <a:path w="1965" h="466" extrusionOk="0">
                  <a:moveTo>
                    <a:pt x="233" y="0"/>
                  </a:moveTo>
                  <a:lnTo>
                    <a:pt x="156" y="26"/>
                  </a:lnTo>
                  <a:lnTo>
                    <a:pt x="78" y="78"/>
                  </a:lnTo>
                  <a:lnTo>
                    <a:pt x="26" y="129"/>
                  </a:lnTo>
                  <a:lnTo>
                    <a:pt x="0" y="233"/>
                  </a:lnTo>
                  <a:lnTo>
                    <a:pt x="26" y="310"/>
                  </a:lnTo>
                  <a:lnTo>
                    <a:pt x="78" y="388"/>
                  </a:lnTo>
                  <a:lnTo>
                    <a:pt x="156" y="439"/>
                  </a:lnTo>
                  <a:lnTo>
                    <a:pt x="233" y="465"/>
                  </a:lnTo>
                  <a:lnTo>
                    <a:pt x="1732" y="465"/>
                  </a:lnTo>
                  <a:lnTo>
                    <a:pt x="1809" y="439"/>
                  </a:lnTo>
                  <a:lnTo>
                    <a:pt x="1887" y="388"/>
                  </a:lnTo>
                  <a:lnTo>
                    <a:pt x="1938" y="310"/>
                  </a:lnTo>
                  <a:lnTo>
                    <a:pt x="1964" y="233"/>
                  </a:lnTo>
                  <a:lnTo>
                    <a:pt x="1938" y="129"/>
                  </a:lnTo>
                  <a:lnTo>
                    <a:pt x="1887" y="78"/>
                  </a:lnTo>
                  <a:lnTo>
                    <a:pt x="1809" y="26"/>
                  </a:lnTo>
                  <a:lnTo>
                    <a:pt x="1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4048675" y="1426975"/>
              <a:ext cx="83350" cy="36200"/>
            </a:xfrm>
            <a:custGeom>
              <a:avLst/>
              <a:gdLst/>
              <a:ahLst/>
              <a:cxnLst/>
              <a:rect l="l" t="t" r="r" b="b"/>
              <a:pathLst>
                <a:path w="3334" h="1448" extrusionOk="0">
                  <a:moveTo>
                    <a:pt x="1008" y="1"/>
                  </a:moveTo>
                  <a:lnTo>
                    <a:pt x="956" y="27"/>
                  </a:lnTo>
                  <a:lnTo>
                    <a:pt x="155" y="466"/>
                  </a:lnTo>
                  <a:lnTo>
                    <a:pt x="104" y="518"/>
                  </a:lnTo>
                  <a:lnTo>
                    <a:pt x="52" y="569"/>
                  </a:lnTo>
                  <a:lnTo>
                    <a:pt x="26" y="647"/>
                  </a:lnTo>
                  <a:lnTo>
                    <a:pt x="0" y="724"/>
                  </a:lnTo>
                  <a:lnTo>
                    <a:pt x="26" y="802"/>
                  </a:lnTo>
                  <a:lnTo>
                    <a:pt x="52" y="854"/>
                  </a:lnTo>
                  <a:lnTo>
                    <a:pt x="104" y="931"/>
                  </a:lnTo>
                  <a:lnTo>
                    <a:pt x="155" y="983"/>
                  </a:lnTo>
                  <a:lnTo>
                    <a:pt x="956" y="1422"/>
                  </a:lnTo>
                  <a:lnTo>
                    <a:pt x="1008" y="1448"/>
                  </a:lnTo>
                  <a:lnTo>
                    <a:pt x="1163" y="1448"/>
                  </a:lnTo>
                  <a:lnTo>
                    <a:pt x="1241" y="1422"/>
                  </a:lnTo>
                  <a:lnTo>
                    <a:pt x="1292" y="1370"/>
                  </a:lnTo>
                  <a:lnTo>
                    <a:pt x="1344" y="1319"/>
                  </a:lnTo>
                  <a:lnTo>
                    <a:pt x="1370" y="1241"/>
                  </a:lnTo>
                  <a:lnTo>
                    <a:pt x="1370" y="1164"/>
                  </a:lnTo>
                  <a:lnTo>
                    <a:pt x="1370" y="957"/>
                  </a:lnTo>
                  <a:lnTo>
                    <a:pt x="3101" y="957"/>
                  </a:lnTo>
                  <a:lnTo>
                    <a:pt x="3204" y="931"/>
                  </a:lnTo>
                  <a:lnTo>
                    <a:pt x="3256" y="879"/>
                  </a:lnTo>
                  <a:lnTo>
                    <a:pt x="3308" y="802"/>
                  </a:lnTo>
                  <a:lnTo>
                    <a:pt x="3334" y="724"/>
                  </a:lnTo>
                  <a:lnTo>
                    <a:pt x="3308" y="621"/>
                  </a:lnTo>
                  <a:lnTo>
                    <a:pt x="3256" y="569"/>
                  </a:lnTo>
                  <a:lnTo>
                    <a:pt x="3204" y="518"/>
                  </a:lnTo>
                  <a:lnTo>
                    <a:pt x="3101" y="492"/>
                  </a:lnTo>
                  <a:lnTo>
                    <a:pt x="1370" y="492"/>
                  </a:lnTo>
                  <a:lnTo>
                    <a:pt x="1370" y="285"/>
                  </a:lnTo>
                  <a:lnTo>
                    <a:pt x="1370" y="208"/>
                  </a:lnTo>
                  <a:lnTo>
                    <a:pt x="1344" y="130"/>
                  </a:lnTo>
                  <a:lnTo>
                    <a:pt x="1292" y="78"/>
                  </a:lnTo>
                  <a:lnTo>
                    <a:pt x="1241" y="27"/>
                  </a:lnTo>
                  <a:lnTo>
                    <a:pt x="11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4050600" y="1476075"/>
              <a:ext cx="82725" cy="36850"/>
            </a:xfrm>
            <a:custGeom>
              <a:avLst/>
              <a:gdLst/>
              <a:ahLst/>
              <a:cxnLst/>
              <a:rect l="l" t="t" r="r" b="b"/>
              <a:pathLst>
                <a:path w="3309" h="1474" extrusionOk="0">
                  <a:moveTo>
                    <a:pt x="2171" y="1"/>
                  </a:moveTo>
                  <a:lnTo>
                    <a:pt x="2094" y="26"/>
                  </a:lnTo>
                  <a:lnTo>
                    <a:pt x="2042" y="78"/>
                  </a:lnTo>
                  <a:lnTo>
                    <a:pt x="1990" y="156"/>
                  </a:lnTo>
                  <a:lnTo>
                    <a:pt x="1965" y="207"/>
                  </a:lnTo>
                  <a:lnTo>
                    <a:pt x="1939" y="285"/>
                  </a:lnTo>
                  <a:lnTo>
                    <a:pt x="1939" y="492"/>
                  </a:lnTo>
                  <a:lnTo>
                    <a:pt x="208" y="492"/>
                  </a:lnTo>
                  <a:lnTo>
                    <a:pt x="130" y="517"/>
                  </a:lnTo>
                  <a:lnTo>
                    <a:pt x="53" y="569"/>
                  </a:lnTo>
                  <a:lnTo>
                    <a:pt x="1" y="647"/>
                  </a:lnTo>
                  <a:lnTo>
                    <a:pt x="1" y="724"/>
                  </a:lnTo>
                  <a:lnTo>
                    <a:pt x="1" y="827"/>
                  </a:lnTo>
                  <a:lnTo>
                    <a:pt x="53" y="879"/>
                  </a:lnTo>
                  <a:lnTo>
                    <a:pt x="130" y="931"/>
                  </a:lnTo>
                  <a:lnTo>
                    <a:pt x="208" y="957"/>
                  </a:lnTo>
                  <a:lnTo>
                    <a:pt x="1939" y="957"/>
                  </a:lnTo>
                  <a:lnTo>
                    <a:pt x="1939" y="1163"/>
                  </a:lnTo>
                  <a:lnTo>
                    <a:pt x="1965" y="1241"/>
                  </a:lnTo>
                  <a:lnTo>
                    <a:pt x="1990" y="1318"/>
                  </a:lnTo>
                  <a:lnTo>
                    <a:pt x="2042" y="1370"/>
                  </a:lnTo>
                  <a:lnTo>
                    <a:pt x="2094" y="1422"/>
                  </a:lnTo>
                  <a:lnTo>
                    <a:pt x="2171" y="1448"/>
                  </a:lnTo>
                  <a:lnTo>
                    <a:pt x="2249" y="1473"/>
                  </a:lnTo>
                  <a:lnTo>
                    <a:pt x="2301" y="1448"/>
                  </a:lnTo>
                  <a:lnTo>
                    <a:pt x="2378" y="1422"/>
                  </a:lnTo>
                  <a:lnTo>
                    <a:pt x="3179" y="982"/>
                  </a:lnTo>
                  <a:lnTo>
                    <a:pt x="3231" y="931"/>
                  </a:lnTo>
                  <a:lnTo>
                    <a:pt x="3282" y="879"/>
                  </a:lnTo>
                  <a:lnTo>
                    <a:pt x="3308" y="802"/>
                  </a:lnTo>
                  <a:lnTo>
                    <a:pt x="3308" y="724"/>
                  </a:lnTo>
                  <a:lnTo>
                    <a:pt x="3308" y="647"/>
                  </a:lnTo>
                  <a:lnTo>
                    <a:pt x="3282" y="595"/>
                  </a:lnTo>
                  <a:lnTo>
                    <a:pt x="3231" y="517"/>
                  </a:lnTo>
                  <a:lnTo>
                    <a:pt x="3179" y="492"/>
                  </a:lnTo>
                  <a:lnTo>
                    <a:pt x="2378" y="26"/>
                  </a:lnTo>
                  <a:lnTo>
                    <a:pt x="23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4"/>
          <p:cNvGrpSpPr/>
          <p:nvPr/>
        </p:nvGrpSpPr>
        <p:grpSpPr>
          <a:xfrm>
            <a:off x="3666294" y="3145429"/>
            <a:ext cx="416745" cy="300441"/>
            <a:chOff x="4715950" y="1333975"/>
            <a:chExt cx="388900" cy="277775"/>
          </a:xfrm>
        </p:grpSpPr>
        <p:sp>
          <p:nvSpPr>
            <p:cNvPr id="2215" name="Google Shape;2215;p44"/>
            <p:cNvSpPr/>
            <p:nvPr/>
          </p:nvSpPr>
          <p:spPr>
            <a:xfrm>
              <a:off x="4715950" y="1333975"/>
              <a:ext cx="388900" cy="277775"/>
            </a:xfrm>
            <a:custGeom>
              <a:avLst/>
              <a:gdLst/>
              <a:ahLst/>
              <a:cxnLst/>
              <a:rect l="l" t="t" r="r" b="b"/>
              <a:pathLst>
                <a:path w="15556" h="11111" extrusionOk="0">
                  <a:moveTo>
                    <a:pt x="15091" y="10206"/>
                  </a:moveTo>
                  <a:lnTo>
                    <a:pt x="15116" y="10284"/>
                  </a:lnTo>
                  <a:lnTo>
                    <a:pt x="15116" y="10568"/>
                  </a:lnTo>
                  <a:lnTo>
                    <a:pt x="15091" y="10620"/>
                  </a:lnTo>
                  <a:lnTo>
                    <a:pt x="15039" y="10646"/>
                  </a:lnTo>
                  <a:lnTo>
                    <a:pt x="543" y="10646"/>
                  </a:lnTo>
                  <a:lnTo>
                    <a:pt x="492" y="10620"/>
                  </a:lnTo>
                  <a:lnTo>
                    <a:pt x="466" y="10568"/>
                  </a:lnTo>
                  <a:lnTo>
                    <a:pt x="466" y="10284"/>
                  </a:lnTo>
                  <a:lnTo>
                    <a:pt x="492" y="10206"/>
                  </a:lnTo>
                  <a:close/>
                  <a:moveTo>
                    <a:pt x="1448" y="0"/>
                  </a:moveTo>
                  <a:lnTo>
                    <a:pt x="1293" y="52"/>
                  </a:lnTo>
                  <a:lnTo>
                    <a:pt x="1138" y="129"/>
                  </a:lnTo>
                  <a:lnTo>
                    <a:pt x="1008" y="233"/>
                  </a:lnTo>
                  <a:lnTo>
                    <a:pt x="905" y="362"/>
                  </a:lnTo>
                  <a:lnTo>
                    <a:pt x="828" y="491"/>
                  </a:lnTo>
                  <a:lnTo>
                    <a:pt x="776" y="646"/>
                  </a:lnTo>
                  <a:lnTo>
                    <a:pt x="776" y="827"/>
                  </a:lnTo>
                  <a:lnTo>
                    <a:pt x="776" y="7157"/>
                  </a:lnTo>
                  <a:lnTo>
                    <a:pt x="802" y="7235"/>
                  </a:lnTo>
                  <a:lnTo>
                    <a:pt x="828" y="7312"/>
                  </a:lnTo>
                  <a:lnTo>
                    <a:pt x="905" y="7364"/>
                  </a:lnTo>
                  <a:lnTo>
                    <a:pt x="1008" y="7390"/>
                  </a:lnTo>
                  <a:lnTo>
                    <a:pt x="1086" y="7364"/>
                  </a:lnTo>
                  <a:lnTo>
                    <a:pt x="1164" y="7312"/>
                  </a:lnTo>
                  <a:lnTo>
                    <a:pt x="1215" y="7235"/>
                  </a:lnTo>
                  <a:lnTo>
                    <a:pt x="1215" y="7157"/>
                  </a:lnTo>
                  <a:lnTo>
                    <a:pt x="1215" y="827"/>
                  </a:lnTo>
                  <a:lnTo>
                    <a:pt x="1241" y="749"/>
                  </a:lnTo>
                  <a:lnTo>
                    <a:pt x="1267" y="672"/>
                  </a:lnTo>
                  <a:lnTo>
                    <a:pt x="1344" y="569"/>
                  </a:lnTo>
                  <a:lnTo>
                    <a:pt x="1448" y="465"/>
                  </a:lnTo>
                  <a:lnTo>
                    <a:pt x="1525" y="465"/>
                  </a:lnTo>
                  <a:lnTo>
                    <a:pt x="1603" y="439"/>
                  </a:lnTo>
                  <a:lnTo>
                    <a:pt x="13979" y="439"/>
                  </a:lnTo>
                  <a:lnTo>
                    <a:pt x="14057" y="465"/>
                  </a:lnTo>
                  <a:lnTo>
                    <a:pt x="14109" y="465"/>
                  </a:lnTo>
                  <a:lnTo>
                    <a:pt x="14238" y="569"/>
                  </a:lnTo>
                  <a:lnTo>
                    <a:pt x="14315" y="672"/>
                  </a:lnTo>
                  <a:lnTo>
                    <a:pt x="14341" y="749"/>
                  </a:lnTo>
                  <a:lnTo>
                    <a:pt x="14341" y="827"/>
                  </a:lnTo>
                  <a:lnTo>
                    <a:pt x="14341" y="9741"/>
                  </a:lnTo>
                  <a:lnTo>
                    <a:pt x="1215" y="9741"/>
                  </a:lnTo>
                  <a:lnTo>
                    <a:pt x="1215" y="8217"/>
                  </a:lnTo>
                  <a:lnTo>
                    <a:pt x="1215" y="8139"/>
                  </a:lnTo>
                  <a:lnTo>
                    <a:pt x="1164" y="8062"/>
                  </a:lnTo>
                  <a:lnTo>
                    <a:pt x="1086" y="8010"/>
                  </a:lnTo>
                  <a:lnTo>
                    <a:pt x="1008" y="7984"/>
                  </a:lnTo>
                  <a:lnTo>
                    <a:pt x="905" y="8010"/>
                  </a:lnTo>
                  <a:lnTo>
                    <a:pt x="828" y="8062"/>
                  </a:lnTo>
                  <a:lnTo>
                    <a:pt x="802" y="8139"/>
                  </a:lnTo>
                  <a:lnTo>
                    <a:pt x="776" y="8217"/>
                  </a:lnTo>
                  <a:lnTo>
                    <a:pt x="776" y="9741"/>
                  </a:lnTo>
                  <a:lnTo>
                    <a:pt x="440" y="9741"/>
                  </a:lnTo>
                  <a:lnTo>
                    <a:pt x="337" y="9793"/>
                  </a:lnTo>
                  <a:lnTo>
                    <a:pt x="233" y="9845"/>
                  </a:lnTo>
                  <a:lnTo>
                    <a:pt x="156" y="9896"/>
                  </a:lnTo>
                  <a:lnTo>
                    <a:pt x="104" y="9974"/>
                  </a:lnTo>
                  <a:lnTo>
                    <a:pt x="52" y="10077"/>
                  </a:lnTo>
                  <a:lnTo>
                    <a:pt x="27" y="10155"/>
                  </a:lnTo>
                  <a:lnTo>
                    <a:pt x="1" y="10284"/>
                  </a:lnTo>
                  <a:lnTo>
                    <a:pt x="1" y="10568"/>
                  </a:lnTo>
                  <a:lnTo>
                    <a:pt x="27" y="10671"/>
                  </a:lnTo>
                  <a:lnTo>
                    <a:pt x="52" y="10775"/>
                  </a:lnTo>
                  <a:lnTo>
                    <a:pt x="104" y="10878"/>
                  </a:lnTo>
                  <a:lnTo>
                    <a:pt x="156" y="10956"/>
                  </a:lnTo>
                  <a:lnTo>
                    <a:pt x="233" y="11007"/>
                  </a:lnTo>
                  <a:lnTo>
                    <a:pt x="337" y="11059"/>
                  </a:lnTo>
                  <a:lnTo>
                    <a:pt x="440" y="11085"/>
                  </a:lnTo>
                  <a:lnTo>
                    <a:pt x="543" y="11111"/>
                  </a:lnTo>
                  <a:lnTo>
                    <a:pt x="15039" y="11111"/>
                  </a:lnTo>
                  <a:lnTo>
                    <a:pt x="15142" y="11085"/>
                  </a:lnTo>
                  <a:lnTo>
                    <a:pt x="15246" y="11059"/>
                  </a:lnTo>
                  <a:lnTo>
                    <a:pt x="15323" y="11007"/>
                  </a:lnTo>
                  <a:lnTo>
                    <a:pt x="15401" y="10956"/>
                  </a:lnTo>
                  <a:lnTo>
                    <a:pt x="15478" y="10878"/>
                  </a:lnTo>
                  <a:lnTo>
                    <a:pt x="15530" y="10775"/>
                  </a:lnTo>
                  <a:lnTo>
                    <a:pt x="15556" y="10671"/>
                  </a:lnTo>
                  <a:lnTo>
                    <a:pt x="15556" y="10568"/>
                  </a:lnTo>
                  <a:lnTo>
                    <a:pt x="15556" y="10284"/>
                  </a:lnTo>
                  <a:lnTo>
                    <a:pt x="15556" y="10155"/>
                  </a:lnTo>
                  <a:lnTo>
                    <a:pt x="15530" y="10077"/>
                  </a:lnTo>
                  <a:lnTo>
                    <a:pt x="15478" y="9974"/>
                  </a:lnTo>
                  <a:lnTo>
                    <a:pt x="15401" y="9896"/>
                  </a:lnTo>
                  <a:lnTo>
                    <a:pt x="15323" y="9845"/>
                  </a:lnTo>
                  <a:lnTo>
                    <a:pt x="15246" y="9793"/>
                  </a:lnTo>
                  <a:lnTo>
                    <a:pt x="15142" y="9741"/>
                  </a:lnTo>
                  <a:lnTo>
                    <a:pt x="14806" y="9741"/>
                  </a:lnTo>
                  <a:lnTo>
                    <a:pt x="14806" y="827"/>
                  </a:lnTo>
                  <a:lnTo>
                    <a:pt x="14780" y="646"/>
                  </a:lnTo>
                  <a:lnTo>
                    <a:pt x="14729" y="491"/>
                  </a:lnTo>
                  <a:lnTo>
                    <a:pt x="14651" y="362"/>
                  </a:lnTo>
                  <a:lnTo>
                    <a:pt x="14548" y="233"/>
                  </a:lnTo>
                  <a:lnTo>
                    <a:pt x="14445" y="129"/>
                  </a:lnTo>
                  <a:lnTo>
                    <a:pt x="14290" y="52"/>
                  </a:lnTo>
                  <a:lnTo>
                    <a:pt x="141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a:off x="4757950" y="1356575"/>
              <a:ext cx="305550" cy="209325"/>
            </a:xfrm>
            <a:custGeom>
              <a:avLst/>
              <a:gdLst/>
              <a:ahLst/>
              <a:cxnLst/>
              <a:rect l="l" t="t" r="r" b="b"/>
              <a:pathLst>
                <a:path w="12222" h="8373" extrusionOk="0">
                  <a:moveTo>
                    <a:pt x="11757" y="466"/>
                  </a:moveTo>
                  <a:lnTo>
                    <a:pt x="11757" y="1551"/>
                  </a:lnTo>
                  <a:lnTo>
                    <a:pt x="10672" y="1551"/>
                  </a:lnTo>
                  <a:lnTo>
                    <a:pt x="10672" y="466"/>
                  </a:lnTo>
                  <a:close/>
                  <a:moveTo>
                    <a:pt x="10207" y="466"/>
                  </a:moveTo>
                  <a:lnTo>
                    <a:pt x="10207" y="1783"/>
                  </a:lnTo>
                  <a:lnTo>
                    <a:pt x="10232" y="1861"/>
                  </a:lnTo>
                  <a:lnTo>
                    <a:pt x="10284" y="1938"/>
                  </a:lnTo>
                  <a:lnTo>
                    <a:pt x="10336" y="1990"/>
                  </a:lnTo>
                  <a:lnTo>
                    <a:pt x="11757" y="1990"/>
                  </a:lnTo>
                  <a:lnTo>
                    <a:pt x="11757" y="7933"/>
                  </a:lnTo>
                  <a:lnTo>
                    <a:pt x="465" y="7933"/>
                  </a:lnTo>
                  <a:lnTo>
                    <a:pt x="465" y="1990"/>
                  </a:lnTo>
                  <a:lnTo>
                    <a:pt x="9457" y="1990"/>
                  </a:lnTo>
                  <a:lnTo>
                    <a:pt x="9535" y="1938"/>
                  </a:lnTo>
                  <a:lnTo>
                    <a:pt x="9586" y="1861"/>
                  </a:lnTo>
                  <a:lnTo>
                    <a:pt x="9612" y="1783"/>
                  </a:lnTo>
                  <a:lnTo>
                    <a:pt x="9586" y="1680"/>
                  </a:lnTo>
                  <a:lnTo>
                    <a:pt x="9535" y="1602"/>
                  </a:lnTo>
                  <a:lnTo>
                    <a:pt x="9457" y="1577"/>
                  </a:lnTo>
                  <a:lnTo>
                    <a:pt x="9380" y="1551"/>
                  </a:lnTo>
                  <a:lnTo>
                    <a:pt x="465" y="1551"/>
                  </a:lnTo>
                  <a:lnTo>
                    <a:pt x="465" y="466"/>
                  </a:lnTo>
                  <a:close/>
                  <a:moveTo>
                    <a:pt x="310" y="0"/>
                  </a:moveTo>
                  <a:lnTo>
                    <a:pt x="233" y="26"/>
                  </a:lnTo>
                  <a:lnTo>
                    <a:pt x="104" y="104"/>
                  </a:lnTo>
                  <a:lnTo>
                    <a:pt x="26" y="233"/>
                  </a:lnTo>
                  <a:lnTo>
                    <a:pt x="0" y="311"/>
                  </a:lnTo>
                  <a:lnTo>
                    <a:pt x="0" y="388"/>
                  </a:lnTo>
                  <a:lnTo>
                    <a:pt x="0" y="8010"/>
                  </a:lnTo>
                  <a:lnTo>
                    <a:pt x="0" y="8088"/>
                  </a:lnTo>
                  <a:lnTo>
                    <a:pt x="26" y="8140"/>
                  </a:lnTo>
                  <a:lnTo>
                    <a:pt x="104" y="8269"/>
                  </a:lnTo>
                  <a:lnTo>
                    <a:pt x="233" y="8346"/>
                  </a:lnTo>
                  <a:lnTo>
                    <a:pt x="310" y="8372"/>
                  </a:lnTo>
                  <a:lnTo>
                    <a:pt x="11912" y="8372"/>
                  </a:lnTo>
                  <a:lnTo>
                    <a:pt x="11989" y="8346"/>
                  </a:lnTo>
                  <a:lnTo>
                    <a:pt x="12093" y="8269"/>
                  </a:lnTo>
                  <a:lnTo>
                    <a:pt x="12196" y="8140"/>
                  </a:lnTo>
                  <a:lnTo>
                    <a:pt x="12196" y="8088"/>
                  </a:lnTo>
                  <a:lnTo>
                    <a:pt x="12222" y="8010"/>
                  </a:lnTo>
                  <a:lnTo>
                    <a:pt x="12222" y="388"/>
                  </a:lnTo>
                  <a:lnTo>
                    <a:pt x="12196" y="311"/>
                  </a:lnTo>
                  <a:lnTo>
                    <a:pt x="12196" y="233"/>
                  </a:lnTo>
                  <a:lnTo>
                    <a:pt x="12093" y="104"/>
                  </a:lnTo>
                  <a:lnTo>
                    <a:pt x="11989" y="26"/>
                  </a:lnTo>
                  <a:lnTo>
                    <a:pt x="119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a:off x="4776675" y="1375300"/>
              <a:ext cx="12300" cy="12300"/>
            </a:xfrm>
            <a:custGeom>
              <a:avLst/>
              <a:gdLst/>
              <a:ahLst/>
              <a:cxnLst/>
              <a:rect l="l" t="t" r="r" b="b"/>
              <a:pathLst>
                <a:path w="492" h="492" extrusionOk="0">
                  <a:moveTo>
                    <a:pt x="259" y="1"/>
                  </a:moveTo>
                  <a:lnTo>
                    <a:pt x="156" y="27"/>
                  </a:lnTo>
                  <a:lnTo>
                    <a:pt x="78" y="78"/>
                  </a:lnTo>
                  <a:lnTo>
                    <a:pt x="26" y="156"/>
                  </a:lnTo>
                  <a:lnTo>
                    <a:pt x="1" y="259"/>
                  </a:lnTo>
                  <a:lnTo>
                    <a:pt x="26" y="337"/>
                  </a:lnTo>
                  <a:lnTo>
                    <a:pt x="78" y="414"/>
                  </a:lnTo>
                  <a:lnTo>
                    <a:pt x="156" y="466"/>
                  </a:lnTo>
                  <a:lnTo>
                    <a:pt x="259" y="492"/>
                  </a:lnTo>
                  <a:lnTo>
                    <a:pt x="362" y="466"/>
                  </a:lnTo>
                  <a:lnTo>
                    <a:pt x="440" y="414"/>
                  </a:lnTo>
                  <a:lnTo>
                    <a:pt x="492" y="337"/>
                  </a:lnTo>
                  <a:lnTo>
                    <a:pt x="492" y="259"/>
                  </a:lnTo>
                  <a:lnTo>
                    <a:pt x="492" y="156"/>
                  </a:lnTo>
                  <a:lnTo>
                    <a:pt x="440" y="78"/>
                  </a:lnTo>
                  <a:lnTo>
                    <a:pt x="362" y="27"/>
                  </a:lnTo>
                  <a:lnTo>
                    <a:pt x="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4796700" y="1375300"/>
              <a:ext cx="12300" cy="12300"/>
            </a:xfrm>
            <a:custGeom>
              <a:avLst/>
              <a:gdLst/>
              <a:ahLst/>
              <a:cxnLst/>
              <a:rect l="l" t="t" r="r" b="b"/>
              <a:pathLst>
                <a:path w="492" h="492" extrusionOk="0">
                  <a:moveTo>
                    <a:pt x="233" y="1"/>
                  </a:moveTo>
                  <a:lnTo>
                    <a:pt x="156" y="27"/>
                  </a:lnTo>
                  <a:lnTo>
                    <a:pt x="78" y="78"/>
                  </a:lnTo>
                  <a:lnTo>
                    <a:pt x="26" y="156"/>
                  </a:lnTo>
                  <a:lnTo>
                    <a:pt x="1" y="259"/>
                  </a:lnTo>
                  <a:lnTo>
                    <a:pt x="26" y="337"/>
                  </a:lnTo>
                  <a:lnTo>
                    <a:pt x="78" y="414"/>
                  </a:lnTo>
                  <a:lnTo>
                    <a:pt x="156" y="466"/>
                  </a:lnTo>
                  <a:lnTo>
                    <a:pt x="233" y="492"/>
                  </a:lnTo>
                  <a:lnTo>
                    <a:pt x="336" y="466"/>
                  </a:lnTo>
                  <a:lnTo>
                    <a:pt x="414" y="414"/>
                  </a:lnTo>
                  <a:lnTo>
                    <a:pt x="466" y="337"/>
                  </a:lnTo>
                  <a:lnTo>
                    <a:pt x="492" y="259"/>
                  </a:lnTo>
                  <a:lnTo>
                    <a:pt x="466" y="156"/>
                  </a:lnTo>
                  <a:lnTo>
                    <a:pt x="414" y="78"/>
                  </a:lnTo>
                  <a:lnTo>
                    <a:pt x="336"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4816725" y="1375300"/>
              <a:ext cx="11650" cy="12300"/>
            </a:xfrm>
            <a:custGeom>
              <a:avLst/>
              <a:gdLst/>
              <a:ahLst/>
              <a:cxnLst/>
              <a:rect l="l" t="t" r="r" b="b"/>
              <a:pathLst>
                <a:path w="466" h="492" extrusionOk="0">
                  <a:moveTo>
                    <a:pt x="233" y="1"/>
                  </a:moveTo>
                  <a:lnTo>
                    <a:pt x="130" y="27"/>
                  </a:lnTo>
                  <a:lnTo>
                    <a:pt x="52" y="78"/>
                  </a:lnTo>
                  <a:lnTo>
                    <a:pt x="1" y="156"/>
                  </a:lnTo>
                  <a:lnTo>
                    <a:pt x="1" y="259"/>
                  </a:lnTo>
                  <a:lnTo>
                    <a:pt x="1" y="337"/>
                  </a:lnTo>
                  <a:lnTo>
                    <a:pt x="52" y="414"/>
                  </a:lnTo>
                  <a:lnTo>
                    <a:pt x="130" y="466"/>
                  </a:lnTo>
                  <a:lnTo>
                    <a:pt x="233" y="492"/>
                  </a:lnTo>
                  <a:lnTo>
                    <a:pt x="336" y="466"/>
                  </a:lnTo>
                  <a:lnTo>
                    <a:pt x="414" y="414"/>
                  </a:lnTo>
                  <a:lnTo>
                    <a:pt x="466" y="337"/>
                  </a:lnTo>
                  <a:lnTo>
                    <a:pt x="466" y="259"/>
                  </a:lnTo>
                  <a:lnTo>
                    <a:pt x="466" y="156"/>
                  </a:lnTo>
                  <a:lnTo>
                    <a:pt x="414" y="78"/>
                  </a:lnTo>
                  <a:lnTo>
                    <a:pt x="336"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4872275" y="1442500"/>
              <a:ext cx="76900" cy="76875"/>
            </a:xfrm>
            <a:custGeom>
              <a:avLst/>
              <a:gdLst/>
              <a:ahLst/>
              <a:cxnLst/>
              <a:rect l="l" t="t" r="r" b="b"/>
              <a:pathLst>
                <a:path w="3076" h="3075" extrusionOk="0">
                  <a:moveTo>
                    <a:pt x="1318" y="465"/>
                  </a:moveTo>
                  <a:lnTo>
                    <a:pt x="1318" y="1318"/>
                  </a:lnTo>
                  <a:lnTo>
                    <a:pt x="466" y="1318"/>
                  </a:lnTo>
                  <a:lnTo>
                    <a:pt x="466" y="543"/>
                  </a:lnTo>
                  <a:lnTo>
                    <a:pt x="492" y="491"/>
                  </a:lnTo>
                  <a:lnTo>
                    <a:pt x="543" y="465"/>
                  </a:lnTo>
                  <a:close/>
                  <a:moveTo>
                    <a:pt x="2533" y="465"/>
                  </a:moveTo>
                  <a:lnTo>
                    <a:pt x="2585" y="491"/>
                  </a:lnTo>
                  <a:lnTo>
                    <a:pt x="2610" y="543"/>
                  </a:lnTo>
                  <a:lnTo>
                    <a:pt x="2610" y="1318"/>
                  </a:lnTo>
                  <a:lnTo>
                    <a:pt x="1758" y="1318"/>
                  </a:lnTo>
                  <a:lnTo>
                    <a:pt x="1758" y="465"/>
                  </a:lnTo>
                  <a:close/>
                  <a:moveTo>
                    <a:pt x="1318" y="1757"/>
                  </a:moveTo>
                  <a:lnTo>
                    <a:pt x="1318" y="2610"/>
                  </a:lnTo>
                  <a:lnTo>
                    <a:pt x="492" y="2610"/>
                  </a:lnTo>
                  <a:lnTo>
                    <a:pt x="466" y="2532"/>
                  </a:lnTo>
                  <a:lnTo>
                    <a:pt x="466" y="1757"/>
                  </a:lnTo>
                  <a:close/>
                  <a:moveTo>
                    <a:pt x="2610" y="1757"/>
                  </a:moveTo>
                  <a:lnTo>
                    <a:pt x="2610" y="2532"/>
                  </a:lnTo>
                  <a:lnTo>
                    <a:pt x="2585" y="2610"/>
                  </a:lnTo>
                  <a:lnTo>
                    <a:pt x="1758" y="2610"/>
                  </a:lnTo>
                  <a:lnTo>
                    <a:pt x="1758" y="1757"/>
                  </a:lnTo>
                  <a:close/>
                  <a:moveTo>
                    <a:pt x="543" y="0"/>
                  </a:moveTo>
                  <a:lnTo>
                    <a:pt x="414" y="26"/>
                  </a:lnTo>
                  <a:lnTo>
                    <a:pt x="337" y="52"/>
                  </a:lnTo>
                  <a:lnTo>
                    <a:pt x="233" y="103"/>
                  </a:lnTo>
                  <a:lnTo>
                    <a:pt x="156" y="155"/>
                  </a:lnTo>
                  <a:lnTo>
                    <a:pt x="104" y="233"/>
                  </a:lnTo>
                  <a:lnTo>
                    <a:pt x="52" y="336"/>
                  </a:lnTo>
                  <a:lnTo>
                    <a:pt x="1" y="439"/>
                  </a:lnTo>
                  <a:lnTo>
                    <a:pt x="1" y="543"/>
                  </a:lnTo>
                  <a:lnTo>
                    <a:pt x="1" y="2532"/>
                  </a:lnTo>
                  <a:lnTo>
                    <a:pt x="1" y="2661"/>
                  </a:lnTo>
                  <a:lnTo>
                    <a:pt x="52" y="2739"/>
                  </a:lnTo>
                  <a:lnTo>
                    <a:pt x="104" y="2842"/>
                  </a:lnTo>
                  <a:lnTo>
                    <a:pt x="156" y="2920"/>
                  </a:lnTo>
                  <a:lnTo>
                    <a:pt x="233" y="2997"/>
                  </a:lnTo>
                  <a:lnTo>
                    <a:pt x="337" y="3023"/>
                  </a:lnTo>
                  <a:lnTo>
                    <a:pt x="414" y="3075"/>
                  </a:lnTo>
                  <a:lnTo>
                    <a:pt x="2636" y="3075"/>
                  </a:lnTo>
                  <a:lnTo>
                    <a:pt x="2740" y="3023"/>
                  </a:lnTo>
                  <a:lnTo>
                    <a:pt x="2843" y="2997"/>
                  </a:lnTo>
                  <a:lnTo>
                    <a:pt x="2920" y="2920"/>
                  </a:lnTo>
                  <a:lnTo>
                    <a:pt x="2972" y="2842"/>
                  </a:lnTo>
                  <a:lnTo>
                    <a:pt x="3024" y="2739"/>
                  </a:lnTo>
                  <a:lnTo>
                    <a:pt x="3050" y="2661"/>
                  </a:lnTo>
                  <a:lnTo>
                    <a:pt x="3076" y="2532"/>
                  </a:lnTo>
                  <a:lnTo>
                    <a:pt x="3076" y="543"/>
                  </a:lnTo>
                  <a:lnTo>
                    <a:pt x="3050" y="439"/>
                  </a:lnTo>
                  <a:lnTo>
                    <a:pt x="3024" y="336"/>
                  </a:lnTo>
                  <a:lnTo>
                    <a:pt x="2972" y="233"/>
                  </a:lnTo>
                  <a:lnTo>
                    <a:pt x="2920" y="155"/>
                  </a:lnTo>
                  <a:lnTo>
                    <a:pt x="2843" y="103"/>
                  </a:lnTo>
                  <a:lnTo>
                    <a:pt x="2740" y="52"/>
                  </a:lnTo>
                  <a:lnTo>
                    <a:pt x="2636" y="26"/>
                  </a:lnTo>
                  <a:lnTo>
                    <a:pt x="25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44"/>
          <p:cNvGrpSpPr/>
          <p:nvPr/>
        </p:nvGrpSpPr>
        <p:grpSpPr>
          <a:xfrm>
            <a:off x="5067144" y="1682595"/>
            <a:ext cx="416745" cy="330510"/>
            <a:chOff x="5462700" y="1319750"/>
            <a:chExt cx="388900" cy="305575"/>
          </a:xfrm>
        </p:grpSpPr>
        <p:sp>
          <p:nvSpPr>
            <p:cNvPr id="2222" name="Google Shape;2222;p44"/>
            <p:cNvSpPr/>
            <p:nvPr/>
          </p:nvSpPr>
          <p:spPr>
            <a:xfrm>
              <a:off x="5686200" y="1386925"/>
              <a:ext cx="47175" cy="47200"/>
            </a:xfrm>
            <a:custGeom>
              <a:avLst/>
              <a:gdLst/>
              <a:ahLst/>
              <a:cxnLst/>
              <a:rect l="l" t="t" r="r" b="b"/>
              <a:pathLst>
                <a:path w="1887" h="1888" extrusionOk="0">
                  <a:moveTo>
                    <a:pt x="931" y="466"/>
                  </a:moveTo>
                  <a:lnTo>
                    <a:pt x="1034" y="492"/>
                  </a:lnTo>
                  <a:lnTo>
                    <a:pt x="1112" y="518"/>
                  </a:lnTo>
                  <a:lnTo>
                    <a:pt x="1215" y="544"/>
                  </a:lnTo>
                  <a:lnTo>
                    <a:pt x="1267" y="621"/>
                  </a:lnTo>
                  <a:lnTo>
                    <a:pt x="1344" y="673"/>
                  </a:lnTo>
                  <a:lnTo>
                    <a:pt x="1370" y="776"/>
                  </a:lnTo>
                  <a:lnTo>
                    <a:pt x="1396" y="854"/>
                  </a:lnTo>
                  <a:lnTo>
                    <a:pt x="1422" y="957"/>
                  </a:lnTo>
                  <a:lnTo>
                    <a:pt x="1396" y="1060"/>
                  </a:lnTo>
                  <a:lnTo>
                    <a:pt x="1370" y="1138"/>
                  </a:lnTo>
                  <a:lnTo>
                    <a:pt x="1344" y="1215"/>
                  </a:lnTo>
                  <a:lnTo>
                    <a:pt x="1267" y="1293"/>
                  </a:lnTo>
                  <a:lnTo>
                    <a:pt x="1215" y="1370"/>
                  </a:lnTo>
                  <a:lnTo>
                    <a:pt x="1112" y="1396"/>
                  </a:lnTo>
                  <a:lnTo>
                    <a:pt x="1034" y="1422"/>
                  </a:lnTo>
                  <a:lnTo>
                    <a:pt x="931" y="1448"/>
                  </a:lnTo>
                  <a:lnTo>
                    <a:pt x="827" y="1422"/>
                  </a:lnTo>
                  <a:lnTo>
                    <a:pt x="750" y="1396"/>
                  </a:lnTo>
                  <a:lnTo>
                    <a:pt x="672" y="1370"/>
                  </a:lnTo>
                  <a:lnTo>
                    <a:pt x="595" y="1293"/>
                  </a:lnTo>
                  <a:lnTo>
                    <a:pt x="517" y="1215"/>
                  </a:lnTo>
                  <a:lnTo>
                    <a:pt x="491" y="1138"/>
                  </a:lnTo>
                  <a:lnTo>
                    <a:pt x="466" y="1060"/>
                  </a:lnTo>
                  <a:lnTo>
                    <a:pt x="440" y="957"/>
                  </a:lnTo>
                  <a:lnTo>
                    <a:pt x="466" y="854"/>
                  </a:lnTo>
                  <a:lnTo>
                    <a:pt x="491" y="776"/>
                  </a:lnTo>
                  <a:lnTo>
                    <a:pt x="517" y="673"/>
                  </a:lnTo>
                  <a:lnTo>
                    <a:pt x="595" y="621"/>
                  </a:lnTo>
                  <a:lnTo>
                    <a:pt x="672" y="544"/>
                  </a:lnTo>
                  <a:lnTo>
                    <a:pt x="750" y="518"/>
                  </a:lnTo>
                  <a:lnTo>
                    <a:pt x="827" y="492"/>
                  </a:lnTo>
                  <a:lnTo>
                    <a:pt x="931" y="466"/>
                  </a:lnTo>
                  <a:close/>
                  <a:moveTo>
                    <a:pt x="931" y="1"/>
                  </a:moveTo>
                  <a:lnTo>
                    <a:pt x="750" y="27"/>
                  </a:lnTo>
                  <a:lnTo>
                    <a:pt x="569" y="78"/>
                  </a:lnTo>
                  <a:lnTo>
                    <a:pt x="414" y="182"/>
                  </a:lnTo>
                  <a:lnTo>
                    <a:pt x="259" y="285"/>
                  </a:lnTo>
                  <a:lnTo>
                    <a:pt x="155" y="440"/>
                  </a:lnTo>
                  <a:lnTo>
                    <a:pt x="52" y="595"/>
                  </a:lnTo>
                  <a:lnTo>
                    <a:pt x="0" y="776"/>
                  </a:lnTo>
                  <a:lnTo>
                    <a:pt x="0" y="957"/>
                  </a:lnTo>
                  <a:lnTo>
                    <a:pt x="0" y="1138"/>
                  </a:lnTo>
                  <a:lnTo>
                    <a:pt x="52" y="1319"/>
                  </a:lnTo>
                  <a:lnTo>
                    <a:pt x="155" y="1474"/>
                  </a:lnTo>
                  <a:lnTo>
                    <a:pt x="259" y="1629"/>
                  </a:lnTo>
                  <a:lnTo>
                    <a:pt x="414" y="1732"/>
                  </a:lnTo>
                  <a:lnTo>
                    <a:pt x="569" y="1835"/>
                  </a:lnTo>
                  <a:lnTo>
                    <a:pt x="750" y="1887"/>
                  </a:lnTo>
                  <a:lnTo>
                    <a:pt x="1112" y="1887"/>
                  </a:lnTo>
                  <a:lnTo>
                    <a:pt x="1292" y="1835"/>
                  </a:lnTo>
                  <a:lnTo>
                    <a:pt x="1447" y="1732"/>
                  </a:lnTo>
                  <a:lnTo>
                    <a:pt x="1602" y="1629"/>
                  </a:lnTo>
                  <a:lnTo>
                    <a:pt x="1706" y="1474"/>
                  </a:lnTo>
                  <a:lnTo>
                    <a:pt x="1809" y="1319"/>
                  </a:lnTo>
                  <a:lnTo>
                    <a:pt x="1861" y="1138"/>
                  </a:lnTo>
                  <a:lnTo>
                    <a:pt x="1887" y="957"/>
                  </a:lnTo>
                  <a:lnTo>
                    <a:pt x="1861" y="776"/>
                  </a:lnTo>
                  <a:lnTo>
                    <a:pt x="1809" y="595"/>
                  </a:lnTo>
                  <a:lnTo>
                    <a:pt x="1706" y="440"/>
                  </a:lnTo>
                  <a:lnTo>
                    <a:pt x="1602" y="285"/>
                  </a:lnTo>
                  <a:lnTo>
                    <a:pt x="1447" y="182"/>
                  </a:lnTo>
                  <a:lnTo>
                    <a:pt x="1292" y="78"/>
                  </a:lnTo>
                  <a:lnTo>
                    <a:pt x="1112" y="27"/>
                  </a:lnTo>
                  <a:lnTo>
                    <a:pt x="9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5462700" y="1319750"/>
              <a:ext cx="388900" cy="305575"/>
            </a:xfrm>
            <a:custGeom>
              <a:avLst/>
              <a:gdLst/>
              <a:ahLst/>
              <a:cxnLst/>
              <a:rect l="l" t="t" r="r" b="b"/>
              <a:pathLst>
                <a:path w="15556" h="12223" extrusionOk="0">
                  <a:moveTo>
                    <a:pt x="13256" y="466"/>
                  </a:moveTo>
                  <a:lnTo>
                    <a:pt x="12790" y="931"/>
                  </a:lnTo>
                  <a:lnTo>
                    <a:pt x="1241" y="931"/>
                  </a:lnTo>
                  <a:lnTo>
                    <a:pt x="775" y="466"/>
                  </a:lnTo>
                  <a:close/>
                  <a:moveTo>
                    <a:pt x="5917" y="3592"/>
                  </a:moveTo>
                  <a:lnTo>
                    <a:pt x="7390" y="4600"/>
                  </a:lnTo>
                  <a:lnTo>
                    <a:pt x="7468" y="4677"/>
                  </a:lnTo>
                  <a:lnTo>
                    <a:pt x="7519" y="4729"/>
                  </a:lnTo>
                  <a:lnTo>
                    <a:pt x="7545" y="4832"/>
                  </a:lnTo>
                  <a:lnTo>
                    <a:pt x="7571" y="4910"/>
                  </a:lnTo>
                  <a:lnTo>
                    <a:pt x="7545" y="5013"/>
                  </a:lnTo>
                  <a:lnTo>
                    <a:pt x="7519" y="5091"/>
                  </a:lnTo>
                  <a:lnTo>
                    <a:pt x="7468" y="5168"/>
                  </a:lnTo>
                  <a:lnTo>
                    <a:pt x="7390" y="5220"/>
                  </a:lnTo>
                  <a:lnTo>
                    <a:pt x="5917" y="6279"/>
                  </a:lnTo>
                  <a:lnTo>
                    <a:pt x="5917" y="3592"/>
                  </a:lnTo>
                  <a:close/>
                  <a:moveTo>
                    <a:pt x="4238" y="6279"/>
                  </a:moveTo>
                  <a:lnTo>
                    <a:pt x="4238" y="6925"/>
                  </a:lnTo>
                  <a:lnTo>
                    <a:pt x="3463" y="6925"/>
                  </a:lnTo>
                  <a:lnTo>
                    <a:pt x="3463" y="6641"/>
                  </a:lnTo>
                  <a:lnTo>
                    <a:pt x="3463" y="6564"/>
                  </a:lnTo>
                  <a:lnTo>
                    <a:pt x="3489" y="6512"/>
                  </a:lnTo>
                  <a:lnTo>
                    <a:pt x="3566" y="6383"/>
                  </a:lnTo>
                  <a:lnTo>
                    <a:pt x="3695" y="6305"/>
                  </a:lnTo>
                  <a:lnTo>
                    <a:pt x="3773" y="6279"/>
                  </a:lnTo>
                  <a:close/>
                  <a:moveTo>
                    <a:pt x="7829" y="7391"/>
                  </a:moveTo>
                  <a:lnTo>
                    <a:pt x="7597" y="8166"/>
                  </a:lnTo>
                  <a:lnTo>
                    <a:pt x="7519" y="8269"/>
                  </a:lnTo>
                  <a:lnTo>
                    <a:pt x="7442" y="8347"/>
                  </a:lnTo>
                  <a:lnTo>
                    <a:pt x="7338" y="8398"/>
                  </a:lnTo>
                  <a:lnTo>
                    <a:pt x="7235" y="8424"/>
                  </a:lnTo>
                  <a:lnTo>
                    <a:pt x="4160" y="8424"/>
                  </a:lnTo>
                  <a:lnTo>
                    <a:pt x="4031" y="8398"/>
                  </a:lnTo>
                  <a:lnTo>
                    <a:pt x="3928" y="8347"/>
                  </a:lnTo>
                  <a:lnTo>
                    <a:pt x="3850" y="8269"/>
                  </a:lnTo>
                  <a:lnTo>
                    <a:pt x="3799" y="8166"/>
                  </a:lnTo>
                  <a:lnTo>
                    <a:pt x="3540" y="7391"/>
                  </a:lnTo>
                  <a:close/>
                  <a:moveTo>
                    <a:pt x="12661" y="1370"/>
                  </a:moveTo>
                  <a:lnTo>
                    <a:pt x="12661" y="6925"/>
                  </a:lnTo>
                  <a:lnTo>
                    <a:pt x="9690" y="6925"/>
                  </a:lnTo>
                  <a:lnTo>
                    <a:pt x="9535" y="6951"/>
                  </a:lnTo>
                  <a:lnTo>
                    <a:pt x="9380" y="7003"/>
                  </a:lnTo>
                  <a:lnTo>
                    <a:pt x="9225" y="7080"/>
                  </a:lnTo>
                  <a:lnTo>
                    <a:pt x="9121" y="7184"/>
                  </a:lnTo>
                  <a:lnTo>
                    <a:pt x="9018" y="7313"/>
                  </a:lnTo>
                  <a:lnTo>
                    <a:pt x="8940" y="7442"/>
                  </a:lnTo>
                  <a:lnTo>
                    <a:pt x="8889" y="7597"/>
                  </a:lnTo>
                  <a:lnTo>
                    <a:pt x="8863" y="7778"/>
                  </a:lnTo>
                  <a:lnTo>
                    <a:pt x="8863" y="8424"/>
                  </a:lnTo>
                  <a:lnTo>
                    <a:pt x="7959" y="8424"/>
                  </a:lnTo>
                  <a:lnTo>
                    <a:pt x="8010" y="8295"/>
                  </a:lnTo>
                  <a:lnTo>
                    <a:pt x="8294" y="7442"/>
                  </a:lnTo>
                  <a:lnTo>
                    <a:pt x="8320" y="7339"/>
                  </a:lnTo>
                  <a:lnTo>
                    <a:pt x="8320" y="7261"/>
                  </a:lnTo>
                  <a:lnTo>
                    <a:pt x="8294" y="7184"/>
                  </a:lnTo>
                  <a:lnTo>
                    <a:pt x="8243" y="7106"/>
                  </a:lnTo>
                  <a:lnTo>
                    <a:pt x="8191" y="7029"/>
                  </a:lnTo>
                  <a:lnTo>
                    <a:pt x="8114" y="6977"/>
                  </a:lnTo>
                  <a:lnTo>
                    <a:pt x="8036" y="6951"/>
                  </a:lnTo>
                  <a:lnTo>
                    <a:pt x="7933" y="6925"/>
                  </a:lnTo>
                  <a:lnTo>
                    <a:pt x="5917" y="6925"/>
                  </a:lnTo>
                  <a:lnTo>
                    <a:pt x="5917" y="6822"/>
                  </a:lnTo>
                  <a:lnTo>
                    <a:pt x="7674" y="5608"/>
                  </a:lnTo>
                  <a:lnTo>
                    <a:pt x="7804" y="5478"/>
                  </a:lnTo>
                  <a:lnTo>
                    <a:pt x="7933" y="5298"/>
                  </a:lnTo>
                  <a:lnTo>
                    <a:pt x="7984" y="5117"/>
                  </a:lnTo>
                  <a:lnTo>
                    <a:pt x="8010" y="4910"/>
                  </a:lnTo>
                  <a:lnTo>
                    <a:pt x="7984" y="4703"/>
                  </a:lnTo>
                  <a:lnTo>
                    <a:pt x="7933" y="4522"/>
                  </a:lnTo>
                  <a:lnTo>
                    <a:pt x="7804" y="4367"/>
                  </a:lnTo>
                  <a:lnTo>
                    <a:pt x="7649" y="4238"/>
                  </a:lnTo>
                  <a:lnTo>
                    <a:pt x="5814" y="2972"/>
                  </a:lnTo>
                  <a:lnTo>
                    <a:pt x="5762" y="2946"/>
                  </a:lnTo>
                  <a:lnTo>
                    <a:pt x="5659" y="2946"/>
                  </a:lnTo>
                  <a:lnTo>
                    <a:pt x="5581" y="2972"/>
                  </a:lnTo>
                  <a:lnTo>
                    <a:pt x="5530" y="2998"/>
                  </a:lnTo>
                  <a:lnTo>
                    <a:pt x="5504" y="3050"/>
                  </a:lnTo>
                  <a:lnTo>
                    <a:pt x="5478" y="3101"/>
                  </a:lnTo>
                  <a:lnTo>
                    <a:pt x="5478" y="3153"/>
                  </a:lnTo>
                  <a:lnTo>
                    <a:pt x="5478" y="6925"/>
                  </a:lnTo>
                  <a:lnTo>
                    <a:pt x="4703" y="6925"/>
                  </a:lnTo>
                  <a:lnTo>
                    <a:pt x="4703" y="6202"/>
                  </a:lnTo>
                  <a:lnTo>
                    <a:pt x="4703" y="6124"/>
                  </a:lnTo>
                  <a:lnTo>
                    <a:pt x="4677" y="6047"/>
                  </a:lnTo>
                  <a:lnTo>
                    <a:pt x="4600" y="5918"/>
                  </a:lnTo>
                  <a:lnTo>
                    <a:pt x="4470" y="5840"/>
                  </a:lnTo>
                  <a:lnTo>
                    <a:pt x="4393" y="5814"/>
                  </a:lnTo>
                  <a:lnTo>
                    <a:pt x="3850" y="5814"/>
                  </a:lnTo>
                  <a:lnTo>
                    <a:pt x="3669" y="5840"/>
                  </a:lnTo>
                  <a:lnTo>
                    <a:pt x="3514" y="5892"/>
                  </a:lnTo>
                  <a:lnTo>
                    <a:pt x="3359" y="5969"/>
                  </a:lnTo>
                  <a:lnTo>
                    <a:pt x="3256" y="6047"/>
                  </a:lnTo>
                  <a:lnTo>
                    <a:pt x="3153" y="6176"/>
                  </a:lnTo>
                  <a:lnTo>
                    <a:pt x="3075" y="6331"/>
                  </a:lnTo>
                  <a:lnTo>
                    <a:pt x="3023" y="6486"/>
                  </a:lnTo>
                  <a:lnTo>
                    <a:pt x="2998" y="6641"/>
                  </a:lnTo>
                  <a:lnTo>
                    <a:pt x="2998" y="7158"/>
                  </a:lnTo>
                  <a:lnTo>
                    <a:pt x="3023" y="7235"/>
                  </a:lnTo>
                  <a:lnTo>
                    <a:pt x="3359" y="8295"/>
                  </a:lnTo>
                  <a:lnTo>
                    <a:pt x="3411" y="8424"/>
                  </a:lnTo>
                  <a:lnTo>
                    <a:pt x="2197" y="8424"/>
                  </a:lnTo>
                  <a:lnTo>
                    <a:pt x="2119" y="8450"/>
                  </a:lnTo>
                  <a:lnTo>
                    <a:pt x="2042" y="8502"/>
                  </a:lnTo>
                  <a:lnTo>
                    <a:pt x="1990" y="8553"/>
                  </a:lnTo>
                  <a:lnTo>
                    <a:pt x="1964" y="8657"/>
                  </a:lnTo>
                  <a:lnTo>
                    <a:pt x="1990" y="8734"/>
                  </a:lnTo>
                  <a:lnTo>
                    <a:pt x="2042" y="8812"/>
                  </a:lnTo>
                  <a:lnTo>
                    <a:pt x="2119" y="8863"/>
                  </a:lnTo>
                  <a:lnTo>
                    <a:pt x="2197" y="8889"/>
                  </a:lnTo>
                  <a:lnTo>
                    <a:pt x="8863" y="8889"/>
                  </a:lnTo>
                  <a:lnTo>
                    <a:pt x="8863" y="9819"/>
                  </a:lnTo>
                  <a:lnTo>
                    <a:pt x="1370" y="9819"/>
                  </a:lnTo>
                  <a:lnTo>
                    <a:pt x="1370" y="1370"/>
                  </a:lnTo>
                  <a:close/>
                  <a:moveTo>
                    <a:pt x="440" y="802"/>
                  </a:moveTo>
                  <a:lnTo>
                    <a:pt x="905" y="1241"/>
                  </a:lnTo>
                  <a:lnTo>
                    <a:pt x="905" y="9949"/>
                  </a:lnTo>
                  <a:lnTo>
                    <a:pt x="440" y="10414"/>
                  </a:lnTo>
                  <a:lnTo>
                    <a:pt x="440" y="802"/>
                  </a:lnTo>
                  <a:close/>
                  <a:moveTo>
                    <a:pt x="8863" y="10284"/>
                  </a:moveTo>
                  <a:lnTo>
                    <a:pt x="8863" y="10724"/>
                  </a:lnTo>
                  <a:lnTo>
                    <a:pt x="775" y="10724"/>
                  </a:lnTo>
                  <a:lnTo>
                    <a:pt x="1241" y="10284"/>
                  </a:lnTo>
                  <a:close/>
                  <a:moveTo>
                    <a:pt x="14780" y="7391"/>
                  </a:moveTo>
                  <a:lnTo>
                    <a:pt x="14858" y="7416"/>
                  </a:lnTo>
                  <a:lnTo>
                    <a:pt x="14987" y="7494"/>
                  </a:lnTo>
                  <a:lnTo>
                    <a:pt x="15064" y="7623"/>
                  </a:lnTo>
                  <a:lnTo>
                    <a:pt x="15090" y="7701"/>
                  </a:lnTo>
                  <a:lnTo>
                    <a:pt x="15090" y="7778"/>
                  </a:lnTo>
                  <a:lnTo>
                    <a:pt x="15090" y="11396"/>
                  </a:lnTo>
                  <a:lnTo>
                    <a:pt x="15090" y="11473"/>
                  </a:lnTo>
                  <a:lnTo>
                    <a:pt x="15064" y="11525"/>
                  </a:lnTo>
                  <a:lnTo>
                    <a:pt x="14987" y="11654"/>
                  </a:lnTo>
                  <a:lnTo>
                    <a:pt x="14858" y="11731"/>
                  </a:lnTo>
                  <a:lnTo>
                    <a:pt x="14780" y="11757"/>
                  </a:lnTo>
                  <a:lnTo>
                    <a:pt x="9612" y="11757"/>
                  </a:lnTo>
                  <a:lnTo>
                    <a:pt x="9561" y="11731"/>
                  </a:lnTo>
                  <a:lnTo>
                    <a:pt x="9431" y="11654"/>
                  </a:lnTo>
                  <a:lnTo>
                    <a:pt x="9354" y="11525"/>
                  </a:lnTo>
                  <a:lnTo>
                    <a:pt x="9328" y="11473"/>
                  </a:lnTo>
                  <a:lnTo>
                    <a:pt x="9328" y="11396"/>
                  </a:lnTo>
                  <a:lnTo>
                    <a:pt x="9328" y="7778"/>
                  </a:lnTo>
                  <a:lnTo>
                    <a:pt x="9328" y="7701"/>
                  </a:lnTo>
                  <a:lnTo>
                    <a:pt x="9354" y="7623"/>
                  </a:lnTo>
                  <a:lnTo>
                    <a:pt x="9431" y="7494"/>
                  </a:lnTo>
                  <a:lnTo>
                    <a:pt x="9561" y="7416"/>
                  </a:lnTo>
                  <a:lnTo>
                    <a:pt x="9612" y="7391"/>
                  </a:lnTo>
                  <a:close/>
                  <a:moveTo>
                    <a:pt x="517" y="1"/>
                  </a:moveTo>
                  <a:lnTo>
                    <a:pt x="414" y="27"/>
                  </a:lnTo>
                  <a:lnTo>
                    <a:pt x="310" y="52"/>
                  </a:lnTo>
                  <a:lnTo>
                    <a:pt x="233" y="104"/>
                  </a:lnTo>
                  <a:lnTo>
                    <a:pt x="155" y="156"/>
                  </a:lnTo>
                  <a:lnTo>
                    <a:pt x="78" y="259"/>
                  </a:lnTo>
                  <a:lnTo>
                    <a:pt x="26" y="337"/>
                  </a:lnTo>
                  <a:lnTo>
                    <a:pt x="0" y="440"/>
                  </a:lnTo>
                  <a:lnTo>
                    <a:pt x="0" y="543"/>
                  </a:lnTo>
                  <a:lnTo>
                    <a:pt x="0" y="10672"/>
                  </a:lnTo>
                  <a:lnTo>
                    <a:pt x="0" y="10775"/>
                  </a:lnTo>
                  <a:lnTo>
                    <a:pt x="26" y="10879"/>
                  </a:lnTo>
                  <a:lnTo>
                    <a:pt x="78" y="10956"/>
                  </a:lnTo>
                  <a:lnTo>
                    <a:pt x="155" y="11034"/>
                  </a:lnTo>
                  <a:lnTo>
                    <a:pt x="233" y="11111"/>
                  </a:lnTo>
                  <a:lnTo>
                    <a:pt x="310" y="11137"/>
                  </a:lnTo>
                  <a:lnTo>
                    <a:pt x="414" y="11189"/>
                  </a:lnTo>
                  <a:lnTo>
                    <a:pt x="8863" y="11189"/>
                  </a:lnTo>
                  <a:lnTo>
                    <a:pt x="8863" y="11396"/>
                  </a:lnTo>
                  <a:lnTo>
                    <a:pt x="8889" y="11551"/>
                  </a:lnTo>
                  <a:lnTo>
                    <a:pt x="8940" y="11706"/>
                  </a:lnTo>
                  <a:lnTo>
                    <a:pt x="9018" y="11861"/>
                  </a:lnTo>
                  <a:lnTo>
                    <a:pt x="9121" y="11990"/>
                  </a:lnTo>
                  <a:lnTo>
                    <a:pt x="9225" y="12093"/>
                  </a:lnTo>
                  <a:lnTo>
                    <a:pt x="9380" y="12171"/>
                  </a:lnTo>
                  <a:lnTo>
                    <a:pt x="9535" y="12197"/>
                  </a:lnTo>
                  <a:lnTo>
                    <a:pt x="9690" y="12222"/>
                  </a:lnTo>
                  <a:lnTo>
                    <a:pt x="14702" y="12222"/>
                  </a:lnTo>
                  <a:lnTo>
                    <a:pt x="14883" y="12197"/>
                  </a:lnTo>
                  <a:lnTo>
                    <a:pt x="15038" y="12171"/>
                  </a:lnTo>
                  <a:lnTo>
                    <a:pt x="15168" y="12093"/>
                  </a:lnTo>
                  <a:lnTo>
                    <a:pt x="15297" y="11990"/>
                  </a:lnTo>
                  <a:lnTo>
                    <a:pt x="15400" y="11861"/>
                  </a:lnTo>
                  <a:lnTo>
                    <a:pt x="15478" y="11706"/>
                  </a:lnTo>
                  <a:lnTo>
                    <a:pt x="15529" y="11551"/>
                  </a:lnTo>
                  <a:lnTo>
                    <a:pt x="15555" y="11396"/>
                  </a:lnTo>
                  <a:lnTo>
                    <a:pt x="15555" y="7778"/>
                  </a:lnTo>
                  <a:lnTo>
                    <a:pt x="15529" y="7597"/>
                  </a:lnTo>
                  <a:lnTo>
                    <a:pt x="15478" y="7442"/>
                  </a:lnTo>
                  <a:lnTo>
                    <a:pt x="15400" y="7313"/>
                  </a:lnTo>
                  <a:lnTo>
                    <a:pt x="15297" y="7184"/>
                  </a:lnTo>
                  <a:lnTo>
                    <a:pt x="15168" y="7080"/>
                  </a:lnTo>
                  <a:lnTo>
                    <a:pt x="15038" y="7003"/>
                  </a:lnTo>
                  <a:lnTo>
                    <a:pt x="14883" y="6951"/>
                  </a:lnTo>
                  <a:lnTo>
                    <a:pt x="14702" y="6925"/>
                  </a:lnTo>
                  <a:lnTo>
                    <a:pt x="13126" y="6925"/>
                  </a:lnTo>
                  <a:lnTo>
                    <a:pt x="13126" y="1241"/>
                  </a:lnTo>
                  <a:lnTo>
                    <a:pt x="13566" y="802"/>
                  </a:lnTo>
                  <a:lnTo>
                    <a:pt x="13566" y="6099"/>
                  </a:lnTo>
                  <a:lnTo>
                    <a:pt x="13591" y="6202"/>
                  </a:lnTo>
                  <a:lnTo>
                    <a:pt x="13643" y="6254"/>
                  </a:lnTo>
                  <a:lnTo>
                    <a:pt x="13721" y="6305"/>
                  </a:lnTo>
                  <a:lnTo>
                    <a:pt x="13798" y="6331"/>
                  </a:lnTo>
                  <a:lnTo>
                    <a:pt x="13901" y="6305"/>
                  </a:lnTo>
                  <a:lnTo>
                    <a:pt x="13953" y="6254"/>
                  </a:lnTo>
                  <a:lnTo>
                    <a:pt x="14005" y="6202"/>
                  </a:lnTo>
                  <a:lnTo>
                    <a:pt x="14031" y="6099"/>
                  </a:lnTo>
                  <a:lnTo>
                    <a:pt x="14031" y="543"/>
                  </a:lnTo>
                  <a:lnTo>
                    <a:pt x="14031" y="440"/>
                  </a:lnTo>
                  <a:lnTo>
                    <a:pt x="13979" y="337"/>
                  </a:lnTo>
                  <a:lnTo>
                    <a:pt x="13927" y="259"/>
                  </a:lnTo>
                  <a:lnTo>
                    <a:pt x="13876" y="156"/>
                  </a:lnTo>
                  <a:lnTo>
                    <a:pt x="13798" y="104"/>
                  </a:lnTo>
                  <a:lnTo>
                    <a:pt x="13695" y="52"/>
                  </a:lnTo>
                  <a:lnTo>
                    <a:pt x="13617" y="27"/>
                  </a:lnTo>
                  <a:lnTo>
                    <a:pt x="13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5708800" y="1532925"/>
              <a:ext cx="11650" cy="52350"/>
            </a:xfrm>
            <a:custGeom>
              <a:avLst/>
              <a:gdLst/>
              <a:ahLst/>
              <a:cxnLst/>
              <a:rect l="l" t="t" r="r" b="b"/>
              <a:pathLst>
                <a:path w="466" h="2094" extrusionOk="0">
                  <a:moveTo>
                    <a:pt x="233" y="0"/>
                  </a:moveTo>
                  <a:lnTo>
                    <a:pt x="130" y="26"/>
                  </a:lnTo>
                  <a:lnTo>
                    <a:pt x="78" y="78"/>
                  </a:lnTo>
                  <a:lnTo>
                    <a:pt x="27" y="155"/>
                  </a:lnTo>
                  <a:lnTo>
                    <a:pt x="1" y="233"/>
                  </a:lnTo>
                  <a:lnTo>
                    <a:pt x="1" y="1887"/>
                  </a:lnTo>
                  <a:lnTo>
                    <a:pt x="27" y="1964"/>
                  </a:lnTo>
                  <a:lnTo>
                    <a:pt x="78" y="2042"/>
                  </a:lnTo>
                  <a:lnTo>
                    <a:pt x="130" y="2093"/>
                  </a:lnTo>
                  <a:lnTo>
                    <a:pt x="311" y="2093"/>
                  </a:lnTo>
                  <a:lnTo>
                    <a:pt x="388" y="2042"/>
                  </a:lnTo>
                  <a:lnTo>
                    <a:pt x="440" y="1964"/>
                  </a:lnTo>
                  <a:lnTo>
                    <a:pt x="466" y="1887"/>
                  </a:lnTo>
                  <a:lnTo>
                    <a:pt x="466" y="233"/>
                  </a:lnTo>
                  <a:lnTo>
                    <a:pt x="440" y="155"/>
                  </a:lnTo>
                  <a:lnTo>
                    <a:pt x="388" y="78"/>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a:off x="5731425" y="1532925"/>
              <a:ext cx="49750" cy="52350"/>
            </a:xfrm>
            <a:custGeom>
              <a:avLst/>
              <a:gdLst/>
              <a:ahLst/>
              <a:cxnLst/>
              <a:rect l="l" t="t" r="r" b="b"/>
              <a:pathLst>
                <a:path w="1990" h="2094" extrusionOk="0">
                  <a:moveTo>
                    <a:pt x="207" y="0"/>
                  </a:moveTo>
                  <a:lnTo>
                    <a:pt x="155" y="26"/>
                  </a:lnTo>
                  <a:lnTo>
                    <a:pt x="104" y="52"/>
                  </a:lnTo>
                  <a:lnTo>
                    <a:pt x="52" y="104"/>
                  </a:lnTo>
                  <a:lnTo>
                    <a:pt x="26" y="155"/>
                  </a:lnTo>
                  <a:lnTo>
                    <a:pt x="0" y="233"/>
                  </a:lnTo>
                  <a:lnTo>
                    <a:pt x="0" y="1887"/>
                  </a:lnTo>
                  <a:lnTo>
                    <a:pt x="26" y="1964"/>
                  </a:lnTo>
                  <a:lnTo>
                    <a:pt x="78" y="2042"/>
                  </a:lnTo>
                  <a:lnTo>
                    <a:pt x="155" y="2093"/>
                  </a:lnTo>
                  <a:lnTo>
                    <a:pt x="336" y="2093"/>
                  </a:lnTo>
                  <a:lnTo>
                    <a:pt x="388" y="2042"/>
                  </a:lnTo>
                  <a:lnTo>
                    <a:pt x="439" y="1964"/>
                  </a:lnTo>
                  <a:lnTo>
                    <a:pt x="465" y="1887"/>
                  </a:lnTo>
                  <a:lnTo>
                    <a:pt x="465" y="776"/>
                  </a:lnTo>
                  <a:lnTo>
                    <a:pt x="853" y="1163"/>
                  </a:lnTo>
                  <a:lnTo>
                    <a:pt x="905" y="1215"/>
                  </a:lnTo>
                  <a:lnTo>
                    <a:pt x="1008" y="1241"/>
                  </a:lnTo>
                  <a:lnTo>
                    <a:pt x="1085" y="1215"/>
                  </a:lnTo>
                  <a:lnTo>
                    <a:pt x="1163" y="1163"/>
                  </a:lnTo>
                  <a:lnTo>
                    <a:pt x="1550" y="776"/>
                  </a:lnTo>
                  <a:lnTo>
                    <a:pt x="1550" y="1887"/>
                  </a:lnTo>
                  <a:lnTo>
                    <a:pt x="1550" y="1964"/>
                  </a:lnTo>
                  <a:lnTo>
                    <a:pt x="1602" y="2042"/>
                  </a:lnTo>
                  <a:lnTo>
                    <a:pt x="1680" y="2093"/>
                  </a:lnTo>
                  <a:lnTo>
                    <a:pt x="1861" y="2093"/>
                  </a:lnTo>
                  <a:lnTo>
                    <a:pt x="1938" y="2042"/>
                  </a:lnTo>
                  <a:lnTo>
                    <a:pt x="1990" y="1964"/>
                  </a:lnTo>
                  <a:lnTo>
                    <a:pt x="1990" y="1887"/>
                  </a:lnTo>
                  <a:lnTo>
                    <a:pt x="1990" y="233"/>
                  </a:lnTo>
                  <a:lnTo>
                    <a:pt x="1990" y="155"/>
                  </a:lnTo>
                  <a:lnTo>
                    <a:pt x="1964" y="104"/>
                  </a:lnTo>
                  <a:lnTo>
                    <a:pt x="1912" y="52"/>
                  </a:lnTo>
                  <a:lnTo>
                    <a:pt x="1861" y="26"/>
                  </a:lnTo>
                  <a:lnTo>
                    <a:pt x="1783" y="0"/>
                  </a:lnTo>
                  <a:lnTo>
                    <a:pt x="1731" y="0"/>
                  </a:lnTo>
                  <a:lnTo>
                    <a:pt x="1654" y="26"/>
                  </a:lnTo>
                  <a:lnTo>
                    <a:pt x="1602" y="78"/>
                  </a:lnTo>
                  <a:lnTo>
                    <a:pt x="1008" y="672"/>
                  </a:lnTo>
                  <a:lnTo>
                    <a:pt x="388" y="78"/>
                  </a:lnTo>
                  <a:lnTo>
                    <a:pt x="336" y="26"/>
                  </a:lnTo>
                  <a:lnTo>
                    <a:pt x="2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4"/>
            <p:cNvSpPr/>
            <p:nvPr/>
          </p:nvSpPr>
          <p:spPr>
            <a:xfrm>
              <a:off x="5792150" y="1532925"/>
              <a:ext cx="34900" cy="52350"/>
            </a:xfrm>
            <a:custGeom>
              <a:avLst/>
              <a:gdLst/>
              <a:ahLst/>
              <a:cxnLst/>
              <a:rect l="l" t="t" r="r" b="b"/>
              <a:pathLst>
                <a:path w="1396" h="2094" extrusionOk="0">
                  <a:moveTo>
                    <a:pt x="388" y="0"/>
                  </a:moveTo>
                  <a:lnTo>
                    <a:pt x="310" y="26"/>
                  </a:lnTo>
                  <a:lnTo>
                    <a:pt x="233" y="26"/>
                  </a:lnTo>
                  <a:lnTo>
                    <a:pt x="129" y="130"/>
                  </a:lnTo>
                  <a:lnTo>
                    <a:pt x="26" y="233"/>
                  </a:lnTo>
                  <a:lnTo>
                    <a:pt x="26" y="310"/>
                  </a:lnTo>
                  <a:lnTo>
                    <a:pt x="0" y="388"/>
                  </a:lnTo>
                  <a:lnTo>
                    <a:pt x="0" y="1732"/>
                  </a:lnTo>
                  <a:lnTo>
                    <a:pt x="26" y="1809"/>
                  </a:lnTo>
                  <a:lnTo>
                    <a:pt x="26" y="1861"/>
                  </a:lnTo>
                  <a:lnTo>
                    <a:pt x="129" y="1990"/>
                  </a:lnTo>
                  <a:lnTo>
                    <a:pt x="233" y="2068"/>
                  </a:lnTo>
                  <a:lnTo>
                    <a:pt x="310" y="2093"/>
                  </a:lnTo>
                  <a:lnTo>
                    <a:pt x="1085" y="2093"/>
                  </a:lnTo>
                  <a:lnTo>
                    <a:pt x="1137" y="2068"/>
                  </a:lnTo>
                  <a:lnTo>
                    <a:pt x="1266" y="1990"/>
                  </a:lnTo>
                  <a:lnTo>
                    <a:pt x="1344" y="1861"/>
                  </a:lnTo>
                  <a:lnTo>
                    <a:pt x="1369" y="1809"/>
                  </a:lnTo>
                  <a:lnTo>
                    <a:pt x="1369" y="1732"/>
                  </a:lnTo>
                  <a:lnTo>
                    <a:pt x="1369" y="1241"/>
                  </a:lnTo>
                  <a:lnTo>
                    <a:pt x="1369" y="1163"/>
                  </a:lnTo>
                  <a:lnTo>
                    <a:pt x="1318" y="1086"/>
                  </a:lnTo>
                  <a:lnTo>
                    <a:pt x="1240" y="1034"/>
                  </a:lnTo>
                  <a:lnTo>
                    <a:pt x="1059" y="1034"/>
                  </a:lnTo>
                  <a:lnTo>
                    <a:pt x="982" y="1086"/>
                  </a:lnTo>
                  <a:lnTo>
                    <a:pt x="930" y="1163"/>
                  </a:lnTo>
                  <a:lnTo>
                    <a:pt x="930" y="1241"/>
                  </a:lnTo>
                  <a:lnTo>
                    <a:pt x="930" y="1654"/>
                  </a:lnTo>
                  <a:lnTo>
                    <a:pt x="465" y="1654"/>
                  </a:lnTo>
                  <a:lnTo>
                    <a:pt x="465" y="466"/>
                  </a:lnTo>
                  <a:lnTo>
                    <a:pt x="1163" y="466"/>
                  </a:lnTo>
                  <a:lnTo>
                    <a:pt x="1240" y="440"/>
                  </a:lnTo>
                  <a:lnTo>
                    <a:pt x="1318" y="388"/>
                  </a:lnTo>
                  <a:lnTo>
                    <a:pt x="1369" y="310"/>
                  </a:lnTo>
                  <a:lnTo>
                    <a:pt x="1395" y="233"/>
                  </a:lnTo>
                  <a:lnTo>
                    <a:pt x="1369" y="155"/>
                  </a:lnTo>
                  <a:lnTo>
                    <a:pt x="1318" y="78"/>
                  </a:lnTo>
                  <a:lnTo>
                    <a:pt x="1240" y="26"/>
                  </a:lnTo>
                  <a:lnTo>
                    <a:pt x="11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4"/>
          <p:cNvGrpSpPr/>
          <p:nvPr/>
        </p:nvGrpSpPr>
        <p:grpSpPr>
          <a:xfrm>
            <a:off x="5109300" y="3085346"/>
            <a:ext cx="400109" cy="420607"/>
            <a:chOff x="6216550" y="1278425"/>
            <a:chExt cx="373375" cy="388875"/>
          </a:xfrm>
        </p:grpSpPr>
        <p:sp>
          <p:nvSpPr>
            <p:cNvPr id="2228" name="Google Shape;2228;p44"/>
            <p:cNvSpPr/>
            <p:nvPr/>
          </p:nvSpPr>
          <p:spPr>
            <a:xfrm>
              <a:off x="6216550" y="1278425"/>
              <a:ext cx="373375" cy="306850"/>
            </a:xfrm>
            <a:custGeom>
              <a:avLst/>
              <a:gdLst/>
              <a:ahLst/>
              <a:cxnLst/>
              <a:rect l="l" t="t" r="r" b="b"/>
              <a:pathLst>
                <a:path w="14935" h="12274" extrusionOk="0">
                  <a:moveTo>
                    <a:pt x="6331" y="1447"/>
                  </a:moveTo>
                  <a:lnTo>
                    <a:pt x="6460" y="1473"/>
                  </a:lnTo>
                  <a:lnTo>
                    <a:pt x="6563" y="1550"/>
                  </a:lnTo>
                  <a:lnTo>
                    <a:pt x="6641" y="1628"/>
                  </a:lnTo>
                  <a:lnTo>
                    <a:pt x="6692" y="1757"/>
                  </a:lnTo>
                  <a:lnTo>
                    <a:pt x="6770" y="2067"/>
                  </a:lnTo>
                  <a:lnTo>
                    <a:pt x="4548" y="2067"/>
                  </a:lnTo>
                  <a:lnTo>
                    <a:pt x="4470" y="1654"/>
                  </a:lnTo>
                  <a:lnTo>
                    <a:pt x="4393" y="1447"/>
                  </a:lnTo>
                  <a:close/>
                  <a:moveTo>
                    <a:pt x="10749" y="568"/>
                  </a:moveTo>
                  <a:lnTo>
                    <a:pt x="10542" y="827"/>
                  </a:lnTo>
                  <a:lnTo>
                    <a:pt x="10335" y="1085"/>
                  </a:lnTo>
                  <a:lnTo>
                    <a:pt x="10180" y="1395"/>
                  </a:lnTo>
                  <a:lnTo>
                    <a:pt x="10025" y="1705"/>
                  </a:lnTo>
                  <a:lnTo>
                    <a:pt x="9896" y="2041"/>
                  </a:lnTo>
                  <a:lnTo>
                    <a:pt x="9819" y="2377"/>
                  </a:lnTo>
                  <a:lnTo>
                    <a:pt x="9767" y="2765"/>
                  </a:lnTo>
                  <a:lnTo>
                    <a:pt x="9715" y="3126"/>
                  </a:lnTo>
                  <a:lnTo>
                    <a:pt x="8656" y="3126"/>
                  </a:lnTo>
                  <a:lnTo>
                    <a:pt x="8682" y="2920"/>
                  </a:lnTo>
                  <a:lnTo>
                    <a:pt x="8733" y="2687"/>
                  </a:lnTo>
                  <a:lnTo>
                    <a:pt x="8785" y="2481"/>
                  </a:lnTo>
                  <a:lnTo>
                    <a:pt x="8863" y="2274"/>
                  </a:lnTo>
                  <a:lnTo>
                    <a:pt x="8966" y="2067"/>
                  </a:lnTo>
                  <a:lnTo>
                    <a:pt x="9069" y="1886"/>
                  </a:lnTo>
                  <a:lnTo>
                    <a:pt x="9173" y="1705"/>
                  </a:lnTo>
                  <a:lnTo>
                    <a:pt x="9328" y="1524"/>
                  </a:lnTo>
                  <a:lnTo>
                    <a:pt x="9457" y="1369"/>
                  </a:lnTo>
                  <a:lnTo>
                    <a:pt x="9612" y="1214"/>
                  </a:lnTo>
                  <a:lnTo>
                    <a:pt x="9793" y="1059"/>
                  </a:lnTo>
                  <a:lnTo>
                    <a:pt x="9948" y="930"/>
                  </a:lnTo>
                  <a:lnTo>
                    <a:pt x="10155" y="827"/>
                  </a:lnTo>
                  <a:lnTo>
                    <a:pt x="10335" y="723"/>
                  </a:lnTo>
                  <a:lnTo>
                    <a:pt x="10542" y="646"/>
                  </a:lnTo>
                  <a:lnTo>
                    <a:pt x="10749" y="568"/>
                  </a:lnTo>
                  <a:close/>
                  <a:moveTo>
                    <a:pt x="11343" y="646"/>
                  </a:moveTo>
                  <a:lnTo>
                    <a:pt x="11343" y="3126"/>
                  </a:lnTo>
                  <a:lnTo>
                    <a:pt x="10180" y="3126"/>
                  </a:lnTo>
                  <a:lnTo>
                    <a:pt x="10206" y="2739"/>
                  </a:lnTo>
                  <a:lnTo>
                    <a:pt x="10284" y="2377"/>
                  </a:lnTo>
                  <a:lnTo>
                    <a:pt x="10387" y="2015"/>
                  </a:lnTo>
                  <a:lnTo>
                    <a:pt x="10516" y="1705"/>
                  </a:lnTo>
                  <a:lnTo>
                    <a:pt x="10697" y="1395"/>
                  </a:lnTo>
                  <a:lnTo>
                    <a:pt x="10878" y="1111"/>
                  </a:lnTo>
                  <a:lnTo>
                    <a:pt x="11111" y="853"/>
                  </a:lnTo>
                  <a:lnTo>
                    <a:pt x="11343" y="646"/>
                  </a:lnTo>
                  <a:close/>
                  <a:moveTo>
                    <a:pt x="11808" y="646"/>
                  </a:moveTo>
                  <a:lnTo>
                    <a:pt x="12041" y="853"/>
                  </a:lnTo>
                  <a:lnTo>
                    <a:pt x="12273" y="1111"/>
                  </a:lnTo>
                  <a:lnTo>
                    <a:pt x="12454" y="1395"/>
                  </a:lnTo>
                  <a:lnTo>
                    <a:pt x="12609" y="1705"/>
                  </a:lnTo>
                  <a:lnTo>
                    <a:pt x="12764" y="2015"/>
                  </a:lnTo>
                  <a:lnTo>
                    <a:pt x="12868" y="2377"/>
                  </a:lnTo>
                  <a:lnTo>
                    <a:pt x="12919" y="2739"/>
                  </a:lnTo>
                  <a:lnTo>
                    <a:pt x="12971" y="3126"/>
                  </a:lnTo>
                  <a:lnTo>
                    <a:pt x="11808" y="3126"/>
                  </a:lnTo>
                  <a:lnTo>
                    <a:pt x="11808" y="646"/>
                  </a:lnTo>
                  <a:close/>
                  <a:moveTo>
                    <a:pt x="12403" y="568"/>
                  </a:moveTo>
                  <a:lnTo>
                    <a:pt x="12609" y="646"/>
                  </a:lnTo>
                  <a:lnTo>
                    <a:pt x="12816" y="723"/>
                  </a:lnTo>
                  <a:lnTo>
                    <a:pt x="12997" y="827"/>
                  </a:lnTo>
                  <a:lnTo>
                    <a:pt x="13178" y="930"/>
                  </a:lnTo>
                  <a:lnTo>
                    <a:pt x="13359" y="1059"/>
                  </a:lnTo>
                  <a:lnTo>
                    <a:pt x="13540" y="1214"/>
                  </a:lnTo>
                  <a:lnTo>
                    <a:pt x="13695" y="1369"/>
                  </a:lnTo>
                  <a:lnTo>
                    <a:pt x="13824" y="1524"/>
                  </a:lnTo>
                  <a:lnTo>
                    <a:pt x="13953" y="1705"/>
                  </a:lnTo>
                  <a:lnTo>
                    <a:pt x="14082" y="1886"/>
                  </a:lnTo>
                  <a:lnTo>
                    <a:pt x="14185" y="2067"/>
                  </a:lnTo>
                  <a:lnTo>
                    <a:pt x="14263" y="2274"/>
                  </a:lnTo>
                  <a:lnTo>
                    <a:pt x="14341" y="2481"/>
                  </a:lnTo>
                  <a:lnTo>
                    <a:pt x="14418" y="2687"/>
                  </a:lnTo>
                  <a:lnTo>
                    <a:pt x="14444" y="2920"/>
                  </a:lnTo>
                  <a:lnTo>
                    <a:pt x="14470" y="3126"/>
                  </a:lnTo>
                  <a:lnTo>
                    <a:pt x="13410" y="3126"/>
                  </a:lnTo>
                  <a:lnTo>
                    <a:pt x="13384" y="2765"/>
                  </a:lnTo>
                  <a:lnTo>
                    <a:pt x="13333" y="2377"/>
                  </a:lnTo>
                  <a:lnTo>
                    <a:pt x="13229" y="2041"/>
                  </a:lnTo>
                  <a:lnTo>
                    <a:pt x="13126" y="1705"/>
                  </a:lnTo>
                  <a:lnTo>
                    <a:pt x="12971" y="1395"/>
                  </a:lnTo>
                  <a:lnTo>
                    <a:pt x="12816" y="1085"/>
                  </a:lnTo>
                  <a:lnTo>
                    <a:pt x="12609" y="827"/>
                  </a:lnTo>
                  <a:lnTo>
                    <a:pt x="12403" y="568"/>
                  </a:lnTo>
                  <a:close/>
                  <a:moveTo>
                    <a:pt x="11343" y="3592"/>
                  </a:moveTo>
                  <a:lnTo>
                    <a:pt x="11343" y="6072"/>
                  </a:lnTo>
                  <a:lnTo>
                    <a:pt x="11111" y="5865"/>
                  </a:lnTo>
                  <a:lnTo>
                    <a:pt x="10878" y="5607"/>
                  </a:lnTo>
                  <a:lnTo>
                    <a:pt x="10697" y="5323"/>
                  </a:lnTo>
                  <a:lnTo>
                    <a:pt x="10516" y="5039"/>
                  </a:lnTo>
                  <a:lnTo>
                    <a:pt x="10387" y="4703"/>
                  </a:lnTo>
                  <a:lnTo>
                    <a:pt x="10284" y="4341"/>
                  </a:lnTo>
                  <a:lnTo>
                    <a:pt x="10206" y="3979"/>
                  </a:lnTo>
                  <a:lnTo>
                    <a:pt x="10180" y="3592"/>
                  </a:lnTo>
                  <a:close/>
                  <a:moveTo>
                    <a:pt x="12971" y="3592"/>
                  </a:moveTo>
                  <a:lnTo>
                    <a:pt x="12919" y="3979"/>
                  </a:lnTo>
                  <a:lnTo>
                    <a:pt x="12842" y="4341"/>
                  </a:lnTo>
                  <a:lnTo>
                    <a:pt x="12738" y="4703"/>
                  </a:lnTo>
                  <a:lnTo>
                    <a:pt x="12609" y="5039"/>
                  </a:lnTo>
                  <a:lnTo>
                    <a:pt x="12454" y="5323"/>
                  </a:lnTo>
                  <a:lnTo>
                    <a:pt x="12273" y="5607"/>
                  </a:lnTo>
                  <a:lnTo>
                    <a:pt x="12041" y="5865"/>
                  </a:lnTo>
                  <a:lnTo>
                    <a:pt x="11808" y="6072"/>
                  </a:lnTo>
                  <a:lnTo>
                    <a:pt x="11808" y="3592"/>
                  </a:lnTo>
                  <a:close/>
                  <a:moveTo>
                    <a:pt x="9715" y="3592"/>
                  </a:moveTo>
                  <a:lnTo>
                    <a:pt x="9767" y="3979"/>
                  </a:lnTo>
                  <a:lnTo>
                    <a:pt x="9819" y="4341"/>
                  </a:lnTo>
                  <a:lnTo>
                    <a:pt x="9922" y="4703"/>
                  </a:lnTo>
                  <a:lnTo>
                    <a:pt x="10025" y="5039"/>
                  </a:lnTo>
                  <a:lnTo>
                    <a:pt x="10180" y="5349"/>
                  </a:lnTo>
                  <a:lnTo>
                    <a:pt x="10335" y="5633"/>
                  </a:lnTo>
                  <a:lnTo>
                    <a:pt x="10542" y="5917"/>
                  </a:lnTo>
                  <a:lnTo>
                    <a:pt x="10749" y="6175"/>
                  </a:lnTo>
                  <a:lnTo>
                    <a:pt x="10542" y="6098"/>
                  </a:lnTo>
                  <a:lnTo>
                    <a:pt x="10335" y="6020"/>
                  </a:lnTo>
                  <a:lnTo>
                    <a:pt x="10155" y="5917"/>
                  </a:lnTo>
                  <a:lnTo>
                    <a:pt x="9974" y="5788"/>
                  </a:lnTo>
                  <a:lnTo>
                    <a:pt x="9793" y="5659"/>
                  </a:lnTo>
                  <a:lnTo>
                    <a:pt x="9612" y="5529"/>
                  </a:lnTo>
                  <a:lnTo>
                    <a:pt x="9457" y="5374"/>
                  </a:lnTo>
                  <a:lnTo>
                    <a:pt x="9328" y="5219"/>
                  </a:lnTo>
                  <a:lnTo>
                    <a:pt x="9199" y="5039"/>
                  </a:lnTo>
                  <a:lnTo>
                    <a:pt x="9069" y="4858"/>
                  </a:lnTo>
                  <a:lnTo>
                    <a:pt x="8966" y="4677"/>
                  </a:lnTo>
                  <a:lnTo>
                    <a:pt x="8863" y="4470"/>
                  </a:lnTo>
                  <a:lnTo>
                    <a:pt x="8785" y="4263"/>
                  </a:lnTo>
                  <a:lnTo>
                    <a:pt x="8733" y="4031"/>
                  </a:lnTo>
                  <a:lnTo>
                    <a:pt x="8682" y="3824"/>
                  </a:lnTo>
                  <a:lnTo>
                    <a:pt x="8656" y="3592"/>
                  </a:lnTo>
                  <a:close/>
                  <a:moveTo>
                    <a:pt x="14470" y="3592"/>
                  </a:moveTo>
                  <a:lnTo>
                    <a:pt x="14444" y="3824"/>
                  </a:lnTo>
                  <a:lnTo>
                    <a:pt x="14418" y="4031"/>
                  </a:lnTo>
                  <a:lnTo>
                    <a:pt x="14341" y="4263"/>
                  </a:lnTo>
                  <a:lnTo>
                    <a:pt x="14263" y="4470"/>
                  </a:lnTo>
                  <a:lnTo>
                    <a:pt x="14185" y="4677"/>
                  </a:lnTo>
                  <a:lnTo>
                    <a:pt x="14082" y="4858"/>
                  </a:lnTo>
                  <a:lnTo>
                    <a:pt x="13953" y="5039"/>
                  </a:lnTo>
                  <a:lnTo>
                    <a:pt x="13824" y="5219"/>
                  </a:lnTo>
                  <a:lnTo>
                    <a:pt x="13669" y="5374"/>
                  </a:lnTo>
                  <a:lnTo>
                    <a:pt x="13514" y="5529"/>
                  </a:lnTo>
                  <a:lnTo>
                    <a:pt x="13359" y="5659"/>
                  </a:lnTo>
                  <a:lnTo>
                    <a:pt x="13178" y="5788"/>
                  </a:lnTo>
                  <a:lnTo>
                    <a:pt x="12997" y="5917"/>
                  </a:lnTo>
                  <a:lnTo>
                    <a:pt x="12790" y="6020"/>
                  </a:lnTo>
                  <a:lnTo>
                    <a:pt x="12583" y="6098"/>
                  </a:lnTo>
                  <a:lnTo>
                    <a:pt x="12377" y="6175"/>
                  </a:lnTo>
                  <a:lnTo>
                    <a:pt x="12609" y="5917"/>
                  </a:lnTo>
                  <a:lnTo>
                    <a:pt x="12790" y="5633"/>
                  </a:lnTo>
                  <a:lnTo>
                    <a:pt x="12971" y="5349"/>
                  </a:lnTo>
                  <a:lnTo>
                    <a:pt x="13100" y="5039"/>
                  </a:lnTo>
                  <a:lnTo>
                    <a:pt x="13229" y="4703"/>
                  </a:lnTo>
                  <a:lnTo>
                    <a:pt x="13333" y="4341"/>
                  </a:lnTo>
                  <a:lnTo>
                    <a:pt x="13384" y="3979"/>
                  </a:lnTo>
                  <a:lnTo>
                    <a:pt x="13410" y="3592"/>
                  </a:lnTo>
                  <a:close/>
                  <a:moveTo>
                    <a:pt x="11317" y="0"/>
                  </a:moveTo>
                  <a:lnTo>
                    <a:pt x="11059" y="26"/>
                  </a:lnTo>
                  <a:lnTo>
                    <a:pt x="10801" y="78"/>
                  </a:lnTo>
                  <a:lnTo>
                    <a:pt x="10568" y="155"/>
                  </a:lnTo>
                  <a:lnTo>
                    <a:pt x="10335" y="233"/>
                  </a:lnTo>
                  <a:lnTo>
                    <a:pt x="10103" y="336"/>
                  </a:lnTo>
                  <a:lnTo>
                    <a:pt x="9896" y="439"/>
                  </a:lnTo>
                  <a:lnTo>
                    <a:pt x="9690" y="568"/>
                  </a:lnTo>
                  <a:lnTo>
                    <a:pt x="9483" y="723"/>
                  </a:lnTo>
                  <a:lnTo>
                    <a:pt x="9302" y="879"/>
                  </a:lnTo>
                  <a:lnTo>
                    <a:pt x="9121" y="1034"/>
                  </a:lnTo>
                  <a:lnTo>
                    <a:pt x="8966" y="1214"/>
                  </a:lnTo>
                  <a:lnTo>
                    <a:pt x="8811" y="1421"/>
                  </a:lnTo>
                  <a:lnTo>
                    <a:pt x="8682" y="1628"/>
                  </a:lnTo>
                  <a:lnTo>
                    <a:pt x="8578" y="1835"/>
                  </a:lnTo>
                  <a:lnTo>
                    <a:pt x="8475" y="2067"/>
                  </a:lnTo>
                  <a:lnTo>
                    <a:pt x="7235" y="2067"/>
                  </a:lnTo>
                  <a:lnTo>
                    <a:pt x="7131" y="1654"/>
                  </a:lnTo>
                  <a:lnTo>
                    <a:pt x="7106" y="1524"/>
                  </a:lnTo>
                  <a:lnTo>
                    <a:pt x="7028" y="1395"/>
                  </a:lnTo>
                  <a:lnTo>
                    <a:pt x="6951" y="1266"/>
                  </a:lnTo>
                  <a:lnTo>
                    <a:pt x="6847" y="1189"/>
                  </a:lnTo>
                  <a:lnTo>
                    <a:pt x="6718" y="1111"/>
                  </a:lnTo>
                  <a:lnTo>
                    <a:pt x="6589" y="1034"/>
                  </a:lnTo>
                  <a:lnTo>
                    <a:pt x="6460" y="1008"/>
                  </a:lnTo>
                  <a:lnTo>
                    <a:pt x="672" y="1008"/>
                  </a:lnTo>
                  <a:lnTo>
                    <a:pt x="517" y="1059"/>
                  </a:lnTo>
                  <a:lnTo>
                    <a:pt x="388" y="1137"/>
                  </a:lnTo>
                  <a:lnTo>
                    <a:pt x="258" y="1240"/>
                  </a:lnTo>
                  <a:lnTo>
                    <a:pt x="155" y="1369"/>
                  </a:lnTo>
                  <a:lnTo>
                    <a:pt x="78" y="1524"/>
                  </a:lnTo>
                  <a:lnTo>
                    <a:pt x="26" y="1680"/>
                  </a:lnTo>
                  <a:lnTo>
                    <a:pt x="0" y="1835"/>
                  </a:lnTo>
                  <a:lnTo>
                    <a:pt x="0" y="12067"/>
                  </a:lnTo>
                  <a:lnTo>
                    <a:pt x="26" y="12144"/>
                  </a:lnTo>
                  <a:lnTo>
                    <a:pt x="78" y="12222"/>
                  </a:lnTo>
                  <a:lnTo>
                    <a:pt x="129" y="12273"/>
                  </a:lnTo>
                  <a:lnTo>
                    <a:pt x="310" y="12273"/>
                  </a:lnTo>
                  <a:lnTo>
                    <a:pt x="388" y="12222"/>
                  </a:lnTo>
                  <a:lnTo>
                    <a:pt x="439" y="12144"/>
                  </a:lnTo>
                  <a:lnTo>
                    <a:pt x="465" y="12067"/>
                  </a:lnTo>
                  <a:lnTo>
                    <a:pt x="465" y="3592"/>
                  </a:lnTo>
                  <a:lnTo>
                    <a:pt x="7364" y="3592"/>
                  </a:lnTo>
                  <a:lnTo>
                    <a:pt x="7442" y="3566"/>
                  </a:lnTo>
                  <a:lnTo>
                    <a:pt x="7519" y="3540"/>
                  </a:lnTo>
                  <a:lnTo>
                    <a:pt x="7571" y="3462"/>
                  </a:lnTo>
                  <a:lnTo>
                    <a:pt x="7597" y="3359"/>
                  </a:lnTo>
                  <a:lnTo>
                    <a:pt x="7571" y="3282"/>
                  </a:lnTo>
                  <a:lnTo>
                    <a:pt x="7519" y="3204"/>
                  </a:lnTo>
                  <a:lnTo>
                    <a:pt x="7442" y="3152"/>
                  </a:lnTo>
                  <a:lnTo>
                    <a:pt x="7364" y="3126"/>
                  </a:lnTo>
                  <a:lnTo>
                    <a:pt x="465" y="3126"/>
                  </a:lnTo>
                  <a:lnTo>
                    <a:pt x="465" y="1835"/>
                  </a:lnTo>
                  <a:lnTo>
                    <a:pt x="465" y="1757"/>
                  </a:lnTo>
                  <a:lnTo>
                    <a:pt x="491" y="1705"/>
                  </a:lnTo>
                  <a:lnTo>
                    <a:pt x="568" y="1576"/>
                  </a:lnTo>
                  <a:lnTo>
                    <a:pt x="698" y="1473"/>
                  </a:lnTo>
                  <a:lnTo>
                    <a:pt x="775" y="1473"/>
                  </a:lnTo>
                  <a:lnTo>
                    <a:pt x="853" y="1447"/>
                  </a:lnTo>
                  <a:lnTo>
                    <a:pt x="3643" y="1447"/>
                  </a:lnTo>
                  <a:lnTo>
                    <a:pt x="3772" y="1473"/>
                  </a:lnTo>
                  <a:lnTo>
                    <a:pt x="3876" y="1524"/>
                  </a:lnTo>
                  <a:lnTo>
                    <a:pt x="3979" y="1628"/>
                  </a:lnTo>
                  <a:lnTo>
                    <a:pt x="4005" y="1757"/>
                  </a:lnTo>
                  <a:lnTo>
                    <a:pt x="4160" y="2351"/>
                  </a:lnTo>
                  <a:lnTo>
                    <a:pt x="4186" y="2403"/>
                  </a:lnTo>
                  <a:lnTo>
                    <a:pt x="4238" y="2455"/>
                  </a:lnTo>
                  <a:lnTo>
                    <a:pt x="4289" y="2506"/>
                  </a:lnTo>
                  <a:lnTo>
                    <a:pt x="8320" y="2506"/>
                  </a:lnTo>
                  <a:lnTo>
                    <a:pt x="8217" y="2920"/>
                  </a:lnTo>
                  <a:lnTo>
                    <a:pt x="8191" y="3359"/>
                  </a:lnTo>
                  <a:lnTo>
                    <a:pt x="8217" y="3721"/>
                  </a:lnTo>
                  <a:lnTo>
                    <a:pt x="8268" y="4057"/>
                  </a:lnTo>
                  <a:lnTo>
                    <a:pt x="8346" y="4367"/>
                  </a:lnTo>
                  <a:lnTo>
                    <a:pt x="8475" y="4677"/>
                  </a:lnTo>
                  <a:lnTo>
                    <a:pt x="8604" y="4961"/>
                  </a:lnTo>
                  <a:lnTo>
                    <a:pt x="8785" y="5245"/>
                  </a:lnTo>
                  <a:lnTo>
                    <a:pt x="8966" y="5504"/>
                  </a:lnTo>
                  <a:lnTo>
                    <a:pt x="9199" y="5736"/>
                  </a:lnTo>
                  <a:lnTo>
                    <a:pt x="9431" y="5969"/>
                  </a:lnTo>
                  <a:lnTo>
                    <a:pt x="9690" y="6150"/>
                  </a:lnTo>
                  <a:lnTo>
                    <a:pt x="9974" y="6330"/>
                  </a:lnTo>
                  <a:lnTo>
                    <a:pt x="10258" y="6460"/>
                  </a:lnTo>
                  <a:lnTo>
                    <a:pt x="10568" y="6589"/>
                  </a:lnTo>
                  <a:lnTo>
                    <a:pt x="10904" y="6666"/>
                  </a:lnTo>
                  <a:lnTo>
                    <a:pt x="11240" y="6718"/>
                  </a:lnTo>
                  <a:lnTo>
                    <a:pt x="11576" y="6744"/>
                  </a:lnTo>
                  <a:lnTo>
                    <a:pt x="11912" y="6718"/>
                  </a:lnTo>
                  <a:lnTo>
                    <a:pt x="12248" y="6666"/>
                  </a:lnTo>
                  <a:lnTo>
                    <a:pt x="12583" y="6589"/>
                  </a:lnTo>
                  <a:lnTo>
                    <a:pt x="12894" y="6460"/>
                  </a:lnTo>
                  <a:lnTo>
                    <a:pt x="13178" y="6330"/>
                  </a:lnTo>
                  <a:lnTo>
                    <a:pt x="13462" y="6150"/>
                  </a:lnTo>
                  <a:lnTo>
                    <a:pt x="13720" y="5969"/>
                  </a:lnTo>
                  <a:lnTo>
                    <a:pt x="13953" y="5736"/>
                  </a:lnTo>
                  <a:lnTo>
                    <a:pt x="14185" y="5504"/>
                  </a:lnTo>
                  <a:lnTo>
                    <a:pt x="14366" y="5245"/>
                  </a:lnTo>
                  <a:lnTo>
                    <a:pt x="14547" y="4961"/>
                  </a:lnTo>
                  <a:lnTo>
                    <a:pt x="14676" y="4677"/>
                  </a:lnTo>
                  <a:lnTo>
                    <a:pt x="14806" y="4367"/>
                  </a:lnTo>
                  <a:lnTo>
                    <a:pt x="14883" y="4057"/>
                  </a:lnTo>
                  <a:lnTo>
                    <a:pt x="14935" y="3721"/>
                  </a:lnTo>
                  <a:lnTo>
                    <a:pt x="14935" y="3359"/>
                  </a:lnTo>
                  <a:lnTo>
                    <a:pt x="14935" y="3023"/>
                  </a:lnTo>
                  <a:lnTo>
                    <a:pt x="14883" y="2687"/>
                  </a:lnTo>
                  <a:lnTo>
                    <a:pt x="14806" y="2377"/>
                  </a:lnTo>
                  <a:lnTo>
                    <a:pt x="14676" y="2067"/>
                  </a:lnTo>
                  <a:lnTo>
                    <a:pt x="14547" y="1757"/>
                  </a:lnTo>
                  <a:lnTo>
                    <a:pt x="14366" y="1473"/>
                  </a:lnTo>
                  <a:lnTo>
                    <a:pt x="14185" y="1214"/>
                  </a:lnTo>
                  <a:lnTo>
                    <a:pt x="13953" y="982"/>
                  </a:lnTo>
                  <a:lnTo>
                    <a:pt x="13720" y="775"/>
                  </a:lnTo>
                  <a:lnTo>
                    <a:pt x="13462" y="568"/>
                  </a:lnTo>
                  <a:lnTo>
                    <a:pt x="13178" y="413"/>
                  </a:lnTo>
                  <a:lnTo>
                    <a:pt x="12894" y="258"/>
                  </a:lnTo>
                  <a:lnTo>
                    <a:pt x="12583" y="155"/>
                  </a:lnTo>
                  <a:lnTo>
                    <a:pt x="12248" y="52"/>
                  </a:lnTo>
                  <a:lnTo>
                    <a:pt x="119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a:off x="6216550" y="1462525"/>
              <a:ext cx="295225" cy="204775"/>
            </a:xfrm>
            <a:custGeom>
              <a:avLst/>
              <a:gdLst/>
              <a:ahLst/>
              <a:cxnLst/>
              <a:rect l="l" t="t" r="r" b="b"/>
              <a:pathLst>
                <a:path w="11809" h="8191" extrusionOk="0">
                  <a:moveTo>
                    <a:pt x="11576" y="0"/>
                  </a:moveTo>
                  <a:lnTo>
                    <a:pt x="11498" y="26"/>
                  </a:lnTo>
                  <a:lnTo>
                    <a:pt x="11421" y="52"/>
                  </a:lnTo>
                  <a:lnTo>
                    <a:pt x="11369" y="129"/>
                  </a:lnTo>
                  <a:lnTo>
                    <a:pt x="11369" y="233"/>
                  </a:lnTo>
                  <a:lnTo>
                    <a:pt x="11369" y="7338"/>
                  </a:lnTo>
                  <a:lnTo>
                    <a:pt x="11343" y="7493"/>
                  </a:lnTo>
                  <a:lnTo>
                    <a:pt x="11266" y="7622"/>
                  </a:lnTo>
                  <a:lnTo>
                    <a:pt x="11136" y="7700"/>
                  </a:lnTo>
                  <a:lnTo>
                    <a:pt x="11059" y="7726"/>
                  </a:lnTo>
                  <a:lnTo>
                    <a:pt x="775" y="7726"/>
                  </a:lnTo>
                  <a:lnTo>
                    <a:pt x="698" y="7700"/>
                  </a:lnTo>
                  <a:lnTo>
                    <a:pt x="568" y="7597"/>
                  </a:lnTo>
                  <a:lnTo>
                    <a:pt x="491" y="7493"/>
                  </a:lnTo>
                  <a:lnTo>
                    <a:pt x="465" y="7416"/>
                  </a:lnTo>
                  <a:lnTo>
                    <a:pt x="465" y="7338"/>
                  </a:lnTo>
                  <a:lnTo>
                    <a:pt x="465" y="5762"/>
                  </a:lnTo>
                  <a:lnTo>
                    <a:pt x="439" y="5659"/>
                  </a:lnTo>
                  <a:lnTo>
                    <a:pt x="388" y="5581"/>
                  </a:lnTo>
                  <a:lnTo>
                    <a:pt x="310" y="5555"/>
                  </a:lnTo>
                  <a:lnTo>
                    <a:pt x="233" y="5529"/>
                  </a:lnTo>
                  <a:lnTo>
                    <a:pt x="129" y="5555"/>
                  </a:lnTo>
                  <a:lnTo>
                    <a:pt x="78" y="5581"/>
                  </a:lnTo>
                  <a:lnTo>
                    <a:pt x="26" y="5659"/>
                  </a:lnTo>
                  <a:lnTo>
                    <a:pt x="0" y="5762"/>
                  </a:lnTo>
                  <a:lnTo>
                    <a:pt x="0" y="7338"/>
                  </a:lnTo>
                  <a:lnTo>
                    <a:pt x="26" y="7493"/>
                  </a:lnTo>
                  <a:lnTo>
                    <a:pt x="78" y="7648"/>
                  </a:lnTo>
                  <a:lnTo>
                    <a:pt x="155" y="7803"/>
                  </a:lnTo>
                  <a:lnTo>
                    <a:pt x="258" y="7932"/>
                  </a:lnTo>
                  <a:lnTo>
                    <a:pt x="388" y="8036"/>
                  </a:lnTo>
                  <a:lnTo>
                    <a:pt x="517" y="8113"/>
                  </a:lnTo>
                  <a:lnTo>
                    <a:pt x="672" y="8165"/>
                  </a:lnTo>
                  <a:lnTo>
                    <a:pt x="853" y="8191"/>
                  </a:lnTo>
                  <a:lnTo>
                    <a:pt x="11007" y="8191"/>
                  </a:lnTo>
                  <a:lnTo>
                    <a:pt x="11162" y="8165"/>
                  </a:lnTo>
                  <a:lnTo>
                    <a:pt x="11317" y="8113"/>
                  </a:lnTo>
                  <a:lnTo>
                    <a:pt x="11447" y="8036"/>
                  </a:lnTo>
                  <a:lnTo>
                    <a:pt x="11576" y="7932"/>
                  </a:lnTo>
                  <a:lnTo>
                    <a:pt x="11679" y="7803"/>
                  </a:lnTo>
                  <a:lnTo>
                    <a:pt x="11757" y="7674"/>
                  </a:lnTo>
                  <a:lnTo>
                    <a:pt x="11808" y="7493"/>
                  </a:lnTo>
                  <a:lnTo>
                    <a:pt x="11808" y="7338"/>
                  </a:lnTo>
                  <a:lnTo>
                    <a:pt x="11808" y="233"/>
                  </a:lnTo>
                  <a:lnTo>
                    <a:pt x="11808" y="129"/>
                  </a:lnTo>
                  <a:lnTo>
                    <a:pt x="11757" y="52"/>
                  </a:lnTo>
                  <a:lnTo>
                    <a:pt x="11679" y="26"/>
                  </a:lnTo>
                  <a:lnTo>
                    <a:pt x="1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a:off x="6248200" y="1330100"/>
              <a:ext cx="50400" cy="11650"/>
            </a:xfrm>
            <a:custGeom>
              <a:avLst/>
              <a:gdLst/>
              <a:ahLst/>
              <a:cxnLst/>
              <a:rect l="l" t="t" r="r" b="b"/>
              <a:pathLst>
                <a:path w="2016" h="466" extrusionOk="0">
                  <a:moveTo>
                    <a:pt x="233" y="0"/>
                  </a:moveTo>
                  <a:lnTo>
                    <a:pt x="155" y="26"/>
                  </a:lnTo>
                  <a:lnTo>
                    <a:pt x="78" y="78"/>
                  </a:lnTo>
                  <a:lnTo>
                    <a:pt x="26" y="155"/>
                  </a:lnTo>
                  <a:lnTo>
                    <a:pt x="0" y="233"/>
                  </a:lnTo>
                  <a:lnTo>
                    <a:pt x="26" y="336"/>
                  </a:lnTo>
                  <a:lnTo>
                    <a:pt x="78" y="388"/>
                  </a:lnTo>
                  <a:lnTo>
                    <a:pt x="155" y="439"/>
                  </a:lnTo>
                  <a:lnTo>
                    <a:pt x="233" y="465"/>
                  </a:lnTo>
                  <a:lnTo>
                    <a:pt x="1783" y="465"/>
                  </a:lnTo>
                  <a:lnTo>
                    <a:pt x="1886" y="439"/>
                  </a:lnTo>
                  <a:lnTo>
                    <a:pt x="1938" y="388"/>
                  </a:lnTo>
                  <a:lnTo>
                    <a:pt x="1990" y="336"/>
                  </a:lnTo>
                  <a:lnTo>
                    <a:pt x="2016" y="233"/>
                  </a:lnTo>
                  <a:lnTo>
                    <a:pt x="1990" y="155"/>
                  </a:lnTo>
                  <a:lnTo>
                    <a:pt x="1938" y="78"/>
                  </a:lnTo>
                  <a:lnTo>
                    <a:pt x="1886" y="26"/>
                  </a:lnTo>
                  <a:lnTo>
                    <a:pt x="1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a:off x="6258525" y="1403075"/>
              <a:ext cx="211900" cy="225475"/>
            </a:xfrm>
            <a:custGeom>
              <a:avLst/>
              <a:gdLst/>
              <a:ahLst/>
              <a:cxnLst/>
              <a:rect l="l" t="t" r="r" b="b"/>
              <a:pathLst>
                <a:path w="8476" h="9019" extrusionOk="0">
                  <a:moveTo>
                    <a:pt x="1137" y="440"/>
                  </a:moveTo>
                  <a:lnTo>
                    <a:pt x="1215" y="466"/>
                  </a:lnTo>
                  <a:lnTo>
                    <a:pt x="1292" y="518"/>
                  </a:lnTo>
                  <a:lnTo>
                    <a:pt x="1344" y="595"/>
                  </a:lnTo>
                  <a:lnTo>
                    <a:pt x="1370" y="673"/>
                  </a:lnTo>
                  <a:lnTo>
                    <a:pt x="1370" y="1138"/>
                  </a:lnTo>
                  <a:lnTo>
                    <a:pt x="1344" y="1215"/>
                  </a:lnTo>
                  <a:lnTo>
                    <a:pt x="1292" y="1293"/>
                  </a:lnTo>
                  <a:lnTo>
                    <a:pt x="1215" y="1344"/>
                  </a:lnTo>
                  <a:lnTo>
                    <a:pt x="595" y="1344"/>
                  </a:lnTo>
                  <a:lnTo>
                    <a:pt x="517" y="1293"/>
                  </a:lnTo>
                  <a:lnTo>
                    <a:pt x="466" y="1215"/>
                  </a:lnTo>
                  <a:lnTo>
                    <a:pt x="440" y="1138"/>
                  </a:lnTo>
                  <a:lnTo>
                    <a:pt x="440" y="673"/>
                  </a:lnTo>
                  <a:lnTo>
                    <a:pt x="466" y="595"/>
                  </a:lnTo>
                  <a:lnTo>
                    <a:pt x="517" y="518"/>
                  </a:lnTo>
                  <a:lnTo>
                    <a:pt x="595" y="466"/>
                  </a:lnTo>
                  <a:lnTo>
                    <a:pt x="672" y="440"/>
                  </a:lnTo>
                  <a:close/>
                  <a:moveTo>
                    <a:pt x="4471" y="440"/>
                  </a:moveTo>
                  <a:lnTo>
                    <a:pt x="4548" y="466"/>
                  </a:lnTo>
                  <a:lnTo>
                    <a:pt x="4626" y="518"/>
                  </a:lnTo>
                  <a:lnTo>
                    <a:pt x="4677" y="595"/>
                  </a:lnTo>
                  <a:lnTo>
                    <a:pt x="4703" y="673"/>
                  </a:lnTo>
                  <a:lnTo>
                    <a:pt x="4703" y="1138"/>
                  </a:lnTo>
                  <a:lnTo>
                    <a:pt x="4677" y="1215"/>
                  </a:lnTo>
                  <a:lnTo>
                    <a:pt x="4626" y="1293"/>
                  </a:lnTo>
                  <a:lnTo>
                    <a:pt x="4548" y="1344"/>
                  </a:lnTo>
                  <a:lnTo>
                    <a:pt x="3928" y="1344"/>
                  </a:lnTo>
                  <a:lnTo>
                    <a:pt x="3851" y="1293"/>
                  </a:lnTo>
                  <a:lnTo>
                    <a:pt x="3799" y="1215"/>
                  </a:lnTo>
                  <a:lnTo>
                    <a:pt x="3799" y="1138"/>
                  </a:lnTo>
                  <a:lnTo>
                    <a:pt x="3799" y="673"/>
                  </a:lnTo>
                  <a:lnTo>
                    <a:pt x="3799" y="595"/>
                  </a:lnTo>
                  <a:lnTo>
                    <a:pt x="3851" y="518"/>
                  </a:lnTo>
                  <a:lnTo>
                    <a:pt x="3928" y="466"/>
                  </a:lnTo>
                  <a:lnTo>
                    <a:pt x="4006" y="440"/>
                  </a:lnTo>
                  <a:close/>
                  <a:moveTo>
                    <a:pt x="3334" y="1138"/>
                  </a:moveTo>
                  <a:lnTo>
                    <a:pt x="3334" y="1267"/>
                  </a:lnTo>
                  <a:lnTo>
                    <a:pt x="3385" y="1396"/>
                  </a:lnTo>
                  <a:lnTo>
                    <a:pt x="3437" y="1499"/>
                  </a:lnTo>
                  <a:lnTo>
                    <a:pt x="3540" y="1603"/>
                  </a:lnTo>
                  <a:lnTo>
                    <a:pt x="3644" y="1706"/>
                  </a:lnTo>
                  <a:lnTo>
                    <a:pt x="3747" y="1758"/>
                  </a:lnTo>
                  <a:lnTo>
                    <a:pt x="3876" y="1810"/>
                  </a:lnTo>
                  <a:lnTo>
                    <a:pt x="4006" y="1810"/>
                  </a:lnTo>
                  <a:lnTo>
                    <a:pt x="4006" y="3412"/>
                  </a:lnTo>
                  <a:lnTo>
                    <a:pt x="1809" y="3412"/>
                  </a:lnTo>
                  <a:lnTo>
                    <a:pt x="1809" y="3282"/>
                  </a:lnTo>
                  <a:lnTo>
                    <a:pt x="1758" y="3153"/>
                  </a:lnTo>
                  <a:lnTo>
                    <a:pt x="1706" y="3024"/>
                  </a:lnTo>
                  <a:lnTo>
                    <a:pt x="1603" y="2921"/>
                  </a:lnTo>
                  <a:lnTo>
                    <a:pt x="1499" y="2843"/>
                  </a:lnTo>
                  <a:lnTo>
                    <a:pt x="1396" y="2766"/>
                  </a:lnTo>
                  <a:lnTo>
                    <a:pt x="1267" y="2740"/>
                  </a:lnTo>
                  <a:lnTo>
                    <a:pt x="1137" y="2714"/>
                  </a:lnTo>
                  <a:lnTo>
                    <a:pt x="1137" y="1810"/>
                  </a:lnTo>
                  <a:lnTo>
                    <a:pt x="1267" y="1810"/>
                  </a:lnTo>
                  <a:lnTo>
                    <a:pt x="1396" y="1758"/>
                  </a:lnTo>
                  <a:lnTo>
                    <a:pt x="1499" y="1706"/>
                  </a:lnTo>
                  <a:lnTo>
                    <a:pt x="1603" y="1603"/>
                  </a:lnTo>
                  <a:lnTo>
                    <a:pt x="1706" y="1499"/>
                  </a:lnTo>
                  <a:lnTo>
                    <a:pt x="1758" y="1396"/>
                  </a:lnTo>
                  <a:lnTo>
                    <a:pt x="1809" y="1267"/>
                  </a:lnTo>
                  <a:lnTo>
                    <a:pt x="1809" y="1138"/>
                  </a:lnTo>
                  <a:close/>
                  <a:moveTo>
                    <a:pt x="1137" y="3179"/>
                  </a:moveTo>
                  <a:lnTo>
                    <a:pt x="1215" y="3205"/>
                  </a:lnTo>
                  <a:lnTo>
                    <a:pt x="1292" y="3257"/>
                  </a:lnTo>
                  <a:lnTo>
                    <a:pt x="1344" y="3308"/>
                  </a:lnTo>
                  <a:lnTo>
                    <a:pt x="1370" y="3412"/>
                  </a:lnTo>
                  <a:lnTo>
                    <a:pt x="1370" y="3851"/>
                  </a:lnTo>
                  <a:lnTo>
                    <a:pt x="1344" y="3954"/>
                  </a:lnTo>
                  <a:lnTo>
                    <a:pt x="1292" y="4032"/>
                  </a:lnTo>
                  <a:lnTo>
                    <a:pt x="1215" y="4083"/>
                  </a:lnTo>
                  <a:lnTo>
                    <a:pt x="595" y="4083"/>
                  </a:lnTo>
                  <a:lnTo>
                    <a:pt x="517" y="4032"/>
                  </a:lnTo>
                  <a:lnTo>
                    <a:pt x="466" y="3954"/>
                  </a:lnTo>
                  <a:lnTo>
                    <a:pt x="440" y="3851"/>
                  </a:lnTo>
                  <a:lnTo>
                    <a:pt x="440" y="3412"/>
                  </a:lnTo>
                  <a:lnTo>
                    <a:pt x="466" y="3308"/>
                  </a:lnTo>
                  <a:lnTo>
                    <a:pt x="517" y="3257"/>
                  </a:lnTo>
                  <a:lnTo>
                    <a:pt x="595" y="3205"/>
                  </a:lnTo>
                  <a:lnTo>
                    <a:pt x="672" y="3179"/>
                  </a:lnTo>
                  <a:close/>
                  <a:moveTo>
                    <a:pt x="7778" y="3179"/>
                  </a:moveTo>
                  <a:lnTo>
                    <a:pt x="7881" y="3205"/>
                  </a:lnTo>
                  <a:lnTo>
                    <a:pt x="7933" y="3257"/>
                  </a:lnTo>
                  <a:lnTo>
                    <a:pt x="7985" y="3308"/>
                  </a:lnTo>
                  <a:lnTo>
                    <a:pt x="8011" y="3412"/>
                  </a:lnTo>
                  <a:lnTo>
                    <a:pt x="8011" y="3851"/>
                  </a:lnTo>
                  <a:lnTo>
                    <a:pt x="7985" y="3954"/>
                  </a:lnTo>
                  <a:lnTo>
                    <a:pt x="7933" y="4032"/>
                  </a:lnTo>
                  <a:lnTo>
                    <a:pt x="7881" y="4083"/>
                  </a:lnTo>
                  <a:lnTo>
                    <a:pt x="7235" y="4083"/>
                  </a:lnTo>
                  <a:lnTo>
                    <a:pt x="7158" y="4032"/>
                  </a:lnTo>
                  <a:lnTo>
                    <a:pt x="7106" y="3954"/>
                  </a:lnTo>
                  <a:lnTo>
                    <a:pt x="7106" y="3851"/>
                  </a:lnTo>
                  <a:lnTo>
                    <a:pt x="7106" y="3412"/>
                  </a:lnTo>
                  <a:lnTo>
                    <a:pt x="7106" y="3308"/>
                  </a:lnTo>
                  <a:lnTo>
                    <a:pt x="7158" y="3257"/>
                  </a:lnTo>
                  <a:lnTo>
                    <a:pt x="7235" y="3205"/>
                  </a:lnTo>
                  <a:lnTo>
                    <a:pt x="7339" y="3179"/>
                  </a:lnTo>
                  <a:close/>
                  <a:moveTo>
                    <a:pt x="4006" y="3851"/>
                  </a:moveTo>
                  <a:lnTo>
                    <a:pt x="4006" y="6150"/>
                  </a:lnTo>
                  <a:lnTo>
                    <a:pt x="1809" y="6150"/>
                  </a:lnTo>
                  <a:lnTo>
                    <a:pt x="1809" y="5995"/>
                  </a:lnTo>
                  <a:lnTo>
                    <a:pt x="1758" y="5866"/>
                  </a:lnTo>
                  <a:lnTo>
                    <a:pt x="1706" y="5763"/>
                  </a:lnTo>
                  <a:lnTo>
                    <a:pt x="1603" y="5660"/>
                  </a:lnTo>
                  <a:lnTo>
                    <a:pt x="1499" y="5582"/>
                  </a:lnTo>
                  <a:lnTo>
                    <a:pt x="1396" y="5504"/>
                  </a:lnTo>
                  <a:lnTo>
                    <a:pt x="1267" y="5479"/>
                  </a:lnTo>
                  <a:lnTo>
                    <a:pt x="1137" y="5453"/>
                  </a:lnTo>
                  <a:lnTo>
                    <a:pt x="1137" y="4548"/>
                  </a:lnTo>
                  <a:lnTo>
                    <a:pt x="1267" y="4523"/>
                  </a:lnTo>
                  <a:lnTo>
                    <a:pt x="1396" y="4497"/>
                  </a:lnTo>
                  <a:lnTo>
                    <a:pt x="1499" y="4419"/>
                  </a:lnTo>
                  <a:lnTo>
                    <a:pt x="1603" y="4342"/>
                  </a:lnTo>
                  <a:lnTo>
                    <a:pt x="1706" y="4238"/>
                  </a:lnTo>
                  <a:lnTo>
                    <a:pt x="1758" y="4135"/>
                  </a:lnTo>
                  <a:lnTo>
                    <a:pt x="1809" y="4006"/>
                  </a:lnTo>
                  <a:lnTo>
                    <a:pt x="1809" y="3851"/>
                  </a:lnTo>
                  <a:close/>
                  <a:moveTo>
                    <a:pt x="6641" y="3851"/>
                  </a:moveTo>
                  <a:lnTo>
                    <a:pt x="6667" y="4006"/>
                  </a:lnTo>
                  <a:lnTo>
                    <a:pt x="6693" y="4135"/>
                  </a:lnTo>
                  <a:lnTo>
                    <a:pt x="6770" y="4238"/>
                  </a:lnTo>
                  <a:lnTo>
                    <a:pt x="6848" y="4342"/>
                  </a:lnTo>
                  <a:lnTo>
                    <a:pt x="6951" y="4419"/>
                  </a:lnTo>
                  <a:lnTo>
                    <a:pt x="7054" y="4497"/>
                  </a:lnTo>
                  <a:lnTo>
                    <a:pt x="7184" y="4523"/>
                  </a:lnTo>
                  <a:lnTo>
                    <a:pt x="7339" y="4548"/>
                  </a:lnTo>
                  <a:lnTo>
                    <a:pt x="7339" y="5453"/>
                  </a:lnTo>
                  <a:lnTo>
                    <a:pt x="7184" y="5479"/>
                  </a:lnTo>
                  <a:lnTo>
                    <a:pt x="7054" y="5504"/>
                  </a:lnTo>
                  <a:lnTo>
                    <a:pt x="6951" y="5582"/>
                  </a:lnTo>
                  <a:lnTo>
                    <a:pt x="6848" y="5660"/>
                  </a:lnTo>
                  <a:lnTo>
                    <a:pt x="6770" y="5763"/>
                  </a:lnTo>
                  <a:lnTo>
                    <a:pt x="6693" y="5866"/>
                  </a:lnTo>
                  <a:lnTo>
                    <a:pt x="6667" y="5995"/>
                  </a:lnTo>
                  <a:lnTo>
                    <a:pt x="6641" y="6150"/>
                  </a:lnTo>
                  <a:lnTo>
                    <a:pt x="4471" y="6150"/>
                  </a:lnTo>
                  <a:lnTo>
                    <a:pt x="4471" y="3851"/>
                  </a:lnTo>
                  <a:close/>
                  <a:moveTo>
                    <a:pt x="1137" y="5918"/>
                  </a:moveTo>
                  <a:lnTo>
                    <a:pt x="1215" y="5944"/>
                  </a:lnTo>
                  <a:lnTo>
                    <a:pt x="1292" y="5970"/>
                  </a:lnTo>
                  <a:lnTo>
                    <a:pt x="1344" y="6047"/>
                  </a:lnTo>
                  <a:lnTo>
                    <a:pt x="1370" y="6150"/>
                  </a:lnTo>
                  <a:lnTo>
                    <a:pt x="1370" y="6590"/>
                  </a:lnTo>
                  <a:lnTo>
                    <a:pt x="1344" y="6693"/>
                  </a:lnTo>
                  <a:lnTo>
                    <a:pt x="1292" y="6771"/>
                  </a:lnTo>
                  <a:lnTo>
                    <a:pt x="1215" y="6796"/>
                  </a:lnTo>
                  <a:lnTo>
                    <a:pt x="1137" y="6822"/>
                  </a:lnTo>
                  <a:lnTo>
                    <a:pt x="672" y="6822"/>
                  </a:lnTo>
                  <a:lnTo>
                    <a:pt x="595" y="6796"/>
                  </a:lnTo>
                  <a:lnTo>
                    <a:pt x="517" y="6771"/>
                  </a:lnTo>
                  <a:lnTo>
                    <a:pt x="466" y="6693"/>
                  </a:lnTo>
                  <a:lnTo>
                    <a:pt x="440" y="6590"/>
                  </a:lnTo>
                  <a:lnTo>
                    <a:pt x="440" y="6150"/>
                  </a:lnTo>
                  <a:lnTo>
                    <a:pt x="466" y="6047"/>
                  </a:lnTo>
                  <a:lnTo>
                    <a:pt x="517" y="5970"/>
                  </a:lnTo>
                  <a:lnTo>
                    <a:pt x="595" y="5944"/>
                  </a:lnTo>
                  <a:lnTo>
                    <a:pt x="672" y="5918"/>
                  </a:lnTo>
                  <a:close/>
                  <a:moveTo>
                    <a:pt x="7778" y="5918"/>
                  </a:moveTo>
                  <a:lnTo>
                    <a:pt x="7881" y="5944"/>
                  </a:lnTo>
                  <a:lnTo>
                    <a:pt x="7933" y="5970"/>
                  </a:lnTo>
                  <a:lnTo>
                    <a:pt x="7985" y="6047"/>
                  </a:lnTo>
                  <a:lnTo>
                    <a:pt x="8011" y="6150"/>
                  </a:lnTo>
                  <a:lnTo>
                    <a:pt x="8011" y="6590"/>
                  </a:lnTo>
                  <a:lnTo>
                    <a:pt x="7985" y="6693"/>
                  </a:lnTo>
                  <a:lnTo>
                    <a:pt x="7933" y="6771"/>
                  </a:lnTo>
                  <a:lnTo>
                    <a:pt x="7881" y="6796"/>
                  </a:lnTo>
                  <a:lnTo>
                    <a:pt x="7778" y="6822"/>
                  </a:lnTo>
                  <a:lnTo>
                    <a:pt x="7339" y="6822"/>
                  </a:lnTo>
                  <a:lnTo>
                    <a:pt x="7235" y="6796"/>
                  </a:lnTo>
                  <a:lnTo>
                    <a:pt x="7158" y="6771"/>
                  </a:lnTo>
                  <a:lnTo>
                    <a:pt x="7106" y="6693"/>
                  </a:lnTo>
                  <a:lnTo>
                    <a:pt x="7106" y="6590"/>
                  </a:lnTo>
                  <a:lnTo>
                    <a:pt x="7106" y="6150"/>
                  </a:lnTo>
                  <a:lnTo>
                    <a:pt x="7106" y="6047"/>
                  </a:lnTo>
                  <a:lnTo>
                    <a:pt x="7158" y="5970"/>
                  </a:lnTo>
                  <a:lnTo>
                    <a:pt x="7235" y="5944"/>
                  </a:lnTo>
                  <a:lnTo>
                    <a:pt x="7339" y="5918"/>
                  </a:lnTo>
                  <a:close/>
                  <a:moveTo>
                    <a:pt x="4238" y="7830"/>
                  </a:moveTo>
                  <a:lnTo>
                    <a:pt x="4393" y="7856"/>
                  </a:lnTo>
                  <a:lnTo>
                    <a:pt x="4496" y="7933"/>
                  </a:lnTo>
                  <a:lnTo>
                    <a:pt x="4574" y="8063"/>
                  </a:lnTo>
                  <a:lnTo>
                    <a:pt x="4600" y="8192"/>
                  </a:lnTo>
                  <a:lnTo>
                    <a:pt x="4574" y="8347"/>
                  </a:lnTo>
                  <a:lnTo>
                    <a:pt x="4496" y="8450"/>
                  </a:lnTo>
                  <a:lnTo>
                    <a:pt x="4393" y="8528"/>
                  </a:lnTo>
                  <a:lnTo>
                    <a:pt x="4238" y="8553"/>
                  </a:lnTo>
                  <a:lnTo>
                    <a:pt x="4109" y="8528"/>
                  </a:lnTo>
                  <a:lnTo>
                    <a:pt x="3980" y="8450"/>
                  </a:lnTo>
                  <a:lnTo>
                    <a:pt x="3902" y="8347"/>
                  </a:lnTo>
                  <a:lnTo>
                    <a:pt x="3876" y="8192"/>
                  </a:lnTo>
                  <a:lnTo>
                    <a:pt x="3902" y="8063"/>
                  </a:lnTo>
                  <a:lnTo>
                    <a:pt x="3980" y="7933"/>
                  </a:lnTo>
                  <a:lnTo>
                    <a:pt x="4109" y="7856"/>
                  </a:lnTo>
                  <a:lnTo>
                    <a:pt x="4238" y="7830"/>
                  </a:lnTo>
                  <a:close/>
                  <a:moveTo>
                    <a:pt x="543" y="1"/>
                  </a:moveTo>
                  <a:lnTo>
                    <a:pt x="414" y="53"/>
                  </a:lnTo>
                  <a:lnTo>
                    <a:pt x="285" y="104"/>
                  </a:lnTo>
                  <a:lnTo>
                    <a:pt x="181" y="182"/>
                  </a:lnTo>
                  <a:lnTo>
                    <a:pt x="104" y="285"/>
                  </a:lnTo>
                  <a:lnTo>
                    <a:pt x="52" y="414"/>
                  </a:lnTo>
                  <a:lnTo>
                    <a:pt x="1" y="543"/>
                  </a:lnTo>
                  <a:lnTo>
                    <a:pt x="1" y="673"/>
                  </a:lnTo>
                  <a:lnTo>
                    <a:pt x="1" y="1138"/>
                  </a:lnTo>
                  <a:lnTo>
                    <a:pt x="1" y="1267"/>
                  </a:lnTo>
                  <a:lnTo>
                    <a:pt x="52" y="1396"/>
                  </a:lnTo>
                  <a:lnTo>
                    <a:pt x="104" y="1499"/>
                  </a:lnTo>
                  <a:lnTo>
                    <a:pt x="181" y="1603"/>
                  </a:lnTo>
                  <a:lnTo>
                    <a:pt x="285" y="1706"/>
                  </a:lnTo>
                  <a:lnTo>
                    <a:pt x="414" y="1758"/>
                  </a:lnTo>
                  <a:lnTo>
                    <a:pt x="543" y="1810"/>
                  </a:lnTo>
                  <a:lnTo>
                    <a:pt x="672" y="1810"/>
                  </a:lnTo>
                  <a:lnTo>
                    <a:pt x="672" y="2714"/>
                  </a:lnTo>
                  <a:lnTo>
                    <a:pt x="543" y="2740"/>
                  </a:lnTo>
                  <a:lnTo>
                    <a:pt x="414" y="2766"/>
                  </a:lnTo>
                  <a:lnTo>
                    <a:pt x="285" y="2843"/>
                  </a:lnTo>
                  <a:lnTo>
                    <a:pt x="181" y="2921"/>
                  </a:lnTo>
                  <a:lnTo>
                    <a:pt x="104" y="3024"/>
                  </a:lnTo>
                  <a:lnTo>
                    <a:pt x="52" y="3153"/>
                  </a:lnTo>
                  <a:lnTo>
                    <a:pt x="1" y="3282"/>
                  </a:lnTo>
                  <a:lnTo>
                    <a:pt x="1" y="3412"/>
                  </a:lnTo>
                  <a:lnTo>
                    <a:pt x="1" y="3851"/>
                  </a:lnTo>
                  <a:lnTo>
                    <a:pt x="1" y="4006"/>
                  </a:lnTo>
                  <a:lnTo>
                    <a:pt x="52" y="4135"/>
                  </a:lnTo>
                  <a:lnTo>
                    <a:pt x="104" y="4238"/>
                  </a:lnTo>
                  <a:lnTo>
                    <a:pt x="181" y="4342"/>
                  </a:lnTo>
                  <a:lnTo>
                    <a:pt x="285" y="4419"/>
                  </a:lnTo>
                  <a:lnTo>
                    <a:pt x="414" y="4497"/>
                  </a:lnTo>
                  <a:lnTo>
                    <a:pt x="543" y="4523"/>
                  </a:lnTo>
                  <a:lnTo>
                    <a:pt x="672" y="4548"/>
                  </a:lnTo>
                  <a:lnTo>
                    <a:pt x="672" y="5453"/>
                  </a:lnTo>
                  <a:lnTo>
                    <a:pt x="543" y="5479"/>
                  </a:lnTo>
                  <a:lnTo>
                    <a:pt x="414" y="5504"/>
                  </a:lnTo>
                  <a:lnTo>
                    <a:pt x="285" y="5582"/>
                  </a:lnTo>
                  <a:lnTo>
                    <a:pt x="181" y="5660"/>
                  </a:lnTo>
                  <a:lnTo>
                    <a:pt x="104" y="5763"/>
                  </a:lnTo>
                  <a:lnTo>
                    <a:pt x="52" y="5866"/>
                  </a:lnTo>
                  <a:lnTo>
                    <a:pt x="1" y="5995"/>
                  </a:lnTo>
                  <a:lnTo>
                    <a:pt x="1" y="6150"/>
                  </a:lnTo>
                  <a:lnTo>
                    <a:pt x="1" y="6590"/>
                  </a:lnTo>
                  <a:lnTo>
                    <a:pt x="1" y="6745"/>
                  </a:lnTo>
                  <a:lnTo>
                    <a:pt x="52" y="6874"/>
                  </a:lnTo>
                  <a:lnTo>
                    <a:pt x="104" y="6977"/>
                  </a:lnTo>
                  <a:lnTo>
                    <a:pt x="181" y="7081"/>
                  </a:lnTo>
                  <a:lnTo>
                    <a:pt x="285" y="7158"/>
                  </a:lnTo>
                  <a:lnTo>
                    <a:pt x="414" y="7236"/>
                  </a:lnTo>
                  <a:lnTo>
                    <a:pt x="543" y="7262"/>
                  </a:lnTo>
                  <a:lnTo>
                    <a:pt x="672" y="7287"/>
                  </a:lnTo>
                  <a:lnTo>
                    <a:pt x="1137" y="7287"/>
                  </a:lnTo>
                  <a:lnTo>
                    <a:pt x="1267" y="7262"/>
                  </a:lnTo>
                  <a:lnTo>
                    <a:pt x="1396" y="7236"/>
                  </a:lnTo>
                  <a:lnTo>
                    <a:pt x="1499" y="7158"/>
                  </a:lnTo>
                  <a:lnTo>
                    <a:pt x="1603" y="7081"/>
                  </a:lnTo>
                  <a:lnTo>
                    <a:pt x="1706" y="6977"/>
                  </a:lnTo>
                  <a:lnTo>
                    <a:pt x="1758" y="6874"/>
                  </a:lnTo>
                  <a:lnTo>
                    <a:pt x="1809" y="6745"/>
                  </a:lnTo>
                  <a:lnTo>
                    <a:pt x="1809" y="6590"/>
                  </a:lnTo>
                  <a:lnTo>
                    <a:pt x="4006" y="6590"/>
                  </a:lnTo>
                  <a:lnTo>
                    <a:pt x="4006" y="7417"/>
                  </a:lnTo>
                  <a:lnTo>
                    <a:pt x="3902" y="7442"/>
                  </a:lnTo>
                  <a:lnTo>
                    <a:pt x="3773" y="7520"/>
                  </a:lnTo>
                  <a:lnTo>
                    <a:pt x="3670" y="7597"/>
                  </a:lnTo>
                  <a:lnTo>
                    <a:pt x="3592" y="7701"/>
                  </a:lnTo>
                  <a:lnTo>
                    <a:pt x="3515" y="7804"/>
                  </a:lnTo>
                  <a:lnTo>
                    <a:pt x="3463" y="7933"/>
                  </a:lnTo>
                  <a:lnTo>
                    <a:pt x="3437" y="8063"/>
                  </a:lnTo>
                  <a:lnTo>
                    <a:pt x="3411" y="8192"/>
                  </a:lnTo>
                  <a:lnTo>
                    <a:pt x="3437" y="8347"/>
                  </a:lnTo>
                  <a:lnTo>
                    <a:pt x="3489" y="8502"/>
                  </a:lnTo>
                  <a:lnTo>
                    <a:pt x="3566" y="8657"/>
                  </a:lnTo>
                  <a:lnTo>
                    <a:pt x="3670" y="8760"/>
                  </a:lnTo>
                  <a:lnTo>
                    <a:pt x="3773" y="8864"/>
                  </a:lnTo>
                  <a:lnTo>
                    <a:pt x="3928" y="8941"/>
                  </a:lnTo>
                  <a:lnTo>
                    <a:pt x="4083" y="8993"/>
                  </a:lnTo>
                  <a:lnTo>
                    <a:pt x="4238" y="9019"/>
                  </a:lnTo>
                  <a:lnTo>
                    <a:pt x="4419" y="8993"/>
                  </a:lnTo>
                  <a:lnTo>
                    <a:pt x="4574" y="8941"/>
                  </a:lnTo>
                  <a:lnTo>
                    <a:pt x="4703" y="8864"/>
                  </a:lnTo>
                  <a:lnTo>
                    <a:pt x="4832" y="8760"/>
                  </a:lnTo>
                  <a:lnTo>
                    <a:pt x="4936" y="8657"/>
                  </a:lnTo>
                  <a:lnTo>
                    <a:pt x="4987" y="8502"/>
                  </a:lnTo>
                  <a:lnTo>
                    <a:pt x="5039" y="8347"/>
                  </a:lnTo>
                  <a:lnTo>
                    <a:pt x="5065" y="8192"/>
                  </a:lnTo>
                  <a:lnTo>
                    <a:pt x="5065" y="8063"/>
                  </a:lnTo>
                  <a:lnTo>
                    <a:pt x="5013" y="7933"/>
                  </a:lnTo>
                  <a:lnTo>
                    <a:pt x="4962" y="7804"/>
                  </a:lnTo>
                  <a:lnTo>
                    <a:pt x="4884" y="7701"/>
                  </a:lnTo>
                  <a:lnTo>
                    <a:pt x="4807" y="7597"/>
                  </a:lnTo>
                  <a:lnTo>
                    <a:pt x="4703" y="7520"/>
                  </a:lnTo>
                  <a:lnTo>
                    <a:pt x="4600" y="7442"/>
                  </a:lnTo>
                  <a:lnTo>
                    <a:pt x="4471" y="7417"/>
                  </a:lnTo>
                  <a:lnTo>
                    <a:pt x="4471" y="6590"/>
                  </a:lnTo>
                  <a:lnTo>
                    <a:pt x="6641" y="6590"/>
                  </a:lnTo>
                  <a:lnTo>
                    <a:pt x="6667" y="6745"/>
                  </a:lnTo>
                  <a:lnTo>
                    <a:pt x="6693" y="6874"/>
                  </a:lnTo>
                  <a:lnTo>
                    <a:pt x="6770" y="6977"/>
                  </a:lnTo>
                  <a:lnTo>
                    <a:pt x="6848" y="7081"/>
                  </a:lnTo>
                  <a:lnTo>
                    <a:pt x="6951" y="7158"/>
                  </a:lnTo>
                  <a:lnTo>
                    <a:pt x="7054" y="7236"/>
                  </a:lnTo>
                  <a:lnTo>
                    <a:pt x="7184" y="7262"/>
                  </a:lnTo>
                  <a:lnTo>
                    <a:pt x="7339" y="7287"/>
                  </a:lnTo>
                  <a:lnTo>
                    <a:pt x="7778" y="7287"/>
                  </a:lnTo>
                  <a:lnTo>
                    <a:pt x="7907" y="7262"/>
                  </a:lnTo>
                  <a:lnTo>
                    <a:pt x="8036" y="7236"/>
                  </a:lnTo>
                  <a:lnTo>
                    <a:pt x="8166" y="7158"/>
                  </a:lnTo>
                  <a:lnTo>
                    <a:pt x="8269" y="7081"/>
                  </a:lnTo>
                  <a:lnTo>
                    <a:pt x="8346" y="6977"/>
                  </a:lnTo>
                  <a:lnTo>
                    <a:pt x="8424" y="6874"/>
                  </a:lnTo>
                  <a:lnTo>
                    <a:pt x="8450" y="6745"/>
                  </a:lnTo>
                  <a:lnTo>
                    <a:pt x="8476" y="6590"/>
                  </a:lnTo>
                  <a:lnTo>
                    <a:pt x="8476" y="6150"/>
                  </a:lnTo>
                  <a:lnTo>
                    <a:pt x="8450" y="5995"/>
                  </a:lnTo>
                  <a:lnTo>
                    <a:pt x="8424" y="5866"/>
                  </a:lnTo>
                  <a:lnTo>
                    <a:pt x="8346" y="5763"/>
                  </a:lnTo>
                  <a:lnTo>
                    <a:pt x="8269" y="5660"/>
                  </a:lnTo>
                  <a:lnTo>
                    <a:pt x="8166" y="5582"/>
                  </a:lnTo>
                  <a:lnTo>
                    <a:pt x="8036" y="5504"/>
                  </a:lnTo>
                  <a:lnTo>
                    <a:pt x="7907" y="5479"/>
                  </a:lnTo>
                  <a:lnTo>
                    <a:pt x="7778" y="5453"/>
                  </a:lnTo>
                  <a:lnTo>
                    <a:pt x="7778" y="4548"/>
                  </a:lnTo>
                  <a:lnTo>
                    <a:pt x="7907" y="4523"/>
                  </a:lnTo>
                  <a:lnTo>
                    <a:pt x="8036" y="4497"/>
                  </a:lnTo>
                  <a:lnTo>
                    <a:pt x="8166" y="4419"/>
                  </a:lnTo>
                  <a:lnTo>
                    <a:pt x="8269" y="4342"/>
                  </a:lnTo>
                  <a:lnTo>
                    <a:pt x="8346" y="4238"/>
                  </a:lnTo>
                  <a:lnTo>
                    <a:pt x="8424" y="4135"/>
                  </a:lnTo>
                  <a:lnTo>
                    <a:pt x="8450" y="4006"/>
                  </a:lnTo>
                  <a:lnTo>
                    <a:pt x="8476" y="3851"/>
                  </a:lnTo>
                  <a:lnTo>
                    <a:pt x="8476" y="3412"/>
                  </a:lnTo>
                  <a:lnTo>
                    <a:pt x="8450" y="3282"/>
                  </a:lnTo>
                  <a:lnTo>
                    <a:pt x="8424" y="3153"/>
                  </a:lnTo>
                  <a:lnTo>
                    <a:pt x="8346" y="3024"/>
                  </a:lnTo>
                  <a:lnTo>
                    <a:pt x="8269" y="2921"/>
                  </a:lnTo>
                  <a:lnTo>
                    <a:pt x="8166" y="2843"/>
                  </a:lnTo>
                  <a:lnTo>
                    <a:pt x="8036" y="2766"/>
                  </a:lnTo>
                  <a:lnTo>
                    <a:pt x="7907" y="2740"/>
                  </a:lnTo>
                  <a:lnTo>
                    <a:pt x="7778" y="2714"/>
                  </a:lnTo>
                  <a:lnTo>
                    <a:pt x="7339" y="2714"/>
                  </a:lnTo>
                  <a:lnTo>
                    <a:pt x="7184" y="2740"/>
                  </a:lnTo>
                  <a:lnTo>
                    <a:pt x="7054" y="2766"/>
                  </a:lnTo>
                  <a:lnTo>
                    <a:pt x="6951" y="2843"/>
                  </a:lnTo>
                  <a:lnTo>
                    <a:pt x="6848" y="2921"/>
                  </a:lnTo>
                  <a:lnTo>
                    <a:pt x="6770" y="3024"/>
                  </a:lnTo>
                  <a:lnTo>
                    <a:pt x="6693" y="3153"/>
                  </a:lnTo>
                  <a:lnTo>
                    <a:pt x="6667" y="3282"/>
                  </a:lnTo>
                  <a:lnTo>
                    <a:pt x="6641" y="3412"/>
                  </a:lnTo>
                  <a:lnTo>
                    <a:pt x="4471" y="3412"/>
                  </a:lnTo>
                  <a:lnTo>
                    <a:pt x="4471" y="1810"/>
                  </a:lnTo>
                  <a:lnTo>
                    <a:pt x="4600" y="1810"/>
                  </a:lnTo>
                  <a:lnTo>
                    <a:pt x="4729" y="1758"/>
                  </a:lnTo>
                  <a:lnTo>
                    <a:pt x="4858" y="1706"/>
                  </a:lnTo>
                  <a:lnTo>
                    <a:pt x="4962" y="1603"/>
                  </a:lnTo>
                  <a:lnTo>
                    <a:pt x="5039" y="1499"/>
                  </a:lnTo>
                  <a:lnTo>
                    <a:pt x="5091" y="1396"/>
                  </a:lnTo>
                  <a:lnTo>
                    <a:pt x="5142" y="1267"/>
                  </a:lnTo>
                  <a:lnTo>
                    <a:pt x="5142" y="1138"/>
                  </a:lnTo>
                  <a:lnTo>
                    <a:pt x="5142" y="673"/>
                  </a:lnTo>
                  <a:lnTo>
                    <a:pt x="5142" y="543"/>
                  </a:lnTo>
                  <a:lnTo>
                    <a:pt x="5091" y="414"/>
                  </a:lnTo>
                  <a:lnTo>
                    <a:pt x="5039" y="285"/>
                  </a:lnTo>
                  <a:lnTo>
                    <a:pt x="4962" y="182"/>
                  </a:lnTo>
                  <a:lnTo>
                    <a:pt x="4858" y="104"/>
                  </a:lnTo>
                  <a:lnTo>
                    <a:pt x="4729" y="53"/>
                  </a:lnTo>
                  <a:lnTo>
                    <a:pt x="4600" y="1"/>
                  </a:lnTo>
                  <a:lnTo>
                    <a:pt x="3876" y="1"/>
                  </a:lnTo>
                  <a:lnTo>
                    <a:pt x="3747" y="53"/>
                  </a:lnTo>
                  <a:lnTo>
                    <a:pt x="3644" y="104"/>
                  </a:lnTo>
                  <a:lnTo>
                    <a:pt x="3540" y="182"/>
                  </a:lnTo>
                  <a:lnTo>
                    <a:pt x="3437" y="285"/>
                  </a:lnTo>
                  <a:lnTo>
                    <a:pt x="3385" y="414"/>
                  </a:lnTo>
                  <a:lnTo>
                    <a:pt x="3334" y="543"/>
                  </a:lnTo>
                  <a:lnTo>
                    <a:pt x="3334" y="673"/>
                  </a:lnTo>
                  <a:lnTo>
                    <a:pt x="1809" y="673"/>
                  </a:lnTo>
                  <a:lnTo>
                    <a:pt x="1809" y="543"/>
                  </a:lnTo>
                  <a:lnTo>
                    <a:pt x="1758" y="414"/>
                  </a:lnTo>
                  <a:lnTo>
                    <a:pt x="1706" y="285"/>
                  </a:lnTo>
                  <a:lnTo>
                    <a:pt x="1603" y="182"/>
                  </a:lnTo>
                  <a:lnTo>
                    <a:pt x="1499" y="104"/>
                  </a:lnTo>
                  <a:lnTo>
                    <a:pt x="1396" y="53"/>
                  </a:lnTo>
                  <a:lnTo>
                    <a:pt x="12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6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Images </a:t>
            </a:r>
            <a:r>
              <a:rPr lang="en" dirty="0">
                <a:latin typeface="Nunito Sans"/>
                <a:ea typeface="Nunito Sans"/>
                <a:cs typeface="Nunito Sans"/>
                <a:sym typeface="Nunito Sans"/>
              </a:rPr>
              <a:t>Annotation</a:t>
            </a:r>
            <a:endParaRPr dirty="0"/>
          </a:p>
        </p:txBody>
      </p:sp>
      <p:sp>
        <p:nvSpPr>
          <p:cNvPr id="2757" name="Google Shape;2757;p62"/>
          <p:cNvSpPr txBox="1">
            <a:spLocks noGrp="1"/>
          </p:cNvSpPr>
          <p:nvPr>
            <p:ph type="subTitle" idx="1"/>
          </p:nvPr>
        </p:nvSpPr>
        <p:spPr>
          <a:xfrm>
            <a:off x="877550" y="3311943"/>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labelImg</a:t>
            </a:r>
            <a:endParaRPr dirty="0"/>
          </a:p>
        </p:txBody>
      </p:sp>
      <p:sp>
        <p:nvSpPr>
          <p:cNvPr id="2758" name="Google Shape;2758;p62"/>
          <p:cNvSpPr txBox="1">
            <a:spLocks noGrp="1"/>
          </p:cNvSpPr>
          <p:nvPr>
            <p:ph type="subTitle" idx="2"/>
          </p:nvPr>
        </p:nvSpPr>
        <p:spPr>
          <a:xfrm>
            <a:off x="711800" y="3663776"/>
            <a:ext cx="1794600" cy="8592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A</a:t>
            </a:r>
            <a:r>
              <a:rPr lang="en" sz="1400" dirty="0"/>
              <a:t> python tool used to manually annotate images for object detection</a:t>
            </a:r>
            <a:endParaRPr sz="1400" dirty="0"/>
          </a:p>
        </p:txBody>
      </p:sp>
      <p:sp>
        <p:nvSpPr>
          <p:cNvPr id="2759" name="Google Shape;2759;p62"/>
          <p:cNvSpPr txBox="1">
            <a:spLocks noGrp="1"/>
          </p:cNvSpPr>
          <p:nvPr>
            <p:ph type="subTitle" idx="3"/>
          </p:nvPr>
        </p:nvSpPr>
        <p:spPr>
          <a:xfrm>
            <a:off x="2944475" y="3311943"/>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Roboflow</a:t>
            </a:r>
            <a:endParaRPr dirty="0"/>
          </a:p>
        </p:txBody>
      </p:sp>
      <p:sp>
        <p:nvSpPr>
          <p:cNvPr id="2760" name="Google Shape;2760;p62"/>
          <p:cNvSpPr txBox="1">
            <a:spLocks noGrp="1"/>
          </p:cNvSpPr>
          <p:nvPr>
            <p:ph type="subTitle" idx="4"/>
          </p:nvPr>
        </p:nvSpPr>
        <p:spPr>
          <a:xfrm>
            <a:off x="2778725" y="3663777"/>
            <a:ext cx="1794600" cy="7752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Using the built-in annotating tool in Roboflow</a:t>
            </a:r>
            <a:endParaRPr sz="1400" dirty="0"/>
          </a:p>
        </p:txBody>
      </p:sp>
      <p:sp>
        <p:nvSpPr>
          <p:cNvPr id="2761" name="Google Shape;2761;p62"/>
          <p:cNvSpPr txBox="1">
            <a:spLocks noGrp="1"/>
          </p:cNvSpPr>
          <p:nvPr>
            <p:ph type="subTitle" idx="5"/>
          </p:nvPr>
        </p:nvSpPr>
        <p:spPr>
          <a:xfrm>
            <a:off x="717825" y="1653025"/>
            <a:ext cx="3858900" cy="61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 tried annotating dataset images using two methods:</a:t>
            </a:r>
            <a:endParaRPr dirty="0"/>
          </a:p>
        </p:txBody>
      </p:sp>
      <p:sp>
        <p:nvSpPr>
          <p:cNvPr id="2762" name="Google Shape;2762;p62"/>
          <p:cNvSpPr/>
          <p:nvPr/>
        </p:nvSpPr>
        <p:spPr>
          <a:xfrm flipH="1">
            <a:off x="1343899" y="2623948"/>
            <a:ext cx="530400" cy="5304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2"/>
          <p:cNvSpPr/>
          <p:nvPr/>
        </p:nvSpPr>
        <p:spPr>
          <a:xfrm flipH="1">
            <a:off x="3410825" y="2623948"/>
            <a:ext cx="530400" cy="5304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4" name="Google Shape;2764;p62"/>
          <p:cNvPicPr preferRelativeResize="0"/>
          <p:nvPr/>
        </p:nvPicPr>
        <p:blipFill rotWithShape="1">
          <a:blip r:embed="rId3"/>
          <a:srcRect l="39583" t="12280" r="16818" b="10134"/>
          <a:stretch/>
        </p:blipFill>
        <p:spPr>
          <a:xfrm flipH="1">
            <a:off x="4747000" y="1196050"/>
            <a:ext cx="3685200" cy="3327000"/>
          </a:xfrm>
          <a:prstGeom prst="hexagon">
            <a:avLst>
              <a:gd name="adj" fmla="val 0"/>
              <a:gd name="vf" fmla="val 115470"/>
            </a:avLst>
          </a:prstGeom>
          <a:noFill/>
          <a:ln>
            <a:noFill/>
          </a:ln>
          <a:effectLst>
            <a:outerShdw dist="114300" dir="3000000" algn="bl" rotWithShape="0">
              <a:schemeClr val="accent1"/>
            </a:outerShdw>
          </a:effectLst>
        </p:spPr>
      </p:pic>
      <p:grpSp>
        <p:nvGrpSpPr>
          <p:cNvPr id="2765" name="Google Shape;2765;p62"/>
          <p:cNvGrpSpPr/>
          <p:nvPr/>
        </p:nvGrpSpPr>
        <p:grpSpPr>
          <a:xfrm>
            <a:off x="7819600" y="3875538"/>
            <a:ext cx="892900" cy="888725"/>
            <a:chOff x="3655725" y="3261075"/>
            <a:chExt cx="892900" cy="888725"/>
          </a:xfrm>
        </p:grpSpPr>
        <p:sp>
          <p:nvSpPr>
            <p:cNvPr id="2766" name="Google Shape;2766;p62"/>
            <p:cNvSpPr/>
            <p:nvPr/>
          </p:nvSpPr>
          <p:spPr>
            <a:xfrm>
              <a:off x="3925250" y="3578675"/>
              <a:ext cx="321100" cy="271650"/>
            </a:xfrm>
            <a:custGeom>
              <a:avLst/>
              <a:gdLst/>
              <a:ahLst/>
              <a:cxnLst/>
              <a:rect l="l" t="t" r="r" b="b"/>
              <a:pathLst>
                <a:path w="12844" h="10866" extrusionOk="0">
                  <a:moveTo>
                    <a:pt x="1" y="0"/>
                  </a:moveTo>
                  <a:lnTo>
                    <a:pt x="8637" y="9835"/>
                  </a:lnTo>
                  <a:lnTo>
                    <a:pt x="12844" y="10865"/>
                  </a:lnTo>
                  <a:lnTo>
                    <a:pt x="4180" y="103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2"/>
            <p:cNvSpPr/>
            <p:nvPr/>
          </p:nvSpPr>
          <p:spPr>
            <a:xfrm>
              <a:off x="3925250" y="3483250"/>
              <a:ext cx="415825" cy="121225"/>
            </a:xfrm>
            <a:custGeom>
              <a:avLst/>
              <a:gdLst/>
              <a:ahLst/>
              <a:cxnLst/>
              <a:rect l="l" t="t" r="r" b="b"/>
              <a:pathLst>
                <a:path w="16633" h="4849" extrusionOk="0">
                  <a:moveTo>
                    <a:pt x="12454" y="1"/>
                  </a:moveTo>
                  <a:lnTo>
                    <a:pt x="1" y="3817"/>
                  </a:lnTo>
                  <a:lnTo>
                    <a:pt x="4180" y="4848"/>
                  </a:lnTo>
                  <a:lnTo>
                    <a:pt x="16633" y="1059"/>
                  </a:lnTo>
                  <a:lnTo>
                    <a:pt x="1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2"/>
            <p:cNvSpPr/>
            <p:nvPr/>
          </p:nvSpPr>
          <p:spPr>
            <a:xfrm>
              <a:off x="3655725" y="3261075"/>
              <a:ext cx="788425" cy="862950"/>
            </a:xfrm>
            <a:custGeom>
              <a:avLst/>
              <a:gdLst/>
              <a:ahLst/>
              <a:cxnLst/>
              <a:rect l="l" t="t" r="r" b="b"/>
              <a:pathLst>
                <a:path w="31537" h="34518" extrusionOk="0">
                  <a:moveTo>
                    <a:pt x="23235" y="8888"/>
                  </a:moveTo>
                  <a:lnTo>
                    <a:pt x="19418" y="22539"/>
                  </a:lnTo>
                  <a:lnTo>
                    <a:pt x="10782" y="12704"/>
                  </a:lnTo>
                  <a:lnTo>
                    <a:pt x="23235" y="8888"/>
                  </a:lnTo>
                  <a:close/>
                  <a:moveTo>
                    <a:pt x="31537" y="1"/>
                  </a:moveTo>
                  <a:lnTo>
                    <a:pt x="0" y="9612"/>
                  </a:lnTo>
                  <a:lnTo>
                    <a:pt x="21897" y="34518"/>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2"/>
            <p:cNvSpPr/>
            <p:nvPr/>
          </p:nvSpPr>
          <p:spPr>
            <a:xfrm>
              <a:off x="3655725" y="3261075"/>
              <a:ext cx="788425" cy="862950"/>
            </a:xfrm>
            <a:custGeom>
              <a:avLst/>
              <a:gdLst/>
              <a:ahLst/>
              <a:cxnLst/>
              <a:rect l="l" t="t" r="r" b="b"/>
              <a:pathLst>
                <a:path w="31537" h="34518" fill="none" extrusionOk="0">
                  <a:moveTo>
                    <a:pt x="31537" y="1"/>
                  </a:moveTo>
                  <a:lnTo>
                    <a:pt x="21897" y="34518"/>
                  </a:lnTo>
                  <a:lnTo>
                    <a:pt x="0" y="9612"/>
                  </a:lnTo>
                  <a:lnTo>
                    <a:pt x="3153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3925250" y="3483250"/>
              <a:ext cx="311350" cy="341300"/>
            </a:xfrm>
            <a:custGeom>
              <a:avLst/>
              <a:gdLst/>
              <a:ahLst/>
              <a:cxnLst/>
              <a:rect l="l" t="t" r="r" b="b"/>
              <a:pathLst>
                <a:path w="12454" h="13652" fill="none" extrusionOk="0">
                  <a:moveTo>
                    <a:pt x="12454" y="1"/>
                  </a:moveTo>
                  <a:lnTo>
                    <a:pt x="1" y="3817"/>
                  </a:lnTo>
                  <a:lnTo>
                    <a:pt x="8637" y="13652"/>
                  </a:lnTo>
                  <a:lnTo>
                    <a:pt x="124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4203150" y="3261075"/>
              <a:ext cx="345475" cy="888725"/>
            </a:xfrm>
            <a:custGeom>
              <a:avLst/>
              <a:gdLst/>
              <a:ahLst/>
              <a:cxnLst/>
              <a:rect l="l" t="t" r="r" b="b"/>
              <a:pathLst>
                <a:path w="13819" h="35549" extrusionOk="0">
                  <a:moveTo>
                    <a:pt x="9640" y="1"/>
                  </a:moveTo>
                  <a:lnTo>
                    <a:pt x="0" y="34518"/>
                  </a:lnTo>
                  <a:lnTo>
                    <a:pt x="4207" y="35549"/>
                  </a:lnTo>
                  <a:lnTo>
                    <a:pt x="13819" y="1059"/>
                  </a:lnTo>
                  <a:lnTo>
                    <a:pt x="96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62"/>
          <p:cNvGrpSpPr/>
          <p:nvPr/>
        </p:nvGrpSpPr>
        <p:grpSpPr>
          <a:xfrm>
            <a:off x="1414650" y="2730875"/>
            <a:ext cx="388900" cy="316550"/>
            <a:chOff x="4701750" y="2718275"/>
            <a:chExt cx="388900" cy="316550"/>
          </a:xfrm>
        </p:grpSpPr>
        <p:sp>
          <p:nvSpPr>
            <p:cNvPr id="2773" name="Google Shape;2773;p62"/>
            <p:cNvSpPr/>
            <p:nvPr/>
          </p:nvSpPr>
          <p:spPr>
            <a:xfrm>
              <a:off x="4998250" y="2758975"/>
              <a:ext cx="92400" cy="275850"/>
            </a:xfrm>
            <a:custGeom>
              <a:avLst/>
              <a:gdLst/>
              <a:ahLst/>
              <a:cxnLst/>
              <a:rect l="l" t="t" r="r" b="b"/>
              <a:pathLst>
                <a:path w="3696" h="11034" extrusionOk="0">
                  <a:moveTo>
                    <a:pt x="2662" y="465"/>
                  </a:moveTo>
                  <a:lnTo>
                    <a:pt x="2713" y="517"/>
                  </a:lnTo>
                  <a:lnTo>
                    <a:pt x="2765" y="594"/>
                  </a:lnTo>
                  <a:lnTo>
                    <a:pt x="2791" y="698"/>
                  </a:lnTo>
                  <a:lnTo>
                    <a:pt x="2791" y="1680"/>
                  </a:lnTo>
                  <a:lnTo>
                    <a:pt x="905" y="1680"/>
                  </a:lnTo>
                  <a:lnTo>
                    <a:pt x="905" y="698"/>
                  </a:lnTo>
                  <a:lnTo>
                    <a:pt x="930" y="594"/>
                  </a:lnTo>
                  <a:lnTo>
                    <a:pt x="982" y="517"/>
                  </a:lnTo>
                  <a:lnTo>
                    <a:pt x="1060" y="465"/>
                  </a:lnTo>
                  <a:close/>
                  <a:moveTo>
                    <a:pt x="3178" y="2119"/>
                  </a:moveTo>
                  <a:lnTo>
                    <a:pt x="3230" y="2145"/>
                  </a:lnTo>
                  <a:lnTo>
                    <a:pt x="3256" y="2196"/>
                  </a:lnTo>
                  <a:lnTo>
                    <a:pt x="3256" y="2506"/>
                  </a:lnTo>
                  <a:lnTo>
                    <a:pt x="3230" y="2558"/>
                  </a:lnTo>
                  <a:lnTo>
                    <a:pt x="3178" y="2584"/>
                  </a:lnTo>
                  <a:lnTo>
                    <a:pt x="517" y="2584"/>
                  </a:lnTo>
                  <a:lnTo>
                    <a:pt x="465" y="2558"/>
                  </a:lnTo>
                  <a:lnTo>
                    <a:pt x="465" y="2506"/>
                  </a:lnTo>
                  <a:lnTo>
                    <a:pt x="465" y="2196"/>
                  </a:lnTo>
                  <a:lnTo>
                    <a:pt x="465" y="2145"/>
                  </a:lnTo>
                  <a:lnTo>
                    <a:pt x="517" y="2119"/>
                  </a:lnTo>
                  <a:close/>
                  <a:moveTo>
                    <a:pt x="2791" y="3049"/>
                  </a:moveTo>
                  <a:lnTo>
                    <a:pt x="2791" y="8372"/>
                  </a:lnTo>
                  <a:lnTo>
                    <a:pt x="2584" y="8294"/>
                  </a:lnTo>
                  <a:lnTo>
                    <a:pt x="2481" y="8268"/>
                  </a:lnTo>
                  <a:lnTo>
                    <a:pt x="2067" y="8268"/>
                  </a:lnTo>
                  <a:lnTo>
                    <a:pt x="2067" y="3876"/>
                  </a:lnTo>
                  <a:lnTo>
                    <a:pt x="2067" y="3798"/>
                  </a:lnTo>
                  <a:lnTo>
                    <a:pt x="2016" y="3721"/>
                  </a:lnTo>
                  <a:lnTo>
                    <a:pt x="1938" y="3669"/>
                  </a:lnTo>
                  <a:lnTo>
                    <a:pt x="1861" y="3643"/>
                  </a:lnTo>
                  <a:lnTo>
                    <a:pt x="1757" y="3669"/>
                  </a:lnTo>
                  <a:lnTo>
                    <a:pt x="1680" y="3721"/>
                  </a:lnTo>
                  <a:lnTo>
                    <a:pt x="1628" y="3798"/>
                  </a:lnTo>
                  <a:lnTo>
                    <a:pt x="1628" y="3876"/>
                  </a:lnTo>
                  <a:lnTo>
                    <a:pt x="1628" y="8268"/>
                  </a:lnTo>
                  <a:lnTo>
                    <a:pt x="1241" y="8268"/>
                  </a:lnTo>
                  <a:lnTo>
                    <a:pt x="1111" y="8294"/>
                  </a:lnTo>
                  <a:lnTo>
                    <a:pt x="905" y="8372"/>
                  </a:lnTo>
                  <a:lnTo>
                    <a:pt x="905" y="3049"/>
                  </a:lnTo>
                  <a:close/>
                  <a:moveTo>
                    <a:pt x="2429" y="8734"/>
                  </a:moveTo>
                  <a:lnTo>
                    <a:pt x="2532" y="8759"/>
                  </a:lnTo>
                  <a:lnTo>
                    <a:pt x="2584" y="8785"/>
                  </a:lnTo>
                  <a:lnTo>
                    <a:pt x="2662" y="8863"/>
                  </a:lnTo>
                  <a:lnTo>
                    <a:pt x="2713" y="8914"/>
                  </a:lnTo>
                  <a:lnTo>
                    <a:pt x="2765" y="8992"/>
                  </a:lnTo>
                  <a:lnTo>
                    <a:pt x="2791" y="9069"/>
                  </a:lnTo>
                  <a:lnTo>
                    <a:pt x="2791" y="9173"/>
                  </a:lnTo>
                  <a:lnTo>
                    <a:pt x="2791" y="9199"/>
                  </a:lnTo>
                  <a:lnTo>
                    <a:pt x="2532" y="9586"/>
                  </a:lnTo>
                  <a:lnTo>
                    <a:pt x="1163" y="9586"/>
                  </a:lnTo>
                  <a:lnTo>
                    <a:pt x="930" y="9199"/>
                  </a:lnTo>
                  <a:lnTo>
                    <a:pt x="905" y="9173"/>
                  </a:lnTo>
                  <a:lnTo>
                    <a:pt x="930" y="9069"/>
                  </a:lnTo>
                  <a:lnTo>
                    <a:pt x="956" y="8992"/>
                  </a:lnTo>
                  <a:lnTo>
                    <a:pt x="982" y="8914"/>
                  </a:lnTo>
                  <a:lnTo>
                    <a:pt x="1034" y="8863"/>
                  </a:lnTo>
                  <a:lnTo>
                    <a:pt x="1111" y="8785"/>
                  </a:lnTo>
                  <a:lnTo>
                    <a:pt x="1189" y="8759"/>
                  </a:lnTo>
                  <a:lnTo>
                    <a:pt x="1266" y="8734"/>
                  </a:lnTo>
                  <a:close/>
                  <a:moveTo>
                    <a:pt x="2248" y="10025"/>
                  </a:moveTo>
                  <a:lnTo>
                    <a:pt x="1912" y="10542"/>
                  </a:lnTo>
                  <a:lnTo>
                    <a:pt x="1886" y="10594"/>
                  </a:lnTo>
                  <a:lnTo>
                    <a:pt x="1809" y="10594"/>
                  </a:lnTo>
                  <a:lnTo>
                    <a:pt x="1783" y="10542"/>
                  </a:lnTo>
                  <a:lnTo>
                    <a:pt x="1447" y="10025"/>
                  </a:lnTo>
                  <a:close/>
                  <a:moveTo>
                    <a:pt x="1137" y="0"/>
                  </a:moveTo>
                  <a:lnTo>
                    <a:pt x="1008" y="26"/>
                  </a:lnTo>
                  <a:lnTo>
                    <a:pt x="879" y="52"/>
                  </a:lnTo>
                  <a:lnTo>
                    <a:pt x="750" y="129"/>
                  </a:lnTo>
                  <a:lnTo>
                    <a:pt x="646" y="207"/>
                  </a:lnTo>
                  <a:lnTo>
                    <a:pt x="569" y="310"/>
                  </a:lnTo>
                  <a:lnTo>
                    <a:pt x="517" y="414"/>
                  </a:lnTo>
                  <a:lnTo>
                    <a:pt x="465" y="543"/>
                  </a:lnTo>
                  <a:lnTo>
                    <a:pt x="465" y="698"/>
                  </a:lnTo>
                  <a:lnTo>
                    <a:pt x="465" y="1680"/>
                  </a:lnTo>
                  <a:lnTo>
                    <a:pt x="362" y="1705"/>
                  </a:lnTo>
                  <a:lnTo>
                    <a:pt x="284" y="1731"/>
                  </a:lnTo>
                  <a:lnTo>
                    <a:pt x="207" y="1783"/>
                  </a:lnTo>
                  <a:lnTo>
                    <a:pt x="129" y="1860"/>
                  </a:lnTo>
                  <a:lnTo>
                    <a:pt x="78" y="1938"/>
                  </a:lnTo>
                  <a:lnTo>
                    <a:pt x="26" y="2016"/>
                  </a:lnTo>
                  <a:lnTo>
                    <a:pt x="0" y="2119"/>
                  </a:lnTo>
                  <a:lnTo>
                    <a:pt x="0" y="2196"/>
                  </a:lnTo>
                  <a:lnTo>
                    <a:pt x="0" y="2506"/>
                  </a:lnTo>
                  <a:lnTo>
                    <a:pt x="0" y="2610"/>
                  </a:lnTo>
                  <a:lnTo>
                    <a:pt x="26" y="2687"/>
                  </a:lnTo>
                  <a:lnTo>
                    <a:pt x="78" y="2791"/>
                  </a:lnTo>
                  <a:lnTo>
                    <a:pt x="129" y="2868"/>
                  </a:lnTo>
                  <a:lnTo>
                    <a:pt x="207" y="2920"/>
                  </a:lnTo>
                  <a:lnTo>
                    <a:pt x="284" y="2972"/>
                  </a:lnTo>
                  <a:lnTo>
                    <a:pt x="362" y="3023"/>
                  </a:lnTo>
                  <a:lnTo>
                    <a:pt x="465" y="3023"/>
                  </a:lnTo>
                  <a:lnTo>
                    <a:pt x="465" y="9147"/>
                  </a:lnTo>
                  <a:lnTo>
                    <a:pt x="465" y="9173"/>
                  </a:lnTo>
                  <a:lnTo>
                    <a:pt x="465" y="9302"/>
                  </a:lnTo>
                  <a:lnTo>
                    <a:pt x="543" y="9457"/>
                  </a:lnTo>
                  <a:lnTo>
                    <a:pt x="1396" y="10801"/>
                  </a:lnTo>
                  <a:lnTo>
                    <a:pt x="1499" y="10904"/>
                  </a:lnTo>
                  <a:lnTo>
                    <a:pt x="1602" y="10982"/>
                  </a:lnTo>
                  <a:lnTo>
                    <a:pt x="1706" y="11033"/>
                  </a:lnTo>
                  <a:lnTo>
                    <a:pt x="1990" y="11033"/>
                  </a:lnTo>
                  <a:lnTo>
                    <a:pt x="2093" y="10982"/>
                  </a:lnTo>
                  <a:lnTo>
                    <a:pt x="2222" y="10904"/>
                  </a:lnTo>
                  <a:lnTo>
                    <a:pt x="2300" y="10801"/>
                  </a:lnTo>
                  <a:lnTo>
                    <a:pt x="3153" y="9457"/>
                  </a:lnTo>
                  <a:lnTo>
                    <a:pt x="3230" y="9302"/>
                  </a:lnTo>
                  <a:lnTo>
                    <a:pt x="3256" y="9173"/>
                  </a:lnTo>
                  <a:lnTo>
                    <a:pt x="3256" y="9147"/>
                  </a:lnTo>
                  <a:lnTo>
                    <a:pt x="3256" y="3023"/>
                  </a:lnTo>
                  <a:lnTo>
                    <a:pt x="3333" y="3023"/>
                  </a:lnTo>
                  <a:lnTo>
                    <a:pt x="3437" y="2972"/>
                  </a:lnTo>
                  <a:lnTo>
                    <a:pt x="3514" y="2920"/>
                  </a:lnTo>
                  <a:lnTo>
                    <a:pt x="3566" y="2868"/>
                  </a:lnTo>
                  <a:lnTo>
                    <a:pt x="3618" y="2791"/>
                  </a:lnTo>
                  <a:lnTo>
                    <a:pt x="3669" y="2687"/>
                  </a:lnTo>
                  <a:lnTo>
                    <a:pt x="3695" y="2610"/>
                  </a:lnTo>
                  <a:lnTo>
                    <a:pt x="3695" y="2506"/>
                  </a:lnTo>
                  <a:lnTo>
                    <a:pt x="3695" y="2196"/>
                  </a:lnTo>
                  <a:lnTo>
                    <a:pt x="3695" y="2119"/>
                  </a:lnTo>
                  <a:lnTo>
                    <a:pt x="3669" y="2016"/>
                  </a:lnTo>
                  <a:lnTo>
                    <a:pt x="3618" y="1938"/>
                  </a:lnTo>
                  <a:lnTo>
                    <a:pt x="3566" y="1860"/>
                  </a:lnTo>
                  <a:lnTo>
                    <a:pt x="3514" y="1783"/>
                  </a:lnTo>
                  <a:lnTo>
                    <a:pt x="3437" y="1731"/>
                  </a:lnTo>
                  <a:lnTo>
                    <a:pt x="3333" y="1705"/>
                  </a:lnTo>
                  <a:lnTo>
                    <a:pt x="3256" y="1680"/>
                  </a:lnTo>
                  <a:lnTo>
                    <a:pt x="3256" y="698"/>
                  </a:lnTo>
                  <a:lnTo>
                    <a:pt x="3230" y="543"/>
                  </a:lnTo>
                  <a:lnTo>
                    <a:pt x="3204" y="414"/>
                  </a:lnTo>
                  <a:lnTo>
                    <a:pt x="3127" y="310"/>
                  </a:lnTo>
                  <a:lnTo>
                    <a:pt x="3049" y="207"/>
                  </a:lnTo>
                  <a:lnTo>
                    <a:pt x="2946" y="129"/>
                  </a:lnTo>
                  <a:lnTo>
                    <a:pt x="2843" y="52"/>
                  </a:lnTo>
                  <a:lnTo>
                    <a:pt x="2713" y="26"/>
                  </a:lnTo>
                  <a:lnTo>
                    <a:pt x="2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4701750" y="2718275"/>
              <a:ext cx="284900" cy="315250"/>
            </a:xfrm>
            <a:custGeom>
              <a:avLst/>
              <a:gdLst/>
              <a:ahLst/>
              <a:cxnLst/>
              <a:rect l="l" t="t" r="r" b="b"/>
              <a:pathLst>
                <a:path w="11396" h="12610" extrusionOk="0">
                  <a:moveTo>
                    <a:pt x="10801" y="2093"/>
                  </a:moveTo>
                  <a:lnTo>
                    <a:pt x="10878" y="2145"/>
                  </a:lnTo>
                  <a:lnTo>
                    <a:pt x="10930" y="2222"/>
                  </a:lnTo>
                  <a:lnTo>
                    <a:pt x="10956" y="2326"/>
                  </a:lnTo>
                  <a:lnTo>
                    <a:pt x="10956" y="11912"/>
                  </a:lnTo>
                  <a:lnTo>
                    <a:pt x="10930" y="12015"/>
                  </a:lnTo>
                  <a:lnTo>
                    <a:pt x="10878" y="12067"/>
                  </a:lnTo>
                  <a:lnTo>
                    <a:pt x="10801" y="12119"/>
                  </a:lnTo>
                  <a:lnTo>
                    <a:pt x="10723" y="12144"/>
                  </a:lnTo>
                  <a:lnTo>
                    <a:pt x="1835" y="12144"/>
                  </a:lnTo>
                  <a:lnTo>
                    <a:pt x="1551" y="12119"/>
                  </a:lnTo>
                  <a:lnTo>
                    <a:pt x="1318" y="12041"/>
                  </a:lnTo>
                  <a:lnTo>
                    <a:pt x="1086" y="11912"/>
                  </a:lnTo>
                  <a:lnTo>
                    <a:pt x="879" y="11731"/>
                  </a:lnTo>
                  <a:lnTo>
                    <a:pt x="698" y="11550"/>
                  </a:lnTo>
                  <a:lnTo>
                    <a:pt x="569" y="11318"/>
                  </a:lnTo>
                  <a:lnTo>
                    <a:pt x="491" y="11059"/>
                  </a:lnTo>
                  <a:lnTo>
                    <a:pt x="465" y="10775"/>
                  </a:lnTo>
                  <a:lnTo>
                    <a:pt x="465" y="10749"/>
                  </a:lnTo>
                  <a:lnTo>
                    <a:pt x="491" y="10465"/>
                  </a:lnTo>
                  <a:lnTo>
                    <a:pt x="569" y="10207"/>
                  </a:lnTo>
                  <a:lnTo>
                    <a:pt x="698" y="9974"/>
                  </a:lnTo>
                  <a:lnTo>
                    <a:pt x="879" y="9767"/>
                  </a:lnTo>
                  <a:lnTo>
                    <a:pt x="1086" y="9612"/>
                  </a:lnTo>
                  <a:lnTo>
                    <a:pt x="1318" y="9483"/>
                  </a:lnTo>
                  <a:lnTo>
                    <a:pt x="1551" y="9406"/>
                  </a:lnTo>
                  <a:lnTo>
                    <a:pt x="1835" y="9380"/>
                  </a:lnTo>
                  <a:lnTo>
                    <a:pt x="2119" y="9406"/>
                  </a:lnTo>
                  <a:lnTo>
                    <a:pt x="2377" y="9483"/>
                  </a:lnTo>
                  <a:lnTo>
                    <a:pt x="2610" y="9612"/>
                  </a:lnTo>
                  <a:lnTo>
                    <a:pt x="2791" y="9767"/>
                  </a:lnTo>
                  <a:lnTo>
                    <a:pt x="2972" y="9974"/>
                  </a:lnTo>
                  <a:lnTo>
                    <a:pt x="3101" y="10207"/>
                  </a:lnTo>
                  <a:lnTo>
                    <a:pt x="3178" y="10465"/>
                  </a:lnTo>
                  <a:lnTo>
                    <a:pt x="3204" y="10749"/>
                  </a:lnTo>
                  <a:lnTo>
                    <a:pt x="3230" y="10827"/>
                  </a:lnTo>
                  <a:lnTo>
                    <a:pt x="3256" y="10904"/>
                  </a:lnTo>
                  <a:lnTo>
                    <a:pt x="3334" y="10956"/>
                  </a:lnTo>
                  <a:lnTo>
                    <a:pt x="3437" y="10982"/>
                  </a:lnTo>
                  <a:lnTo>
                    <a:pt x="3514" y="10956"/>
                  </a:lnTo>
                  <a:lnTo>
                    <a:pt x="3592" y="10904"/>
                  </a:lnTo>
                  <a:lnTo>
                    <a:pt x="3644" y="10827"/>
                  </a:lnTo>
                  <a:lnTo>
                    <a:pt x="3644" y="10749"/>
                  </a:lnTo>
                  <a:lnTo>
                    <a:pt x="3644" y="2093"/>
                  </a:lnTo>
                  <a:close/>
                  <a:moveTo>
                    <a:pt x="1835" y="0"/>
                  </a:moveTo>
                  <a:lnTo>
                    <a:pt x="1654" y="26"/>
                  </a:lnTo>
                  <a:lnTo>
                    <a:pt x="1473" y="52"/>
                  </a:lnTo>
                  <a:lnTo>
                    <a:pt x="1292" y="104"/>
                  </a:lnTo>
                  <a:lnTo>
                    <a:pt x="1111" y="155"/>
                  </a:lnTo>
                  <a:lnTo>
                    <a:pt x="956" y="233"/>
                  </a:lnTo>
                  <a:lnTo>
                    <a:pt x="801" y="310"/>
                  </a:lnTo>
                  <a:lnTo>
                    <a:pt x="672" y="414"/>
                  </a:lnTo>
                  <a:lnTo>
                    <a:pt x="543" y="543"/>
                  </a:lnTo>
                  <a:lnTo>
                    <a:pt x="414" y="672"/>
                  </a:lnTo>
                  <a:lnTo>
                    <a:pt x="310" y="801"/>
                  </a:lnTo>
                  <a:lnTo>
                    <a:pt x="233" y="956"/>
                  </a:lnTo>
                  <a:lnTo>
                    <a:pt x="155" y="1111"/>
                  </a:lnTo>
                  <a:lnTo>
                    <a:pt x="104" y="1292"/>
                  </a:lnTo>
                  <a:lnTo>
                    <a:pt x="52" y="1473"/>
                  </a:lnTo>
                  <a:lnTo>
                    <a:pt x="26" y="1654"/>
                  </a:lnTo>
                  <a:lnTo>
                    <a:pt x="0" y="1835"/>
                  </a:lnTo>
                  <a:lnTo>
                    <a:pt x="0" y="3540"/>
                  </a:lnTo>
                  <a:lnTo>
                    <a:pt x="26" y="3618"/>
                  </a:lnTo>
                  <a:lnTo>
                    <a:pt x="78" y="3695"/>
                  </a:lnTo>
                  <a:lnTo>
                    <a:pt x="155" y="3747"/>
                  </a:lnTo>
                  <a:lnTo>
                    <a:pt x="336" y="3747"/>
                  </a:lnTo>
                  <a:lnTo>
                    <a:pt x="388" y="3695"/>
                  </a:lnTo>
                  <a:lnTo>
                    <a:pt x="440" y="3618"/>
                  </a:lnTo>
                  <a:lnTo>
                    <a:pt x="465" y="3540"/>
                  </a:lnTo>
                  <a:lnTo>
                    <a:pt x="465" y="1835"/>
                  </a:lnTo>
                  <a:lnTo>
                    <a:pt x="491" y="1551"/>
                  </a:lnTo>
                  <a:lnTo>
                    <a:pt x="569" y="1292"/>
                  </a:lnTo>
                  <a:lnTo>
                    <a:pt x="698" y="1060"/>
                  </a:lnTo>
                  <a:lnTo>
                    <a:pt x="853" y="853"/>
                  </a:lnTo>
                  <a:lnTo>
                    <a:pt x="1060" y="698"/>
                  </a:lnTo>
                  <a:lnTo>
                    <a:pt x="1292" y="569"/>
                  </a:lnTo>
                  <a:lnTo>
                    <a:pt x="1551" y="491"/>
                  </a:lnTo>
                  <a:lnTo>
                    <a:pt x="1835" y="465"/>
                  </a:lnTo>
                  <a:lnTo>
                    <a:pt x="2093" y="491"/>
                  </a:lnTo>
                  <a:lnTo>
                    <a:pt x="2352" y="569"/>
                  </a:lnTo>
                  <a:lnTo>
                    <a:pt x="2584" y="698"/>
                  </a:lnTo>
                  <a:lnTo>
                    <a:pt x="2791" y="853"/>
                  </a:lnTo>
                  <a:lnTo>
                    <a:pt x="2972" y="1060"/>
                  </a:lnTo>
                  <a:lnTo>
                    <a:pt x="3075" y="1292"/>
                  </a:lnTo>
                  <a:lnTo>
                    <a:pt x="3178" y="1551"/>
                  </a:lnTo>
                  <a:lnTo>
                    <a:pt x="3204" y="1835"/>
                  </a:lnTo>
                  <a:lnTo>
                    <a:pt x="3204" y="9535"/>
                  </a:lnTo>
                  <a:lnTo>
                    <a:pt x="3075" y="9406"/>
                  </a:lnTo>
                  <a:lnTo>
                    <a:pt x="2920" y="9276"/>
                  </a:lnTo>
                  <a:lnTo>
                    <a:pt x="2765" y="9173"/>
                  </a:lnTo>
                  <a:lnTo>
                    <a:pt x="2584" y="9095"/>
                  </a:lnTo>
                  <a:lnTo>
                    <a:pt x="2429" y="9018"/>
                  </a:lnTo>
                  <a:lnTo>
                    <a:pt x="2222" y="8966"/>
                  </a:lnTo>
                  <a:lnTo>
                    <a:pt x="2042" y="8940"/>
                  </a:lnTo>
                  <a:lnTo>
                    <a:pt x="1835" y="8915"/>
                  </a:lnTo>
                  <a:lnTo>
                    <a:pt x="1628" y="8940"/>
                  </a:lnTo>
                  <a:lnTo>
                    <a:pt x="1447" y="8966"/>
                  </a:lnTo>
                  <a:lnTo>
                    <a:pt x="1266" y="9018"/>
                  </a:lnTo>
                  <a:lnTo>
                    <a:pt x="1086" y="9095"/>
                  </a:lnTo>
                  <a:lnTo>
                    <a:pt x="905" y="9173"/>
                  </a:lnTo>
                  <a:lnTo>
                    <a:pt x="750" y="9276"/>
                  </a:lnTo>
                  <a:lnTo>
                    <a:pt x="595" y="9406"/>
                  </a:lnTo>
                  <a:lnTo>
                    <a:pt x="465" y="9535"/>
                  </a:lnTo>
                  <a:lnTo>
                    <a:pt x="465" y="4600"/>
                  </a:lnTo>
                  <a:lnTo>
                    <a:pt x="440" y="4496"/>
                  </a:lnTo>
                  <a:lnTo>
                    <a:pt x="388" y="4445"/>
                  </a:lnTo>
                  <a:lnTo>
                    <a:pt x="336" y="4393"/>
                  </a:lnTo>
                  <a:lnTo>
                    <a:pt x="233" y="4367"/>
                  </a:lnTo>
                  <a:lnTo>
                    <a:pt x="155" y="4393"/>
                  </a:lnTo>
                  <a:lnTo>
                    <a:pt x="78" y="4445"/>
                  </a:lnTo>
                  <a:lnTo>
                    <a:pt x="26" y="4496"/>
                  </a:lnTo>
                  <a:lnTo>
                    <a:pt x="0" y="4600"/>
                  </a:lnTo>
                  <a:lnTo>
                    <a:pt x="26" y="10749"/>
                  </a:lnTo>
                  <a:lnTo>
                    <a:pt x="26" y="10775"/>
                  </a:lnTo>
                  <a:lnTo>
                    <a:pt x="26" y="10956"/>
                  </a:lnTo>
                  <a:lnTo>
                    <a:pt x="52" y="11137"/>
                  </a:lnTo>
                  <a:lnTo>
                    <a:pt x="104" y="11318"/>
                  </a:lnTo>
                  <a:lnTo>
                    <a:pt x="155" y="11473"/>
                  </a:lnTo>
                  <a:lnTo>
                    <a:pt x="233" y="11653"/>
                  </a:lnTo>
                  <a:lnTo>
                    <a:pt x="336" y="11783"/>
                  </a:lnTo>
                  <a:lnTo>
                    <a:pt x="440" y="11938"/>
                  </a:lnTo>
                  <a:lnTo>
                    <a:pt x="543" y="12067"/>
                  </a:lnTo>
                  <a:lnTo>
                    <a:pt x="672" y="12170"/>
                  </a:lnTo>
                  <a:lnTo>
                    <a:pt x="827" y="12274"/>
                  </a:lnTo>
                  <a:lnTo>
                    <a:pt x="982" y="12377"/>
                  </a:lnTo>
                  <a:lnTo>
                    <a:pt x="1137" y="12454"/>
                  </a:lnTo>
                  <a:lnTo>
                    <a:pt x="1292" y="12506"/>
                  </a:lnTo>
                  <a:lnTo>
                    <a:pt x="1473" y="12558"/>
                  </a:lnTo>
                  <a:lnTo>
                    <a:pt x="1654" y="12584"/>
                  </a:lnTo>
                  <a:lnTo>
                    <a:pt x="1835" y="12610"/>
                  </a:lnTo>
                  <a:lnTo>
                    <a:pt x="10723" y="12610"/>
                  </a:lnTo>
                  <a:lnTo>
                    <a:pt x="10853" y="12584"/>
                  </a:lnTo>
                  <a:lnTo>
                    <a:pt x="10982" y="12532"/>
                  </a:lnTo>
                  <a:lnTo>
                    <a:pt x="11111" y="12480"/>
                  </a:lnTo>
                  <a:lnTo>
                    <a:pt x="11188" y="12403"/>
                  </a:lnTo>
                  <a:lnTo>
                    <a:pt x="11292" y="12299"/>
                  </a:lnTo>
                  <a:lnTo>
                    <a:pt x="11343" y="12170"/>
                  </a:lnTo>
                  <a:lnTo>
                    <a:pt x="11395" y="12041"/>
                  </a:lnTo>
                  <a:lnTo>
                    <a:pt x="11395" y="11912"/>
                  </a:lnTo>
                  <a:lnTo>
                    <a:pt x="11395" y="2326"/>
                  </a:lnTo>
                  <a:lnTo>
                    <a:pt x="11395" y="2171"/>
                  </a:lnTo>
                  <a:lnTo>
                    <a:pt x="11343" y="2042"/>
                  </a:lnTo>
                  <a:lnTo>
                    <a:pt x="11292" y="1938"/>
                  </a:lnTo>
                  <a:lnTo>
                    <a:pt x="11188" y="1835"/>
                  </a:lnTo>
                  <a:lnTo>
                    <a:pt x="11111" y="1757"/>
                  </a:lnTo>
                  <a:lnTo>
                    <a:pt x="10982" y="1680"/>
                  </a:lnTo>
                  <a:lnTo>
                    <a:pt x="10853" y="1654"/>
                  </a:lnTo>
                  <a:lnTo>
                    <a:pt x="10723" y="1628"/>
                  </a:lnTo>
                  <a:lnTo>
                    <a:pt x="3644" y="1628"/>
                  </a:lnTo>
                  <a:lnTo>
                    <a:pt x="3618" y="1473"/>
                  </a:lnTo>
                  <a:lnTo>
                    <a:pt x="3566" y="1292"/>
                  </a:lnTo>
                  <a:lnTo>
                    <a:pt x="3437" y="982"/>
                  </a:lnTo>
                  <a:lnTo>
                    <a:pt x="3282" y="724"/>
                  </a:lnTo>
                  <a:lnTo>
                    <a:pt x="3049" y="491"/>
                  </a:lnTo>
                  <a:lnTo>
                    <a:pt x="2791" y="285"/>
                  </a:lnTo>
                  <a:lnTo>
                    <a:pt x="2507" y="129"/>
                  </a:lnTo>
                  <a:lnTo>
                    <a:pt x="2326" y="78"/>
                  </a:lnTo>
                  <a:lnTo>
                    <a:pt x="2171" y="52"/>
                  </a:lnTo>
                  <a:lnTo>
                    <a:pt x="2016" y="26"/>
                  </a:lnTo>
                  <a:lnTo>
                    <a:pt x="1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a:off x="4804450" y="2800950"/>
              <a:ext cx="159575" cy="108550"/>
            </a:xfrm>
            <a:custGeom>
              <a:avLst/>
              <a:gdLst/>
              <a:ahLst/>
              <a:cxnLst/>
              <a:rect l="l" t="t" r="r" b="b"/>
              <a:pathLst>
                <a:path w="6383" h="4342" extrusionOk="0">
                  <a:moveTo>
                    <a:pt x="5401" y="440"/>
                  </a:moveTo>
                  <a:lnTo>
                    <a:pt x="3205" y="1887"/>
                  </a:lnTo>
                  <a:lnTo>
                    <a:pt x="983" y="440"/>
                  </a:lnTo>
                  <a:close/>
                  <a:moveTo>
                    <a:pt x="466" y="647"/>
                  </a:moveTo>
                  <a:lnTo>
                    <a:pt x="2765" y="2171"/>
                  </a:lnTo>
                  <a:lnTo>
                    <a:pt x="466" y="3696"/>
                  </a:lnTo>
                  <a:lnTo>
                    <a:pt x="466" y="647"/>
                  </a:lnTo>
                  <a:close/>
                  <a:moveTo>
                    <a:pt x="5918" y="647"/>
                  </a:moveTo>
                  <a:lnTo>
                    <a:pt x="5918" y="3696"/>
                  </a:lnTo>
                  <a:lnTo>
                    <a:pt x="3618" y="2171"/>
                  </a:lnTo>
                  <a:lnTo>
                    <a:pt x="5918" y="647"/>
                  </a:lnTo>
                  <a:close/>
                  <a:moveTo>
                    <a:pt x="3205" y="2429"/>
                  </a:moveTo>
                  <a:lnTo>
                    <a:pt x="5401" y="3876"/>
                  </a:lnTo>
                  <a:lnTo>
                    <a:pt x="983" y="3876"/>
                  </a:lnTo>
                  <a:lnTo>
                    <a:pt x="3205" y="2429"/>
                  </a:lnTo>
                  <a:close/>
                  <a:moveTo>
                    <a:pt x="311" y="1"/>
                  </a:moveTo>
                  <a:lnTo>
                    <a:pt x="233" y="26"/>
                  </a:lnTo>
                  <a:lnTo>
                    <a:pt x="104" y="104"/>
                  </a:lnTo>
                  <a:lnTo>
                    <a:pt x="26" y="233"/>
                  </a:lnTo>
                  <a:lnTo>
                    <a:pt x="1" y="311"/>
                  </a:lnTo>
                  <a:lnTo>
                    <a:pt x="1" y="362"/>
                  </a:lnTo>
                  <a:lnTo>
                    <a:pt x="1" y="3954"/>
                  </a:lnTo>
                  <a:lnTo>
                    <a:pt x="1" y="4031"/>
                  </a:lnTo>
                  <a:lnTo>
                    <a:pt x="26" y="4109"/>
                  </a:lnTo>
                  <a:lnTo>
                    <a:pt x="104" y="4238"/>
                  </a:lnTo>
                  <a:lnTo>
                    <a:pt x="233" y="4316"/>
                  </a:lnTo>
                  <a:lnTo>
                    <a:pt x="311" y="4342"/>
                  </a:lnTo>
                  <a:lnTo>
                    <a:pt x="6073" y="4342"/>
                  </a:lnTo>
                  <a:lnTo>
                    <a:pt x="6150" y="4316"/>
                  </a:lnTo>
                  <a:lnTo>
                    <a:pt x="6279" y="4238"/>
                  </a:lnTo>
                  <a:lnTo>
                    <a:pt x="6357" y="4109"/>
                  </a:lnTo>
                  <a:lnTo>
                    <a:pt x="6383" y="4031"/>
                  </a:lnTo>
                  <a:lnTo>
                    <a:pt x="6383" y="3954"/>
                  </a:lnTo>
                  <a:lnTo>
                    <a:pt x="6383" y="362"/>
                  </a:lnTo>
                  <a:lnTo>
                    <a:pt x="6383" y="311"/>
                  </a:lnTo>
                  <a:lnTo>
                    <a:pt x="6357" y="233"/>
                  </a:lnTo>
                  <a:lnTo>
                    <a:pt x="6279" y="104"/>
                  </a:lnTo>
                  <a:lnTo>
                    <a:pt x="6150" y="26"/>
                  </a:lnTo>
                  <a:lnTo>
                    <a:pt x="6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a:off x="4804450" y="2921100"/>
              <a:ext cx="63975" cy="72375"/>
            </a:xfrm>
            <a:custGeom>
              <a:avLst/>
              <a:gdLst/>
              <a:ahLst/>
              <a:cxnLst/>
              <a:rect l="l" t="t" r="r" b="b"/>
              <a:pathLst>
                <a:path w="2559" h="2895" extrusionOk="0">
                  <a:moveTo>
                    <a:pt x="2094" y="440"/>
                  </a:moveTo>
                  <a:lnTo>
                    <a:pt x="2094" y="2455"/>
                  </a:lnTo>
                  <a:lnTo>
                    <a:pt x="466" y="2455"/>
                  </a:lnTo>
                  <a:lnTo>
                    <a:pt x="466" y="440"/>
                  </a:lnTo>
                  <a:close/>
                  <a:moveTo>
                    <a:pt x="311" y="1"/>
                  </a:moveTo>
                  <a:lnTo>
                    <a:pt x="233" y="26"/>
                  </a:lnTo>
                  <a:lnTo>
                    <a:pt x="104" y="104"/>
                  </a:lnTo>
                  <a:lnTo>
                    <a:pt x="26" y="233"/>
                  </a:lnTo>
                  <a:lnTo>
                    <a:pt x="1" y="285"/>
                  </a:lnTo>
                  <a:lnTo>
                    <a:pt x="1" y="362"/>
                  </a:lnTo>
                  <a:lnTo>
                    <a:pt x="1" y="2533"/>
                  </a:lnTo>
                  <a:lnTo>
                    <a:pt x="1" y="2610"/>
                  </a:lnTo>
                  <a:lnTo>
                    <a:pt x="26" y="2662"/>
                  </a:lnTo>
                  <a:lnTo>
                    <a:pt x="104" y="2791"/>
                  </a:lnTo>
                  <a:lnTo>
                    <a:pt x="233" y="2869"/>
                  </a:lnTo>
                  <a:lnTo>
                    <a:pt x="311" y="2895"/>
                  </a:lnTo>
                  <a:lnTo>
                    <a:pt x="2249" y="2895"/>
                  </a:lnTo>
                  <a:lnTo>
                    <a:pt x="2326" y="2869"/>
                  </a:lnTo>
                  <a:lnTo>
                    <a:pt x="2455" y="2791"/>
                  </a:lnTo>
                  <a:lnTo>
                    <a:pt x="2533" y="2662"/>
                  </a:lnTo>
                  <a:lnTo>
                    <a:pt x="2559" y="2610"/>
                  </a:lnTo>
                  <a:lnTo>
                    <a:pt x="2559" y="2533"/>
                  </a:lnTo>
                  <a:lnTo>
                    <a:pt x="2559" y="362"/>
                  </a:lnTo>
                  <a:lnTo>
                    <a:pt x="2559" y="285"/>
                  </a:lnTo>
                  <a:lnTo>
                    <a:pt x="2533" y="233"/>
                  </a:lnTo>
                  <a:lnTo>
                    <a:pt x="2455" y="104"/>
                  </a:lnTo>
                  <a:lnTo>
                    <a:pt x="2326" y="26"/>
                  </a:lnTo>
                  <a:lnTo>
                    <a:pt x="2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a:off x="4879375" y="2928850"/>
              <a:ext cx="84650" cy="11650"/>
            </a:xfrm>
            <a:custGeom>
              <a:avLst/>
              <a:gdLst/>
              <a:ahLst/>
              <a:cxnLst/>
              <a:rect l="l" t="t" r="r" b="b"/>
              <a:pathLst>
                <a:path w="3386" h="466" extrusionOk="0">
                  <a:moveTo>
                    <a:pt x="233" y="1"/>
                  </a:moveTo>
                  <a:lnTo>
                    <a:pt x="156" y="27"/>
                  </a:lnTo>
                  <a:lnTo>
                    <a:pt x="78" y="52"/>
                  </a:lnTo>
                  <a:lnTo>
                    <a:pt x="27" y="130"/>
                  </a:lnTo>
                  <a:lnTo>
                    <a:pt x="1" y="233"/>
                  </a:lnTo>
                  <a:lnTo>
                    <a:pt x="27" y="311"/>
                  </a:lnTo>
                  <a:lnTo>
                    <a:pt x="78" y="388"/>
                  </a:lnTo>
                  <a:lnTo>
                    <a:pt x="156" y="440"/>
                  </a:lnTo>
                  <a:lnTo>
                    <a:pt x="233" y="466"/>
                  </a:lnTo>
                  <a:lnTo>
                    <a:pt x="3153" y="466"/>
                  </a:lnTo>
                  <a:lnTo>
                    <a:pt x="3257" y="440"/>
                  </a:lnTo>
                  <a:lnTo>
                    <a:pt x="3308" y="388"/>
                  </a:lnTo>
                  <a:lnTo>
                    <a:pt x="3360" y="311"/>
                  </a:lnTo>
                  <a:lnTo>
                    <a:pt x="3386" y="233"/>
                  </a:lnTo>
                  <a:lnTo>
                    <a:pt x="3360" y="130"/>
                  </a:lnTo>
                  <a:lnTo>
                    <a:pt x="3308" y="52"/>
                  </a:lnTo>
                  <a:lnTo>
                    <a:pt x="3257" y="27"/>
                  </a:lnTo>
                  <a:lnTo>
                    <a:pt x="31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p:cNvSpPr/>
            <p:nvPr/>
          </p:nvSpPr>
          <p:spPr>
            <a:xfrm>
              <a:off x="4879375" y="2951475"/>
              <a:ext cx="84650" cy="11650"/>
            </a:xfrm>
            <a:custGeom>
              <a:avLst/>
              <a:gdLst/>
              <a:ahLst/>
              <a:cxnLst/>
              <a:rect l="l" t="t" r="r" b="b"/>
              <a:pathLst>
                <a:path w="3386" h="466" extrusionOk="0">
                  <a:moveTo>
                    <a:pt x="233" y="0"/>
                  </a:moveTo>
                  <a:lnTo>
                    <a:pt x="156" y="26"/>
                  </a:lnTo>
                  <a:lnTo>
                    <a:pt x="78" y="78"/>
                  </a:lnTo>
                  <a:lnTo>
                    <a:pt x="27" y="155"/>
                  </a:lnTo>
                  <a:lnTo>
                    <a:pt x="1" y="233"/>
                  </a:lnTo>
                  <a:lnTo>
                    <a:pt x="27" y="310"/>
                  </a:lnTo>
                  <a:lnTo>
                    <a:pt x="78" y="388"/>
                  </a:lnTo>
                  <a:lnTo>
                    <a:pt x="156" y="439"/>
                  </a:lnTo>
                  <a:lnTo>
                    <a:pt x="233" y="465"/>
                  </a:lnTo>
                  <a:lnTo>
                    <a:pt x="3153" y="465"/>
                  </a:lnTo>
                  <a:lnTo>
                    <a:pt x="3257" y="439"/>
                  </a:lnTo>
                  <a:lnTo>
                    <a:pt x="3308" y="388"/>
                  </a:lnTo>
                  <a:lnTo>
                    <a:pt x="3360" y="310"/>
                  </a:lnTo>
                  <a:lnTo>
                    <a:pt x="3386" y="233"/>
                  </a:lnTo>
                  <a:lnTo>
                    <a:pt x="3360" y="155"/>
                  </a:lnTo>
                  <a:lnTo>
                    <a:pt x="3308" y="78"/>
                  </a:lnTo>
                  <a:lnTo>
                    <a:pt x="3257" y="26"/>
                  </a:lnTo>
                  <a:lnTo>
                    <a:pt x="31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p:cNvSpPr/>
            <p:nvPr/>
          </p:nvSpPr>
          <p:spPr>
            <a:xfrm>
              <a:off x="4879375" y="2974075"/>
              <a:ext cx="62050" cy="11650"/>
            </a:xfrm>
            <a:custGeom>
              <a:avLst/>
              <a:gdLst/>
              <a:ahLst/>
              <a:cxnLst/>
              <a:rect l="l" t="t" r="r" b="b"/>
              <a:pathLst>
                <a:path w="2482" h="466" extrusionOk="0">
                  <a:moveTo>
                    <a:pt x="233" y="0"/>
                  </a:moveTo>
                  <a:lnTo>
                    <a:pt x="156" y="26"/>
                  </a:lnTo>
                  <a:lnTo>
                    <a:pt x="78" y="78"/>
                  </a:lnTo>
                  <a:lnTo>
                    <a:pt x="27" y="155"/>
                  </a:lnTo>
                  <a:lnTo>
                    <a:pt x="1" y="233"/>
                  </a:lnTo>
                  <a:lnTo>
                    <a:pt x="27" y="336"/>
                  </a:lnTo>
                  <a:lnTo>
                    <a:pt x="78" y="388"/>
                  </a:lnTo>
                  <a:lnTo>
                    <a:pt x="156" y="440"/>
                  </a:lnTo>
                  <a:lnTo>
                    <a:pt x="233" y="465"/>
                  </a:lnTo>
                  <a:lnTo>
                    <a:pt x="2249" y="465"/>
                  </a:lnTo>
                  <a:lnTo>
                    <a:pt x="2326" y="440"/>
                  </a:lnTo>
                  <a:lnTo>
                    <a:pt x="2404" y="388"/>
                  </a:lnTo>
                  <a:lnTo>
                    <a:pt x="2456" y="336"/>
                  </a:lnTo>
                  <a:lnTo>
                    <a:pt x="2481" y="233"/>
                  </a:lnTo>
                  <a:lnTo>
                    <a:pt x="2456" y="155"/>
                  </a:lnTo>
                  <a:lnTo>
                    <a:pt x="2404" y="78"/>
                  </a:lnTo>
                  <a:lnTo>
                    <a:pt x="2326" y="26"/>
                  </a:lnTo>
                  <a:lnTo>
                    <a:pt x="2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62"/>
          <p:cNvGrpSpPr/>
          <p:nvPr/>
        </p:nvGrpSpPr>
        <p:grpSpPr>
          <a:xfrm>
            <a:off x="3481900" y="2718925"/>
            <a:ext cx="388250" cy="340450"/>
            <a:chOff x="5445900" y="2706650"/>
            <a:chExt cx="388250" cy="340450"/>
          </a:xfrm>
        </p:grpSpPr>
        <p:sp>
          <p:nvSpPr>
            <p:cNvPr id="2781" name="Google Shape;2781;p62"/>
            <p:cNvSpPr/>
            <p:nvPr/>
          </p:nvSpPr>
          <p:spPr>
            <a:xfrm>
              <a:off x="5538275" y="2746050"/>
              <a:ext cx="282300" cy="279725"/>
            </a:xfrm>
            <a:custGeom>
              <a:avLst/>
              <a:gdLst/>
              <a:ahLst/>
              <a:cxnLst/>
              <a:rect l="l" t="t" r="r" b="b"/>
              <a:pathLst>
                <a:path w="11292" h="11189" extrusionOk="0">
                  <a:moveTo>
                    <a:pt x="4186" y="3514"/>
                  </a:moveTo>
                  <a:lnTo>
                    <a:pt x="4290" y="3592"/>
                  </a:lnTo>
                  <a:lnTo>
                    <a:pt x="4341" y="3695"/>
                  </a:lnTo>
                  <a:lnTo>
                    <a:pt x="4367" y="3799"/>
                  </a:lnTo>
                  <a:lnTo>
                    <a:pt x="4367" y="4238"/>
                  </a:lnTo>
                  <a:lnTo>
                    <a:pt x="4393" y="4315"/>
                  </a:lnTo>
                  <a:lnTo>
                    <a:pt x="4419" y="4393"/>
                  </a:lnTo>
                  <a:lnTo>
                    <a:pt x="4496" y="4419"/>
                  </a:lnTo>
                  <a:lnTo>
                    <a:pt x="4574" y="4470"/>
                  </a:lnTo>
                  <a:lnTo>
                    <a:pt x="4832" y="4522"/>
                  </a:lnTo>
                  <a:lnTo>
                    <a:pt x="5116" y="4625"/>
                  </a:lnTo>
                  <a:lnTo>
                    <a:pt x="5349" y="4729"/>
                  </a:lnTo>
                  <a:lnTo>
                    <a:pt x="5607" y="4884"/>
                  </a:lnTo>
                  <a:lnTo>
                    <a:pt x="5685" y="4936"/>
                  </a:lnTo>
                  <a:lnTo>
                    <a:pt x="5762" y="4936"/>
                  </a:lnTo>
                  <a:lnTo>
                    <a:pt x="5840" y="4910"/>
                  </a:lnTo>
                  <a:lnTo>
                    <a:pt x="5892" y="4858"/>
                  </a:lnTo>
                  <a:lnTo>
                    <a:pt x="6202" y="4574"/>
                  </a:lnTo>
                  <a:lnTo>
                    <a:pt x="6305" y="4496"/>
                  </a:lnTo>
                  <a:lnTo>
                    <a:pt x="6408" y="4470"/>
                  </a:lnTo>
                  <a:lnTo>
                    <a:pt x="6538" y="4496"/>
                  </a:lnTo>
                  <a:lnTo>
                    <a:pt x="6615" y="4574"/>
                  </a:lnTo>
                  <a:lnTo>
                    <a:pt x="6693" y="4651"/>
                  </a:lnTo>
                  <a:lnTo>
                    <a:pt x="6718" y="4780"/>
                  </a:lnTo>
                  <a:lnTo>
                    <a:pt x="6693" y="4884"/>
                  </a:lnTo>
                  <a:lnTo>
                    <a:pt x="6615" y="4987"/>
                  </a:lnTo>
                  <a:lnTo>
                    <a:pt x="6589" y="5039"/>
                  </a:lnTo>
                  <a:lnTo>
                    <a:pt x="6512" y="5116"/>
                  </a:lnTo>
                  <a:lnTo>
                    <a:pt x="6460" y="5220"/>
                  </a:lnTo>
                  <a:lnTo>
                    <a:pt x="6408" y="5323"/>
                  </a:lnTo>
                  <a:lnTo>
                    <a:pt x="6383" y="5426"/>
                  </a:lnTo>
                  <a:lnTo>
                    <a:pt x="6383" y="5530"/>
                  </a:lnTo>
                  <a:lnTo>
                    <a:pt x="6383" y="5633"/>
                  </a:lnTo>
                  <a:lnTo>
                    <a:pt x="6408" y="5737"/>
                  </a:lnTo>
                  <a:lnTo>
                    <a:pt x="6460" y="5840"/>
                  </a:lnTo>
                  <a:lnTo>
                    <a:pt x="6563" y="6072"/>
                  </a:lnTo>
                  <a:lnTo>
                    <a:pt x="6667" y="6331"/>
                  </a:lnTo>
                  <a:lnTo>
                    <a:pt x="6693" y="6434"/>
                  </a:lnTo>
                  <a:lnTo>
                    <a:pt x="6744" y="6538"/>
                  </a:lnTo>
                  <a:lnTo>
                    <a:pt x="6822" y="6615"/>
                  </a:lnTo>
                  <a:lnTo>
                    <a:pt x="6899" y="6693"/>
                  </a:lnTo>
                  <a:lnTo>
                    <a:pt x="7003" y="6744"/>
                  </a:lnTo>
                  <a:lnTo>
                    <a:pt x="7106" y="6770"/>
                  </a:lnTo>
                  <a:lnTo>
                    <a:pt x="7209" y="6796"/>
                  </a:lnTo>
                  <a:lnTo>
                    <a:pt x="7313" y="6822"/>
                  </a:lnTo>
                  <a:lnTo>
                    <a:pt x="7390" y="6822"/>
                  </a:lnTo>
                  <a:lnTo>
                    <a:pt x="7494" y="6848"/>
                  </a:lnTo>
                  <a:lnTo>
                    <a:pt x="7597" y="6899"/>
                  </a:lnTo>
                  <a:lnTo>
                    <a:pt x="7649" y="7003"/>
                  </a:lnTo>
                  <a:lnTo>
                    <a:pt x="7674" y="7106"/>
                  </a:lnTo>
                  <a:lnTo>
                    <a:pt x="7649" y="7235"/>
                  </a:lnTo>
                  <a:lnTo>
                    <a:pt x="7597" y="7339"/>
                  </a:lnTo>
                  <a:lnTo>
                    <a:pt x="7494" y="7390"/>
                  </a:lnTo>
                  <a:lnTo>
                    <a:pt x="7390" y="7416"/>
                  </a:lnTo>
                  <a:lnTo>
                    <a:pt x="7313" y="7416"/>
                  </a:lnTo>
                  <a:lnTo>
                    <a:pt x="7209" y="7442"/>
                  </a:lnTo>
                  <a:lnTo>
                    <a:pt x="7106" y="7468"/>
                  </a:lnTo>
                  <a:lnTo>
                    <a:pt x="7003" y="7494"/>
                  </a:lnTo>
                  <a:lnTo>
                    <a:pt x="6899" y="7545"/>
                  </a:lnTo>
                  <a:lnTo>
                    <a:pt x="6822" y="7623"/>
                  </a:lnTo>
                  <a:lnTo>
                    <a:pt x="6744" y="7700"/>
                  </a:lnTo>
                  <a:lnTo>
                    <a:pt x="6693" y="7804"/>
                  </a:lnTo>
                  <a:lnTo>
                    <a:pt x="6667" y="7907"/>
                  </a:lnTo>
                  <a:lnTo>
                    <a:pt x="6563" y="8140"/>
                  </a:lnTo>
                  <a:lnTo>
                    <a:pt x="6460" y="8398"/>
                  </a:lnTo>
                  <a:lnTo>
                    <a:pt x="6408" y="8501"/>
                  </a:lnTo>
                  <a:lnTo>
                    <a:pt x="6383" y="8605"/>
                  </a:lnTo>
                  <a:lnTo>
                    <a:pt x="6383" y="8708"/>
                  </a:lnTo>
                  <a:lnTo>
                    <a:pt x="6383" y="8811"/>
                  </a:lnTo>
                  <a:lnTo>
                    <a:pt x="6408" y="8915"/>
                  </a:lnTo>
                  <a:lnTo>
                    <a:pt x="6460" y="9018"/>
                  </a:lnTo>
                  <a:lnTo>
                    <a:pt x="6512" y="9121"/>
                  </a:lnTo>
                  <a:lnTo>
                    <a:pt x="6589" y="9199"/>
                  </a:lnTo>
                  <a:lnTo>
                    <a:pt x="6615" y="9251"/>
                  </a:lnTo>
                  <a:lnTo>
                    <a:pt x="6693" y="9354"/>
                  </a:lnTo>
                  <a:lnTo>
                    <a:pt x="6718" y="9457"/>
                  </a:lnTo>
                  <a:lnTo>
                    <a:pt x="6693" y="9586"/>
                  </a:lnTo>
                  <a:lnTo>
                    <a:pt x="6615" y="9664"/>
                  </a:lnTo>
                  <a:lnTo>
                    <a:pt x="6538" y="9742"/>
                  </a:lnTo>
                  <a:lnTo>
                    <a:pt x="6408" y="9767"/>
                  </a:lnTo>
                  <a:lnTo>
                    <a:pt x="6305" y="9742"/>
                  </a:lnTo>
                  <a:lnTo>
                    <a:pt x="6202" y="9664"/>
                  </a:lnTo>
                  <a:lnTo>
                    <a:pt x="6150" y="9612"/>
                  </a:lnTo>
                  <a:lnTo>
                    <a:pt x="6072" y="9561"/>
                  </a:lnTo>
                  <a:lnTo>
                    <a:pt x="5969" y="9483"/>
                  </a:lnTo>
                  <a:lnTo>
                    <a:pt x="5866" y="9457"/>
                  </a:lnTo>
                  <a:lnTo>
                    <a:pt x="5762" y="9431"/>
                  </a:lnTo>
                  <a:lnTo>
                    <a:pt x="5556" y="9431"/>
                  </a:lnTo>
                  <a:lnTo>
                    <a:pt x="5452" y="9457"/>
                  </a:lnTo>
                  <a:lnTo>
                    <a:pt x="5349" y="9509"/>
                  </a:lnTo>
                  <a:lnTo>
                    <a:pt x="5116" y="9612"/>
                  </a:lnTo>
                  <a:lnTo>
                    <a:pt x="4858" y="9716"/>
                  </a:lnTo>
                  <a:lnTo>
                    <a:pt x="4755" y="9742"/>
                  </a:lnTo>
                  <a:lnTo>
                    <a:pt x="4651" y="9793"/>
                  </a:lnTo>
                  <a:lnTo>
                    <a:pt x="4574" y="9871"/>
                  </a:lnTo>
                  <a:lnTo>
                    <a:pt x="4496" y="9948"/>
                  </a:lnTo>
                  <a:lnTo>
                    <a:pt x="4445" y="10052"/>
                  </a:lnTo>
                  <a:lnTo>
                    <a:pt x="4419" y="10129"/>
                  </a:lnTo>
                  <a:lnTo>
                    <a:pt x="4393" y="10258"/>
                  </a:lnTo>
                  <a:lnTo>
                    <a:pt x="4367" y="10362"/>
                  </a:lnTo>
                  <a:lnTo>
                    <a:pt x="4367" y="10439"/>
                  </a:lnTo>
                  <a:lnTo>
                    <a:pt x="4341" y="10542"/>
                  </a:lnTo>
                  <a:lnTo>
                    <a:pt x="4290" y="10646"/>
                  </a:lnTo>
                  <a:lnTo>
                    <a:pt x="4186" y="10698"/>
                  </a:lnTo>
                  <a:lnTo>
                    <a:pt x="4083" y="10723"/>
                  </a:lnTo>
                  <a:lnTo>
                    <a:pt x="3954" y="10698"/>
                  </a:lnTo>
                  <a:lnTo>
                    <a:pt x="3850" y="10646"/>
                  </a:lnTo>
                  <a:lnTo>
                    <a:pt x="3799" y="10542"/>
                  </a:lnTo>
                  <a:lnTo>
                    <a:pt x="3773" y="10439"/>
                  </a:lnTo>
                  <a:lnTo>
                    <a:pt x="3773" y="10362"/>
                  </a:lnTo>
                  <a:lnTo>
                    <a:pt x="3747" y="10258"/>
                  </a:lnTo>
                  <a:lnTo>
                    <a:pt x="3721" y="10129"/>
                  </a:lnTo>
                  <a:lnTo>
                    <a:pt x="3695" y="10052"/>
                  </a:lnTo>
                  <a:lnTo>
                    <a:pt x="3644" y="9948"/>
                  </a:lnTo>
                  <a:lnTo>
                    <a:pt x="3566" y="9871"/>
                  </a:lnTo>
                  <a:lnTo>
                    <a:pt x="3489" y="9793"/>
                  </a:lnTo>
                  <a:lnTo>
                    <a:pt x="3385" y="9742"/>
                  </a:lnTo>
                  <a:lnTo>
                    <a:pt x="3282" y="9716"/>
                  </a:lnTo>
                  <a:lnTo>
                    <a:pt x="3049" y="9612"/>
                  </a:lnTo>
                  <a:lnTo>
                    <a:pt x="2791" y="9509"/>
                  </a:lnTo>
                  <a:lnTo>
                    <a:pt x="2636" y="9431"/>
                  </a:lnTo>
                  <a:lnTo>
                    <a:pt x="2352" y="9431"/>
                  </a:lnTo>
                  <a:lnTo>
                    <a:pt x="2223" y="9483"/>
                  </a:lnTo>
                  <a:lnTo>
                    <a:pt x="2093" y="9535"/>
                  </a:lnTo>
                  <a:lnTo>
                    <a:pt x="1990" y="9612"/>
                  </a:lnTo>
                  <a:lnTo>
                    <a:pt x="1938" y="9664"/>
                  </a:lnTo>
                  <a:lnTo>
                    <a:pt x="1835" y="9742"/>
                  </a:lnTo>
                  <a:lnTo>
                    <a:pt x="1732" y="9767"/>
                  </a:lnTo>
                  <a:lnTo>
                    <a:pt x="1602" y="9742"/>
                  </a:lnTo>
                  <a:lnTo>
                    <a:pt x="1525" y="9664"/>
                  </a:lnTo>
                  <a:lnTo>
                    <a:pt x="1447" y="9586"/>
                  </a:lnTo>
                  <a:lnTo>
                    <a:pt x="1422" y="9457"/>
                  </a:lnTo>
                  <a:lnTo>
                    <a:pt x="1447" y="9354"/>
                  </a:lnTo>
                  <a:lnTo>
                    <a:pt x="1525" y="9251"/>
                  </a:lnTo>
                  <a:lnTo>
                    <a:pt x="1577" y="9199"/>
                  </a:lnTo>
                  <a:lnTo>
                    <a:pt x="1628" y="9121"/>
                  </a:lnTo>
                  <a:lnTo>
                    <a:pt x="1706" y="9018"/>
                  </a:lnTo>
                  <a:lnTo>
                    <a:pt x="1732" y="8915"/>
                  </a:lnTo>
                  <a:lnTo>
                    <a:pt x="1757" y="8811"/>
                  </a:lnTo>
                  <a:lnTo>
                    <a:pt x="1757" y="8708"/>
                  </a:lnTo>
                  <a:lnTo>
                    <a:pt x="1757" y="8605"/>
                  </a:lnTo>
                  <a:lnTo>
                    <a:pt x="1732" y="8501"/>
                  </a:lnTo>
                  <a:lnTo>
                    <a:pt x="1680" y="8398"/>
                  </a:lnTo>
                  <a:lnTo>
                    <a:pt x="1577" y="8140"/>
                  </a:lnTo>
                  <a:lnTo>
                    <a:pt x="1473" y="7907"/>
                  </a:lnTo>
                  <a:lnTo>
                    <a:pt x="1447" y="7804"/>
                  </a:lnTo>
                  <a:lnTo>
                    <a:pt x="1396" y="7700"/>
                  </a:lnTo>
                  <a:lnTo>
                    <a:pt x="1318" y="7623"/>
                  </a:lnTo>
                  <a:lnTo>
                    <a:pt x="1241" y="7545"/>
                  </a:lnTo>
                  <a:lnTo>
                    <a:pt x="1137" y="7494"/>
                  </a:lnTo>
                  <a:lnTo>
                    <a:pt x="1060" y="7468"/>
                  </a:lnTo>
                  <a:lnTo>
                    <a:pt x="931" y="7442"/>
                  </a:lnTo>
                  <a:lnTo>
                    <a:pt x="827" y="7416"/>
                  </a:lnTo>
                  <a:lnTo>
                    <a:pt x="750" y="7416"/>
                  </a:lnTo>
                  <a:lnTo>
                    <a:pt x="646" y="7390"/>
                  </a:lnTo>
                  <a:lnTo>
                    <a:pt x="543" y="7339"/>
                  </a:lnTo>
                  <a:lnTo>
                    <a:pt x="491" y="7235"/>
                  </a:lnTo>
                  <a:lnTo>
                    <a:pt x="466" y="7106"/>
                  </a:lnTo>
                  <a:lnTo>
                    <a:pt x="491" y="7003"/>
                  </a:lnTo>
                  <a:lnTo>
                    <a:pt x="543" y="6899"/>
                  </a:lnTo>
                  <a:lnTo>
                    <a:pt x="646" y="6848"/>
                  </a:lnTo>
                  <a:lnTo>
                    <a:pt x="750" y="6822"/>
                  </a:lnTo>
                  <a:lnTo>
                    <a:pt x="827" y="6822"/>
                  </a:lnTo>
                  <a:lnTo>
                    <a:pt x="931" y="6796"/>
                  </a:lnTo>
                  <a:lnTo>
                    <a:pt x="1060" y="6770"/>
                  </a:lnTo>
                  <a:lnTo>
                    <a:pt x="1137" y="6744"/>
                  </a:lnTo>
                  <a:lnTo>
                    <a:pt x="1241" y="6693"/>
                  </a:lnTo>
                  <a:lnTo>
                    <a:pt x="1318" y="6615"/>
                  </a:lnTo>
                  <a:lnTo>
                    <a:pt x="1396" y="6538"/>
                  </a:lnTo>
                  <a:lnTo>
                    <a:pt x="1447" y="6434"/>
                  </a:lnTo>
                  <a:lnTo>
                    <a:pt x="1473" y="6331"/>
                  </a:lnTo>
                  <a:lnTo>
                    <a:pt x="1577" y="6072"/>
                  </a:lnTo>
                  <a:lnTo>
                    <a:pt x="1680" y="5840"/>
                  </a:lnTo>
                  <a:lnTo>
                    <a:pt x="1732" y="5737"/>
                  </a:lnTo>
                  <a:lnTo>
                    <a:pt x="1757" y="5633"/>
                  </a:lnTo>
                  <a:lnTo>
                    <a:pt x="1757" y="5530"/>
                  </a:lnTo>
                  <a:lnTo>
                    <a:pt x="1757" y="5426"/>
                  </a:lnTo>
                  <a:lnTo>
                    <a:pt x="1732" y="5323"/>
                  </a:lnTo>
                  <a:lnTo>
                    <a:pt x="1706" y="5220"/>
                  </a:lnTo>
                  <a:lnTo>
                    <a:pt x="1628" y="5116"/>
                  </a:lnTo>
                  <a:lnTo>
                    <a:pt x="1577" y="5039"/>
                  </a:lnTo>
                  <a:lnTo>
                    <a:pt x="1525" y="4987"/>
                  </a:lnTo>
                  <a:lnTo>
                    <a:pt x="1447" y="4884"/>
                  </a:lnTo>
                  <a:lnTo>
                    <a:pt x="1422" y="4780"/>
                  </a:lnTo>
                  <a:lnTo>
                    <a:pt x="1447" y="4651"/>
                  </a:lnTo>
                  <a:lnTo>
                    <a:pt x="1525" y="4574"/>
                  </a:lnTo>
                  <a:lnTo>
                    <a:pt x="1602" y="4496"/>
                  </a:lnTo>
                  <a:lnTo>
                    <a:pt x="1732" y="4470"/>
                  </a:lnTo>
                  <a:lnTo>
                    <a:pt x="1835" y="4496"/>
                  </a:lnTo>
                  <a:lnTo>
                    <a:pt x="1938" y="4574"/>
                  </a:lnTo>
                  <a:lnTo>
                    <a:pt x="1990" y="4600"/>
                  </a:lnTo>
                  <a:lnTo>
                    <a:pt x="2067" y="4677"/>
                  </a:lnTo>
                  <a:lnTo>
                    <a:pt x="2171" y="4729"/>
                  </a:lnTo>
                  <a:lnTo>
                    <a:pt x="2274" y="4780"/>
                  </a:lnTo>
                  <a:lnTo>
                    <a:pt x="2378" y="4806"/>
                  </a:lnTo>
                  <a:lnTo>
                    <a:pt x="2584" y="4806"/>
                  </a:lnTo>
                  <a:lnTo>
                    <a:pt x="2688" y="4780"/>
                  </a:lnTo>
                  <a:lnTo>
                    <a:pt x="2791" y="4729"/>
                  </a:lnTo>
                  <a:lnTo>
                    <a:pt x="3049" y="4625"/>
                  </a:lnTo>
                  <a:lnTo>
                    <a:pt x="3282" y="4522"/>
                  </a:lnTo>
                  <a:lnTo>
                    <a:pt x="3385" y="4496"/>
                  </a:lnTo>
                  <a:lnTo>
                    <a:pt x="3489" y="4445"/>
                  </a:lnTo>
                  <a:lnTo>
                    <a:pt x="3566" y="4367"/>
                  </a:lnTo>
                  <a:lnTo>
                    <a:pt x="3644" y="4290"/>
                  </a:lnTo>
                  <a:lnTo>
                    <a:pt x="3695" y="4186"/>
                  </a:lnTo>
                  <a:lnTo>
                    <a:pt x="3721" y="4083"/>
                  </a:lnTo>
                  <a:lnTo>
                    <a:pt x="3747" y="3979"/>
                  </a:lnTo>
                  <a:lnTo>
                    <a:pt x="3773" y="3876"/>
                  </a:lnTo>
                  <a:lnTo>
                    <a:pt x="3773" y="3799"/>
                  </a:lnTo>
                  <a:lnTo>
                    <a:pt x="3799" y="3695"/>
                  </a:lnTo>
                  <a:lnTo>
                    <a:pt x="3850" y="3592"/>
                  </a:lnTo>
                  <a:lnTo>
                    <a:pt x="3954" y="3514"/>
                  </a:lnTo>
                  <a:close/>
                  <a:moveTo>
                    <a:pt x="8114" y="0"/>
                  </a:moveTo>
                  <a:lnTo>
                    <a:pt x="8036" y="26"/>
                  </a:lnTo>
                  <a:lnTo>
                    <a:pt x="7959" y="78"/>
                  </a:lnTo>
                  <a:lnTo>
                    <a:pt x="7907" y="155"/>
                  </a:lnTo>
                  <a:lnTo>
                    <a:pt x="7907" y="259"/>
                  </a:lnTo>
                  <a:lnTo>
                    <a:pt x="7933" y="336"/>
                  </a:lnTo>
                  <a:lnTo>
                    <a:pt x="8036" y="620"/>
                  </a:lnTo>
                  <a:lnTo>
                    <a:pt x="8140" y="905"/>
                  </a:lnTo>
                  <a:lnTo>
                    <a:pt x="8191" y="1215"/>
                  </a:lnTo>
                  <a:lnTo>
                    <a:pt x="8217" y="1525"/>
                  </a:lnTo>
                  <a:lnTo>
                    <a:pt x="8191" y="1783"/>
                  </a:lnTo>
                  <a:lnTo>
                    <a:pt x="8165" y="2042"/>
                  </a:lnTo>
                  <a:lnTo>
                    <a:pt x="8088" y="2300"/>
                  </a:lnTo>
                  <a:lnTo>
                    <a:pt x="8010" y="2533"/>
                  </a:lnTo>
                  <a:lnTo>
                    <a:pt x="7985" y="2610"/>
                  </a:lnTo>
                  <a:lnTo>
                    <a:pt x="7985" y="2662"/>
                  </a:lnTo>
                  <a:lnTo>
                    <a:pt x="8010" y="2713"/>
                  </a:lnTo>
                  <a:lnTo>
                    <a:pt x="8036" y="2765"/>
                  </a:lnTo>
                  <a:lnTo>
                    <a:pt x="8088" y="2817"/>
                  </a:lnTo>
                  <a:lnTo>
                    <a:pt x="8140" y="2843"/>
                  </a:lnTo>
                  <a:lnTo>
                    <a:pt x="8269" y="2843"/>
                  </a:lnTo>
                  <a:lnTo>
                    <a:pt x="8450" y="2817"/>
                  </a:lnTo>
                  <a:lnTo>
                    <a:pt x="8863" y="2817"/>
                  </a:lnTo>
                  <a:lnTo>
                    <a:pt x="9096" y="2868"/>
                  </a:lnTo>
                  <a:lnTo>
                    <a:pt x="9302" y="2920"/>
                  </a:lnTo>
                  <a:lnTo>
                    <a:pt x="9483" y="2998"/>
                  </a:lnTo>
                  <a:lnTo>
                    <a:pt x="9690" y="3075"/>
                  </a:lnTo>
                  <a:lnTo>
                    <a:pt x="9871" y="3178"/>
                  </a:lnTo>
                  <a:lnTo>
                    <a:pt x="10026" y="3308"/>
                  </a:lnTo>
                  <a:lnTo>
                    <a:pt x="10181" y="3463"/>
                  </a:lnTo>
                  <a:lnTo>
                    <a:pt x="10336" y="3618"/>
                  </a:lnTo>
                  <a:lnTo>
                    <a:pt x="10465" y="3773"/>
                  </a:lnTo>
                  <a:lnTo>
                    <a:pt x="10568" y="3954"/>
                  </a:lnTo>
                  <a:lnTo>
                    <a:pt x="10646" y="4160"/>
                  </a:lnTo>
                  <a:lnTo>
                    <a:pt x="10723" y="4341"/>
                  </a:lnTo>
                  <a:lnTo>
                    <a:pt x="10775" y="4548"/>
                  </a:lnTo>
                  <a:lnTo>
                    <a:pt x="10827" y="4780"/>
                  </a:lnTo>
                  <a:lnTo>
                    <a:pt x="10827" y="4987"/>
                  </a:lnTo>
                  <a:lnTo>
                    <a:pt x="10827" y="5220"/>
                  </a:lnTo>
                  <a:lnTo>
                    <a:pt x="10775" y="5426"/>
                  </a:lnTo>
                  <a:lnTo>
                    <a:pt x="10723" y="5633"/>
                  </a:lnTo>
                  <a:lnTo>
                    <a:pt x="10646" y="5840"/>
                  </a:lnTo>
                  <a:lnTo>
                    <a:pt x="10568" y="6047"/>
                  </a:lnTo>
                  <a:lnTo>
                    <a:pt x="10465" y="6227"/>
                  </a:lnTo>
                  <a:lnTo>
                    <a:pt x="10336" y="6382"/>
                  </a:lnTo>
                  <a:lnTo>
                    <a:pt x="10181" y="6538"/>
                  </a:lnTo>
                  <a:lnTo>
                    <a:pt x="10026" y="6667"/>
                  </a:lnTo>
                  <a:lnTo>
                    <a:pt x="9871" y="6796"/>
                  </a:lnTo>
                  <a:lnTo>
                    <a:pt x="9690" y="6925"/>
                  </a:lnTo>
                  <a:lnTo>
                    <a:pt x="9483" y="7003"/>
                  </a:lnTo>
                  <a:lnTo>
                    <a:pt x="9302" y="7080"/>
                  </a:lnTo>
                  <a:lnTo>
                    <a:pt x="9096" y="7132"/>
                  </a:lnTo>
                  <a:lnTo>
                    <a:pt x="8863" y="7158"/>
                  </a:lnTo>
                  <a:lnTo>
                    <a:pt x="8656" y="7183"/>
                  </a:lnTo>
                  <a:lnTo>
                    <a:pt x="8140" y="7183"/>
                  </a:lnTo>
                  <a:lnTo>
                    <a:pt x="8140" y="7106"/>
                  </a:lnTo>
                  <a:lnTo>
                    <a:pt x="8114" y="6977"/>
                  </a:lnTo>
                  <a:lnTo>
                    <a:pt x="8088" y="6822"/>
                  </a:lnTo>
                  <a:lnTo>
                    <a:pt x="8010" y="6693"/>
                  </a:lnTo>
                  <a:lnTo>
                    <a:pt x="7907" y="6589"/>
                  </a:lnTo>
                  <a:lnTo>
                    <a:pt x="7804" y="6486"/>
                  </a:lnTo>
                  <a:lnTo>
                    <a:pt x="7674" y="6408"/>
                  </a:lnTo>
                  <a:lnTo>
                    <a:pt x="7545" y="6382"/>
                  </a:lnTo>
                  <a:lnTo>
                    <a:pt x="7390" y="6357"/>
                  </a:lnTo>
                  <a:lnTo>
                    <a:pt x="7235" y="6357"/>
                  </a:lnTo>
                  <a:lnTo>
                    <a:pt x="7184" y="6305"/>
                  </a:lnTo>
                  <a:lnTo>
                    <a:pt x="7132" y="6253"/>
                  </a:lnTo>
                  <a:lnTo>
                    <a:pt x="7106" y="6202"/>
                  </a:lnTo>
                  <a:lnTo>
                    <a:pt x="7003" y="5917"/>
                  </a:lnTo>
                  <a:lnTo>
                    <a:pt x="6848" y="5633"/>
                  </a:lnTo>
                  <a:lnTo>
                    <a:pt x="6848" y="5556"/>
                  </a:lnTo>
                  <a:lnTo>
                    <a:pt x="6822" y="5478"/>
                  </a:lnTo>
                  <a:lnTo>
                    <a:pt x="6848" y="5426"/>
                  </a:lnTo>
                  <a:lnTo>
                    <a:pt x="6899" y="5375"/>
                  </a:lnTo>
                  <a:lnTo>
                    <a:pt x="6951" y="5323"/>
                  </a:lnTo>
                  <a:lnTo>
                    <a:pt x="7054" y="5194"/>
                  </a:lnTo>
                  <a:lnTo>
                    <a:pt x="7106" y="5065"/>
                  </a:lnTo>
                  <a:lnTo>
                    <a:pt x="7158" y="4910"/>
                  </a:lnTo>
                  <a:lnTo>
                    <a:pt x="7184" y="4780"/>
                  </a:lnTo>
                  <a:lnTo>
                    <a:pt x="7158" y="4625"/>
                  </a:lnTo>
                  <a:lnTo>
                    <a:pt x="7106" y="4496"/>
                  </a:lnTo>
                  <a:lnTo>
                    <a:pt x="7054" y="4367"/>
                  </a:lnTo>
                  <a:lnTo>
                    <a:pt x="6951" y="4238"/>
                  </a:lnTo>
                  <a:lnTo>
                    <a:pt x="6822" y="4135"/>
                  </a:lnTo>
                  <a:lnTo>
                    <a:pt x="6693" y="4083"/>
                  </a:lnTo>
                  <a:lnTo>
                    <a:pt x="6563" y="4031"/>
                  </a:lnTo>
                  <a:lnTo>
                    <a:pt x="6408" y="4005"/>
                  </a:lnTo>
                  <a:lnTo>
                    <a:pt x="6279" y="4031"/>
                  </a:lnTo>
                  <a:lnTo>
                    <a:pt x="6124" y="4083"/>
                  </a:lnTo>
                  <a:lnTo>
                    <a:pt x="5995" y="4135"/>
                  </a:lnTo>
                  <a:lnTo>
                    <a:pt x="5866" y="4238"/>
                  </a:lnTo>
                  <a:lnTo>
                    <a:pt x="5711" y="4419"/>
                  </a:lnTo>
                  <a:lnTo>
                    <a:pt x="5504" y="4290"/>
                  </a:lnTo>
                  <a:lnTo>
                    <a:pt x="5271" y="4186"/>
                  </a:lnTo>
                  <a:lnTo>
                    <a:pt x="5065" y="4109"/>
                  </a:lnTo>
                  <a:lnTo>
                    <a:pt x="4832" y="4057"/>
                  </a:lnTo>
                  <a:lnTo>
                    <a:pt x="4832" y="3799"/>
                  </a:lnTo>
                  <a:lnTo>
                    <a:pt x="4806" y="3644"/>
                  </a:lnTo>
                  <a:lnTo>
                    <a:pt x="4781" y="3514"/>
                  </a:lnTo>
                  <a:lnTo>
                    <a:pt x="4703" y="3385"/>
                  </a:lnTo>
                  <a:lnTo>
                    <a:pt x="4600" y="3282"/>
                  </a:lnTo>
                  <a:lnTo>
                    <a:pt x="4496" y="3178"/>
                  </a:lnTo>
                  <a:lnTo>
                    <a:pt x="4367" y="3101"/>
                  </a:lnTo>
                  <a:lnTo>
                    <a:pt x="4212" y="3075"/>
                  </a:lnTo>
                  <a:lnTo>
                    <a:pt x="4083" y="3049"/>
                  </a:lnTo>
                  <a:lnTo>
                    <a:pt x="3928" y="3075"/>
                  </a:lnTo>
                  <a:lnTo>
                    <a:pt x="3773" y="3101"/>
                  </a:lnTo>
                  <a:lnTo>
                    <a:pt x="3644" y="3178"/>
                  </a:lnTo>
                  <a:lnTo>
                    <a:pt x="3540" y="3282"/>
                  </a:lnTo>
                  <a:lnTo>
                    <a:pt x="3437" y="3385"/>
                  </a:lnTo>
                  <a:lnTo>
                    <a:pt x="3359" y="3514"/>
                  </a:lnTo>
                  <a:lnTo>
                    <a:pt x="3334" y="3644"/>
                  </a:lnTo>
                  <a:lnTo>
                    <a:pt x="3308" y="3799"/>
                  </a:lnTo>
                  <a:lnTo>
                    <a:pt x="3308" y="3876"/>
                  </a:lnTo>
                  <a:lnTo>
                    <a:pt x="3308" y="3954"/>
                  </a:lnTo>
                  <a:lnTo>
                    <a:pt x="3256" y="4005"/>
                  </a:lnTo>
                  <a:lnTo>
                    <a:pt x="3204" y="4057"/>
                  </a:lnTo>
                  <a:lnTo>
                    <a:pt x="3153" y="4083"/>
                  </a:lnTo>
                  <a:lnTo>
                    <a:pt x="2868" y="4186"/>
                  </a:lnTo>
                  <a:lnTo>
                    <a:pt x="2584" y="4341"/>
                  </a:lnTo>
                  <a:lnTo>
                    <a:pt x="2378" y="4341"/>
                  </a:lnTo>
                  <a:lnTo>
                    <a:pt x="2326" y="4290"/>
                  </a:lnTo>
                  <a:lnTo>
                    <a:pt x="2274" y="4238"/>
                  </a:lnTo>
                  <a:lnTo>
                    <a:pt x="2145" y="4135"/>
                  </a:lnTo>
                  <a:lnTo>
                    <a:pt x="2016" y="4083"/>
                  </a:lnTo>
                  <a:lnTo>
                    <a:pt x="1887" y="4031"/>
                  </a:lnTo>
                  <a:lnTo>
                    <a:pt x="1732" y="4005"/>
                  </a:lnTo>
                  <a:lnTo>
                    <a:pt x="1577" y="4031"/>
                  </a:lnTo>
                  <a:lnTo>
                    <a:pt x="1447" y="4083"/>
                  </a:lnTo>
                  <a:lnTo>
                    <a:pt x="1318" y="4135"/>
                  </a:lnTo>
                  <a:lnTo>
                    <a:pt x="1189" y="4238"/>
                  </a:lnTo>
                  <a:lnTo>
                    <a:pt x="1086" y="4367"/>
                  </a:lnTo>
                  <a:lnTo>
                    <a:pt x="1034" y="4496"/>
                  </a:lnTo>
                  <a:lnTo>
                    <a:pt x="982" y="4625"/>
                  </a:lnTo>
                  <a:lnTo>
                    <a:pt x="982" y="4780"/>
                  </a:lnTo>
                  <a:lnTo>
                    <a:pt x="982" y="4910"/>
                  </a:lnTo>
                  <a:lnTo>
                    <a:pt x="1034" y="5065"/>
                  </a:lnTo>
                  <a:lnTo>
                    <a:pt x="1086" y="5194"/>
                  </a:lnTo>
                  <a:lnTo>
                    <a:pt x="1189" y="5323"/>
                  </a:lnTo>
                  <a:lnTo>
                    <a:pt x="1241" y="5375"/>
                  </a:lnTo>
                  <a:lnTo>
                    <a:pt x="1292" y="5426"/>
                  </a:lnTo>
                  <a:lnTo>
                    <a:pt x="1318" y="5478"/>
                  </a:lnTo>
                  <a:lnTo>
                    <a:pt x="1318" y="5556"/>
                  </a:lnTo>
                  <a:lnTo>
                    <a:pt x="1292" y="5633"/>
                  </a:lnTo>
                  <a:lnTo>
                    <a:pt x="1163" y="5917"/>
                  </a:lnTo>
                  <a:lnTo>
                    <a:pt x="1034" y="6202"/>
                  </a:lnTo>
                  <a:lnTo>
                    <a:pt x="1008" y="6253"/>
                  </a:lnTo>
                  <a:lnTo>
                    <a:pt x="956" y="6305"/>
                  </a:lnTo>
                  <a:lnTo>
                    <a:pt x="905" y="6357"/>
                  </a:lnTo>
                  <a:lnTo>
                    <a:pt x="750" y="6357"/>
                  </a:lnTo>
                  <a:lnTo>
                    <a:pt x="595" y="6382"/>
                  </a:lnTo>
                  <a:lnTo>
                    <a:pt x="466" y="6408"/>
                  </a:lnTo>
                  <a:lnTo>
                    <a:pt x="336" y="6486"/>
                  </a:lnTo>
                  <a:lnTo>
                    <a:pt x="233" y="6589"/>
                  </a:lnTo>
                  <a:lnTo>
                    <a:pt x="130" y="6693"/>
                  </a:lnTo>
                  <a:lnTo>
                    <a:pt x="52" y="6822"/>
                  </a:lnTo>
                  <a:lnTo>
                    <a:pt x="26" y="6977"/>
                  </a:lnTo>
                  <a:lnTo>
                    <a:pt x="0" y="7106"/>
                  </a:lnTo>
                  <a:lnTo>
                    <a:pt x="26" y="7261"/>
                  </a:lnTo>
                  <a:lnTo>
                    <a:pt x="52" y="7416"/>
                  </a:lnTo>
                  <a:lnTo>
                    <a:pt x="130" y="7545"/>
                  </a:lnTo>
                  <a:lnTo>
                    <a:pt x="233" y="7649"/>
                  </a:lnTo>
                  <a:lnTo>
                    <a:pt x="336" y="7752"/>
                  </a:lnTo>
                  <a:lnTo>
                    <a:pt x="466" y="7829"/>
                  </a:lnTo>
                  <a:lnTo>
                    <a:pt x="595" y="7855"/>
                  </a:lnTo>
                  <a:lnTo>
                    <a:pt x="750" y="7881"/>
                  </a:lnTo>
                  <a:lnTo>
                    <a:pt x="905" y="7881"/>
                  </a:lnTo>
                  <a:lnTo>
                    <a:pt x="956" y="7933"/>
                  </a:lnTo>
                  <a:lnTo>
                    <a:pt x="1008" y="7959"/>
                  </a:lnTo>
                  <a:lnTo>
                    <a:pt x="1034" y="8036"/>
                  </a:lnTo>
                  <a:lnTo>
                    <a:pt x="1163" y="8320"/>
                  </a:lnTo>
                  <a:lnTo>
                    <a:pt x="1292" y="8605"/>
                  </a:lnTo>
                  <a:lnTo>
                    <a:pt x="1318" y="8682"/>
                  </a:lnTo>
                  <a:lnTo>
                    <a:pt x="1318" y="8734"/>
                  </a:lnTo>
                  <a:lnTo>
                    <a:pt x="1292" y="8811"/>
                  </a:lnTo>
                  <a:lnTo>
                    <a:pt x="1241" y="8863"/>
                  </a:lnTo>
                  <a:lnTo>
                    <a:pt x="1189" y="8915"/>
                  </a:lnTo>
                  <a:lnTo>
                    <a:pt x="1086" y="9044"/>
                  </a:lnTo>
                  <a:lnTo>
                    <a:pt x="1034" y="9173"/>
                  </a:lnTo>
                  <a:lnTo>
                    <a:pt x="982" y="9302"/>
                  </a:lnTo>
                  <a:lnTo>
                    <a:pt x="982" y="9457"/>
                  </a:lnTo>
                  <a:lnTo>
                    <a:pt x="982" y="9612"/>
                  </a:lnTo>
                  <a:lnTo>
                    <a:pt x="1034" y="9742"/>
                  </a:lnTo>
                  <a:lnTo>
                    <a:pt x="1086" y="9871"/>
                  </a:lnTo>
                  <a:lnTo>
                    <a:pt x="1189" y="10000"/>
                  </a:lnTo>
                  <a:lnTo>
                    <a:pt x="1318" y="10103"/>
                  </a:lnTo>
                  <a:lnTo>
                    <a:pt x="1447" y="10155"/>
                  </a:lnTo>
                  <a:lnTo>
                    <a:pt x="1577" y="10207"/>
                  </a:lnTo>
                  <a:lnTo>
                    <a:pt x="1887" y="10207"/>
                  </a:lnTo>
                  <a:lnTo>
                    <a:pt x="2016" y="10155"/>
                  </a:lnTo>
                  <a:lnTo>
                    <a:pt x="2145" y="10103"/>
                  </a:lnTo>
                  <a:lnTo>
                    <a:pt x="2274" y="10000"/>
                  </a:lnTo>
                  <a:lnTo>
                    <a:pt x="2326" y="9948"/>
                  </a:lnTo>
                  <a:lnTo>
                    <a:pt x="2378" y="9897"/>
                  </a:lnTo>
                  <a:lnTo>
                    <a:pt x="2455" y="9871"/>
                  </a:lnTo>
                  <a:lnTo>
                    <a:pt x="2507" y="9871"/>
                  </a:lnTo>
                  <a:lnTo>
                    <a:pt x="2584" y="9897"/>
                  </a:lnTo>
                  <a:lnTo>
                    <a:pt x="2868" y="10026"/>
                  </a:lnTo>
                  <a:lnTo>
                    <a:pt x="3153" y="10129"/>
                  </a:lnTo>
                  <a:lnTo>
                    <a:pt x="3204" y="10181"/>
                  </a:lnTo>
                  <a:lnTo>
                    <a:pt x="3256" y="10232"/>
                  </a:lnTo>
                  <a:lnTo>
                    <a:pt x="3308" y="10284"/>
                  </a:lnTo>
                  <a:lnTo>
                    <a:pt x="3308" y="10362"/>
                  </a:lnTo>
                  <a:lnTo>
                    <a:pt x="3308" y="10439"/>
                  </a:lnTo>
                  <a:lnTo>
                    <a:pt x="3334" y="10594"/>
                  </a:lnTo>
                  <a:lnTo>
                    <a:pt x="3359" y="10723"/>
                  </a:lnTo>
                  <a:lnTo>
                    <a:pt x="3437" y="10853"/>
                  </a:lnTo>
                  <a:lnTo>
                    <a:pt x="3540" y="10956"/>
                  </a:lnTo>
                  <a:lnTo>
                    <a:pt x="3644" y="11059"/>
                  </a:lnTo>
                  <a:lnTo>
                    <a:pt x="3773" y="11137"/>
                  </a:lnTo>
                  <a:lnTo>
                    <a:pt x="3928" y="11163"/>
                  </a:lnTo>
                  <a:lnTo>
                    <a:pt x="4083" y="11188"/>
                  </a:lnTo>
                  <a:lnTo>
                    <a:pt x="4212" y="11163"/>
                  </a:lnTo>
                  <a:lnTo>
                    <a:pt x="4367" y="11137"/>
                  </a:lnTo>
                  <a:lnTo>
                    <a:pt x="4496" y="11059"/>
                  </a:lnTo>
                  <a:lnTo>
                    <a:pt x="4600" y="10956"/>
                  </a:lnTo>
                  <a:lnTo>
                    <a:pt x="4703" y="10853"/>
                  </a:lnTo>
                  <a:lnTo>
                    <a:pt x="4781" y="10723"/>
                  </a:lnTo>
                  <a:lnTo>
                    <a:pt x="4806" y="10594"/>
                  </a:lnTo>
                  <a:lnTo>
                    <a:pt x="4832" y="10439"/>
                  </a:lnTo>
                  <a:lnTo>
                    <a:pt x="4832" y="10362"/>
                  </a:lnTo>
                  <a:lnTo>
                    <a:pt x="4832" y="10284"/>
                  </a:lnTo>
                  <a:lnTo>
                    <a:pt x="4884" y="10232"/>
                  </a:lnTo>
                  <a:lnTo>
                    <a:pt x="4936" y="10181"/>
                  </a:lnTo>
                  <a:lnTo>
                    <a:pt x="4987" y="10129"/>
                  </a:lnTo>
                  <a:lnTo>
                    <a:pt x="5271" y="10026"/>
                  </a:lnTo>
                  <a:lnTo>
                    <a:pt x="5556" y="9897"/>
                  </a:lnTo>
                  <a:lnTo>
                    <a:pt x="5633" y="9871"/>
                  </a:lnTo>
                  <a:lnTo>
                    <a:pt x="5685" y="9871"/>
                  </a:lnTo>
                  <a:lnTo>
                    <a:pt x="5762" y="9897"/>
                  </a:lnTo>
                  <a:lnTo>
                    <a:pt x="5814" y="9948"/>
                  </a:lnTo>
                  <a:lnTo>
                    <a:pt x="5866" y="10000"/>
                  </a:lnTo>
                  <a:lnTo>
                    <a:pt x="5995" y="10103"/>
                  </a:lnTo>
                  <a:lnTo>
                    <a:pt x="6124" y="10155"/>
                  </a:lnTo>
                  <a:lnTo>
                    <a:pt x="6279" y="10207"/>
                  </a:lnTo>
                  <a:lnTo>
                    <a:pt x="6563" y="10207"/>
                  </a:lnTo>
                  <a:lnTo>
                    <a:pt x="6693" y="10155"/>
                  </a:lnTo>
                  <a:lnTo>
                    <a:pt x="6822" y="10103"/>
                  </a:lnTo>
                  <a:lnTo>
                    <a:pt x="6951" y="10000"/>
                  </a:lnTo>
                  <a:lnTo>
                    <a:pt x="7054" y="9871"/>
                  </a:lnTo>
                  <a:lnTo>
                    <a:pt x="7106" y="9742"/>
                  </a:lnTo>
                  <a:lnTo>
                    <a:pt x="7158" y="9612"/>
                  </a:lnTo>
                  <a:lnTo>
                    <a:pt x="7184" y="9457"/>
                  </a:lnTo>
                  <a:lnTo>
                    <a:pt x="7158" y="9302"/>
                  </a:lnTo>
                  <a:lnTo>
                    <a:pt x="7106" y="9173"/>
                  </a:lnTo>
                  <a:lnTo>
                    <a:pt x="7054" y="9044"/>
                  </a:lnTo>
                  <a:lnTo>
                    <a:pt x="6951" y="8915"/>
                  </a:lnTo>
                  <a:lnTo>
                    <a:pt x="6899" y="8863"/>
                  </a:lnTo>
                  <a:lnTo>
                    <a:pt x="6848" y="8811"/>
                  </a:lnTo>
                  <a:lnTo>
                    <a:pt x="6822" y="8734"/>
                  </a:lnTo>
                  <a:lnTo>
                    <a:pt x="6848" y="8682"/>
                  </a:lnTo>
                  <a:lnTo>
                    <a:pt x="6848" y="8605"/>
                  </a:lnTo>
                  <a:lnTo>
                    <a:pt x="7003" y="8320"/>
                  </a:lnTo>
                  <a:lnTo>
                    <a:pt x="7106" y="8036"/>
                  </a:lnTo>
                  <a:lnTo>
                    <a:pt x="7132" y="7959"/>
                  </a:lnTo>
                  <a:lnTo>
                    <a:pt x="7184" y="7933"/>
                  </a:lnTo>
                  <a:lnTo>
                    <a:pt x="7235" y="7881"/>
                  </a:lnTo>
                  <a:lnTo>
                    <a:pt x="7390" y="7881"/>
                  </a:lnTo>
                  <a:lnTo>
                    <a:pt x="7545" y="7855"/>
                  </a:lnTo>
                  <a:lnTo>
                    <a:pt x="7700" y="7804"/>
                  </a:lnTo>
                  <a:lnTo>
                    <a:pt x="7830" y="7726"/>
                  </a:lnTo>
                  <a:lnTo>
                    <a:pt x="7933" y="7623"/>
                  </a:lnTo>
                  <a:lnTo>
                    <a:pt x="8915" y="7623"/>
                  </a:lnTo>
                  <a:lnTo>
                    <a:pt x="9173" y="7571"/>
                  </a:lnTo>
                  <a:lnTo>
                    <a:pt x="9432" y="7519"/>
                  </a:lnTo>
                  <a:lnTo>
                    <a:pt x="9664" y="7416"/>
                  </a:lnTo>
                  <a:lnTo>
                    <a:pt x="9897" y="7313"/>
                  </a:lnTo>
                  <a:lnTo>
                    <a:pt x="10129" y="7183"/>
                  </a:lnTo>
                  <a:lnTo>
                    <a:pt x="10310" y="7028"/>
                  </a:lnTo>
                  <a:lnTo>
                    <a:pt x="10517" y="6873"/>
                  </a:lnTo>
                  <a:lnTo>
                    <a:pt x="10672" y="6667"/>
                  </a:lnTo>
                  <a:lnTo>
                    <a:pt x="10827" y="6460"/>
                  </a:lnTo>
                  <a:lnTo>
                    <a:pt x="10956" y="6253"/>
                  </a:lnTo>
                  <a:lnTo>
                    <a:pt x="11085" y="6021"/>
                  </a:lnTo>
                  <a:lnTo>
                    <a:pt x="11163" y="5788"/>
                  </a:lnTo>
                  <a:lnTo>
                    <a:pt x="11240" y="5530"/>
                  </a:lnTo>
                  <a:lnTo>
                    <a:pt x="11266" y="5271"/>
                  </a:lnTo>
                  <a:lnTo>
                    <a:pt x="11292" y="4987"/>
                  </a:lnTo>
                  <a:lnTo>
                    <a:pt x="11266" y="4729"/>
                  </a:lnTo>
                  <a:lnTo>
                    <a:pt x="11240" y="4470"/>
                  </a:lnTo>
                  <a:lnTo>
                    <a:pt x="11163" y="4212"/>
                  </a:lnTo>
                  <a:lnTo>
                    <a:pt x="11085" y="3979"/>
                  </a:lnTo>
                  <a:lnTo>
                    <a:pt x="10956" y="3747"/>
                  </a:lnTo>
                  <a:lnTo>
                    <a:pt x="10827" y="3514"/>
                  </a:lnTo>
                  <a:lnTo>
                    <a:pt x="10672" y="3308"/>
                  </a:lnTo>
                  <a:lnTo>
                    <a:pt x="10517" y="3127"/>
                  </a:lnTo>
                  <a:lnTo>
                    <a:pt x="10310" y="2972"/>
                  </a:lnTo>
                  <a:lnTo>
                    <a:pt x="10129" y="2817"/>
                  </a:lnTo>
                  <a:lnTo>
                    <a:pt x="9897" y="2688"/>
                  </a:lnTo>
                  <a:lnTo>
                    <a:pt x="9664" y="2558"/>
                  </a:lnTo>
                  <a:lnTo>
                    <a:pt x="9432" y="2481"/>
                  </a:lnTo>
                  <a:lnTo>
                    <a:pt x="9173" y="2403"/>
                  </a:lnTo>
                  <a:lnTo>
                    <a:pt x="8915" y="2377"/>
                  </a:lnTo>
                  <a:lnTo>
                    <a:pt x="8656" y="2352"/>
                  </a:lnTo>
                  <a:lnTo>
                    <a:pt x="8553" y="2352"/>
                  </a:lnTo>
                  <a:lnTo>
                    <a:pt x="8631" y="1938"/>
                  </a:lnTo>
                  <a:lnTo>
                    <a:pt x="8656" y="1525"/>
                  </a:lnTo>
                  <a:lnTo>
                    <a:pt x="8631" y="1163"/>
                  </a:lnTo>
                  <a:lnTo>
                    <a:pt x="8579" y="801"/>
                  </a:lnTo>
                  <a:lnTo>
                    <a:pt x="8475" y="465"/>
                  </a:lnTo>
                  <a:lnTo>
                    <a:pt x="8320" y="130"/>
                  </a:lnTo>
                  <a:lnTo>
                    <a:pt x="8269" y="78"/>
                  </a:lnTo>
                  <a:lnTo>
                    <a:pt x="8191" y="26"/>
                  </a:lnTo>
                  <a:lnTo>
                    <a:pt x="81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2"/>
            <p:cNvSpPr/>
            <p:nvPr/>
          </p:nvSpPr>
          <p:spPr>
            <a:xfrm>
              <a:off x="5459475" y="2706650"/>
              <a:ext cx="271325" cy="229975"/>
            </a:xfrm>
            <a:custGeom>
              <a:avLst/>
              <a:gdLst/>
              <a:ahLst/>
              <a:cxnLst/>
              <a:rect l="l" t="t" r="r" b="b"/>
              <a:pathLst>
                <a:path w="10853" h="9199" extrusionOk="0">
                  <a:moveTo>
                    <a:pt x="8398" y="0"/>
                  </a:moveTo>
                  <a:lnTo>
                    <a:pt x="8113" y="52"/>
                  </a:lnTo>
                  <a:lnTo>
                    <a:pt x="7829" y="104"/>
                  </a:lnTo>
                  <a:lnTo>
                    <a:pt x="7571" y="207"/>
                  </a:lnTo>
                  <a:lnTo>
                    <a:pt x="7312" y="310"/>
                  </a:lnTo>
                  <a:lnTo>
                    <a:pt x="7054" y="465"/>
                  </a:lnTo>
                  <a:lnTo>
                    <a:pt x="6821" y="620"/>
                  </a:lnTo>
                  <a:lnTo>
                    <a:pt x="6589" y="827"/>
                  </a:lnTo>
                  <a:lnTo>
                    <a:pt x="6408" y="982"/>
                  </a:lnTo>
                  <a:lnTo>
                    <a:pt x="6253" y="1163"/>
                  </a:lnTo>
                  <a:lnTo>
                    <a:pt x="6124" y="1344"/>
                  </a:lnTo>
                  <a:lnTo>
                    <a:pt x="5995" y="1551"/>
                  </a:lnTo>
                  <a:lnTo>
                    <a:pt x="5891" y="1757"/>
                  </a:lnTo>
                  <a:lnTo>
                    <a:pt x="5788" y="1964"/>
                  </a:lnTo>
                  <a:lnTo>
                    <a:pt x="5710" y="2196"/>
                  </a:lnTo>
                  <a:lnTo>
                    <a:pt x="5659" y="2429"/>
                  </a:lnTo>
                  <a:lnTo>
                    <a:pt x="5375" y="2248"/>
                  </a:lnTo>
                  <a:lnTo>
                    <a:pt x="5064" y="2119"/>
                  </a:lnTo>
                  <a:lnTo>
                    <a:pt x="4729" y="2041"/>
                  </a:lnTo>
                  <a:lnTo>
                    <a:pt x="4393" y="2016"/>
                  </a:lnTo>
                  <a:lnTo>
                    <a:pt x="4160" y="2016"/>
                  </a:lnTo>
                  <a:lnTo>
                    <a:pt x="3953" y="2067"/>
                  </a:lnTo>
                  <a:lnTo>
                    <a:pt x="3721" y="2119"/>
                  </a:lnTo>
                  <a:lnTo>
                    <a:pt x="3540" y="2196"/>
                  </a:lnTo>
                  <a:lnTo>
                    <a:pt x="3333" y="2274"/>
                  </a:lnTo>
                  <a:lnTo>
                    <a:pt x="3152" y="2377"/>
                  </a:lnTo>
                  <a:lnTo>
                    <a:pt x="2997" y="2507"/>
                  </a:lnTo>
                  <a:lnTo>
                    <a:pt x="2817" y="2662"/>
                  </a:lnTo>
                  <a:lnTo>
                    <a:pt x="2687" y="2817"/>
                  </a:lnTo>
                  <a:lnTo>
                    <a:pt x="2558" y="2972"/>
                  </a:lnTo>
                  <a:lnTo>
                    <a:pt x="2455" y="3152"/>
                  </a:lnTo>
                  <a:lnTo>
                    <a:pt x="2351" y="3359"/>
                  </a:lnTo>
                  <a:lnTo>
                    <a:pt x="2274" y="3566"/>
                  </a:lnTo>
                  <a:lnTo>
                    <a:pt x="2222" y="3773"/>
                  </a:lnTo>
                  <a:lnTo>
                    <a:pt x="2196" y="3979"/>
                  </a:lnTo>
                  <a:lnTo>
                    <a:pt x="2171" y="4212"/>
                  </a:lnTo>
                  <a:lnTo>
                    <a:pt x="2196" y="4496"/>
                  </a:lnTo>
                  <a:lnTo>
                    <a:pt x="2248" y="4780"/>
                  </a:lnTo>
                  <a:lnTo>
                    <a:pt x="2016" y="4780"/>
                  </a:lnTo>
                  <a:lnTo>
                    <a:pt x="1809" y="4806"/>
                  </a:lnTo>
                  <a:lnTo>
                    <a:pt x="1576" y="4858"/>
                  </a:lnTo>
                  <a:lnTo>
                    <a:pt x="1395" y="4935"/>
                  </a:lnTo>
                  <a:lnTo>
                    <a:pt x="1189" y="5039"/>
                  </a:lnTo>
                  <a:lnTo>
                    <a:pt x="1008" y="5142"/>
                  </a:lnTo>
                  <a:lnTo>
                    <a:pt x="827" y="5271"/>
                  </a:lnTo>
                  <a:lnTo>
                    <a:pt x="672" y="5426"/>
                  </a:lnTo>
                  <a:lnTo>
                    <a:pt x="517" y="5581"/>
                  </a:lnTo>
                  <a:lnTo>
                    <a:pt x="388" y="5736"/>
                  </a:lnTo>
                  <a:lnTo>
                    <a:pt x="284" y="5917"/>
                  </a:lnTo>
                  <a:lnTo>
                    <a:pt x="181" y="6124"/>
                  </a:lnTo>
                  <a:lnTo>
                    <a:pt x="103" y="6331"/>
                  </a:lnTo>
                  <a:lnTo>
                    <a:pt x="52" y="6537"/>
                  </a:lnTo>
                  <a:lnTo>
                    <a:pt x="26" y="6770"/>
                  </a:lnTo>
                  <a:lnTo>
                    <a:pt x="0" y="7002"/>
                  </a:lnTo>
                  <a:lnTo>
                    <a:pt x="26" y="7209"/>
                  </a:lnTo>
                  <a:lnTo>
                    <a:pt x="52" y="7442"/>
                  </a:lnTo>
                  <a:lnTo>
                    <a:pt x="103" y="7648"/>
                  </a:lnTo>
                  <a:lnTo>
                    <a:pt x="181" y="7855"/>
                  </a:lnTo>
                  <a:lnTo>
                    <a:pt x="284" y="8036"/>
                  </a:lnTo>
                  <a:lnTo>
                    <a:pt x="388" y="8243"/>
                  </a:lnTo>
                  <a:lnTo>
                    <a:pt x="517" y="8398"/>
                  </a:lnTo>
                  <a:lnTo>
                    <a:pt x="672" y="8553"/>
                  </a:lnTo>
                  <a:lnTo>
                    <a:pt x="827" y="8708"/>
                  </a:lnTo>
                  <a:lnTo>
                    <a:pt x="982" y="8837"/>
                  </a:lnTo>
                  <a:lnTo>
                    <a:pt x="1163" y="8940"/>
                  </a:lnTo>
                  <a:lnTo>
                    <a:pt x="1370" y="9044"/>
                  </a:lnTo>
                  <a:lnTo>
                    <a:pt x="1576" y="9121"/>
                  </a:lnTo>
                  <a:lnTo>
                    <a:pt x="1783" y="9173"/>
                  </a:lnTo>
                  <a:lnTo>
                    <a:pt x="1990" y="9199"/>
                  </a:lnTo>
                  <a:lnTo>
                    <a:pt x="2403" y="9199"/>
                  </a:lnTo>
                  <a:lnTo>
                    <a:pt x="2481" y="9147"/>
                  </a:lnTo>
                  <a:lnTo>
                    <a:pt x="2532" y="9070"/>
                  </a:lnTo>
                  <a:lnTo>
                    <a:pt x="2532" y="8992"/>
                  </a:lnTo>
                  <a:lnTo>
                    <a:pt x="2532" y="8889"/>
                  </a:lnTo>
                  <a:lnTo>
                    <a:pt x="2481" y="8811"/>
                  </a:lnTo>
                  <a:lnTo>
                    <a:pt x="2403" y="8759"/>
                  </a:lnTo>
                  <a:lnTo>
                    <a:pt x="2222" y="8759"/>
                  </a:lnTo>
                  <a:lnTo>
                    <a:pt x="2041" y="8734"/>
                  </a:lnTo>
                  <a:lnTo>
                    <a:pt x="1886" y="8708"/>
                  </a:lnTo>
                  <a:lnTo>
                    <a:pt x="1705" y="8682"/>
                  </a:lnTo>
                  <a:lnTo>
                    <a:pt x="1550" y="8604"/>
                  </a:lnTo>
                  <a:lnTo>
                    <a:pt x="1395" y="8553"/>
                  </a:lnTo>
                  <a:lnTo>
                    <a:pt x="1240" y="8449"/>
                  </a:lnTo>
                  <a:lnTo>
                    <a:pt x="1111" y="8346"/>
                  </a:lnTo>
                  <a:lnTo>
                    <a:pt x="982" y="8243"/>
                  </a:lnTo>
                  <a:lnTo>
                    <a:pt x="879" y="8114"/>
                  </a:lnTo>
                  <a:lnTo>
                    <a:pt x="775" y="7984"/>
                  </a:lnTo>
                  <a:lnTo>
                    <a:pt x="672" y="7829"/>
                  </a:lnTo>
                  <a:lnTo>
                    <a:pt x="594" y="7674"/>
                  </a:lnTo>
                  <a:lnTo>
                    <a:pt x="543" y="7519"/>
                  </a:lnTo>
                  <a:lnTo>
                    <a:pt x="491" y="7338"/>
                  </a:lnTo>
                  <a:lnTo>
                    <a:pt x="465" y="7183"/>
                  </a:lnTo>
                  <a:lnTo>
                    <a:pt x="465" y="7002"/>
                  </a:lnTo>
                  <a:lnTo>
                    <a:pt x="465" y="6822"/>
                  </a:lnTo>
                  <a:lnTo>
                    <a:pt x="491" y="6641"/>
                  </a:lnTo>
                  <a:lnTo>
                    <a:pt x="543" y="6460"/>
                  </a:lnTo>
                  <a:lnTo>
                    <a:pt x="594" y="6305"/>
                  </a:lnTo>
                  <a:lnTo>
                    <a:pt x="672" y="6150"/>
                  </a:lnTo>
                  <a:lnTo>
                    <a:pt x="775" y="6021"/>
                  </a:lnTo>
                  <a:lnTo>
                    <a:pt x="879" y="5866"/>
                  </a:lnTo>
                  <a:lnTo>
                    <a:pt x="982" y="5736"/>
                  </a:lnTo>
                  <a:lnTo>
                    <a:pt x="1111" y="5633"/>
                  </a:lnTo>
                  <a:lnTo>
                    <a:pt x="1240" y="5530"/>
                  </a:lnTo>
                  <a:lnTo>
                    <a:pt x="1395" y="5452"/>
                  </a:lnTo>
                  <a:lnTo>
                    <a:pt x="1550" y="5375"/>
                  </a:lnTo>
                  <a:lnTo>
                    <a:pt x="1705" y="5297"/>
                  </a:lnTo>
                  <a:lnTo>
                    <a:pt x="1886" y="5271"/>
                  </a:lnTo>
                  <a:lnTo>
                    <a:pt x="2041" y="5245"/>
                  </a:lnTo>
                  <a:lnTo>
                    <a:pt x="2222" y="5220"/>
                  </a:lnTo>
                  <a:lnTo>
                    <a:pt x="2558" y="5271"/>
                  </a:lnTo>
                  <a:lnTo>
                    <a:pt x="2610" y="5271"/>
                  </a:lnTo>
                  <a:lnTo>
                    <a:pt x="2661" y="5245"/>
                  </a:lnTo>
                  <a:lnTo>
                    <a:pt x="2713" y="5220"/>
                  </a:lnTo>
                  <a:lnTo>
                    <a:pt x="2765" y="5168"/>
                  </a:lnTo>
                  <a:lnTo>
                    <a:pt x="2791" y="5116"/>
                  </a:lnTo>
                  <a:lnTo>
                    <a:pt x="2817" y="5065"/>
                  </a:lnTo>
                  <a:lnTo>
                    <a:pt x="2817" y="5013"/>
                  </a:lnTo>
                  <a:lnTo>
                    <a:pt x="2791" y="4935"/>
                  </a:lnTo>
                  <a:lnTo>
                    <a:pt x="2739" y="4754"/>
                  </a:lnTo>
                  <a:lnTo>
                    <a:pt x="2687" y="4574"/>
                  </a:lnTo>
                  <a:lnTo>
                    <a:pt x="2636" y="4393"/>
                  </a:lnTo>
                  <a:lnTo>
                    <a:pt x="2636" y="4212"/>
                  </a:lnTo>
                  <a:lnTo>
                    <a:pt x="2636" y="4031"/>
                  </a:lnTo>
                  <a:lnTo>
                    <a:pt x="2661" y="3850"/>
                  </a:lnTo>
                  <a:lnTo>
                    <a:pt x="2713" y="3695"/>
                  </a:lnTo>
                  <a:lnTo>
                    <a:pt x="2765" y="3540"/>
                  </a:lnTo>
                  <a:lnTo>
                    <a:pt x="2842" y="3385"/>
                  </a:lnTo>
                  <a:lnTo>
                    <a:pt x="2946" y="3230"/>
                  </a:lnTo>
                  <a:lnTo>
                    <a:pt x="3049" y="3101"/>
                  </a:lnTo>
                  <a:lnTo>
                    <a:pt x="3152" y="2972"/>
                  </a:lnTo>
                  <a:lnTo>
                    <a:pt x="3282" y="2868"/>
                  </a:lnTo>
                  <a:lnTo>
                    <a:pt x="3411" y="2765"/>
                  </a:lnTo>
                  <a:lnTo>
                    <a:pt x="3566" y="2687"/>
                  </a:lnTo>
                  <a:lnTo>
                    <a:pt x="3695" y="2610"/>
                  </a:lnTo>
                  <a:lnTo>
                    <a:pt x="3876" y="2532"/>
                  </a:lnTo>
                  <a:lnTo>
                    <a:pt x="4031" y="2507"/>
                  </a:lnTo>
                  <a:lnTo>
                    <a:pt x="4212" y="2481"/>
                  </a:lnTo>
                  <a:lnTo>
                    <a:pt x="4393" y="2455"/>
                  </a:lnTo>
                  <a:lnTo>
                    <a:pt x="4574" y="2481"/>
                  </a:lnTo>
                  <a:lnTo>
                    <a:pt x="4754" y="2507"/>
                  </a:lnTo>
                  <a:lnTo>
                    <a:pt x="4909" y="2558"/>
                  </a:lnTo>
                  <a:lnTo>
                    <a:pt x="5090" y="2610"/>
                  </a:lnTo>
                  <a:lnTo>
                    <a:pt x="5245" y="2687"/>
                  </a:lnTo>
                  <a:lnTo>
                    <a:pt x="5375" y="2791"/>
                  </a:lnTo>
                  <a:lnTo>
                    <a:pt x="5530" y="2894"/>
                  </a:lnTo>
                  <a:lnTo>
                    <a:pt x="5659" y="3023"/>
                  </a:lnTo>
                  <a:lnTo>
                    <a:pt x="5710" y="3049"/>
                  </a:lnTo>
                  <a:lnTo>
                    <a:pt x="5762" y="3075"/>
                  </a:lnTo>
                  <a:lnTo>
                    <a:pt x="5840" y="3101"/>
                  </a:lnTo>
                  <a:lnTo>
                    <a:pt x="5891" y="3075"/>
                  </a:lnTo>
                  <a:lnTo>
                    <a:pt x="5969" y="3049"/>
                  </a:lnTo>
                  <a:lnTo>
                    <a:pt x="5995" y="2997"/>
                  </a:lnTo>
                  <a:lnTo>
                    <a:pt x="6046" y="2946"/>
                  </a:lnTo>
                  <a:lnTo>
                    <a:pt x="6046" y="2868"/>
                  </a:lnTo>
                  <a:lnTo>
                    <a:pt x="6072" y="2636"/>
                  </a:lnTo>
                  <a:lnTo>
                    <a:pt x="6150" y="2377"/>
                  </a:lnTo>
                  <a:lnTo>
                    <a:pt x="6227" y="2145"/>
                  </a:lnTo>
                  <a:lnTo>
                    <a:pt x="6331" y="1912"/>
                  </a:lnTo>
                  <a:lnTo>
                    <a:pt x="6434" y="1706"/>
                  </a:lnTo>
                  <a:lnTo>
                    <a:pt x="6589" y="1499"/>
                  </a:lnTo>
                  <a:lnTo>
                    <a:pt x="6744" y="1318"/>
                  </a:lnTo>
                  <a:lnTo>
                    <a:pt x="6899" y="1163"/>
                  </a:lnTo>
                  <a:lnTo>
                    <a:pt x="7080" y="1008"/>
                  </a:lnTo>
                  <a:lnTo>
                    <a:pt x="7287" y="853"/>
                  </a:lnTo>
                  <a:lnTo>
                    <a:pt x="7493" y="724"/>
                  </a:lnTo>
                  <a:lnTo>
                    <a:pt x="7726" y="646"/>
                  </a:lnTo>
                  <a:lnTo>
                    <a:pt x="7958" y="543"/>
                  </a:lnTo>
                  <a:lnTo>
                    <a:pt x="8191" y="491"/>
                  </a:lnTo>
                  <a:lnTo>
                    <a:pt x="8449" y="465"/>
                  </a:lnTo>
                  <a:lnTo>
                    <a:pt x="8708" y="439"/>
                  </a:lnTo>
                  <a:lnTo>
                    <a:pt x="8940" y="465"/>
                  </a:lnTo>
                  <a:lnTo>
                    <a:pt x="9199" y="491"/>
                  </a:lnTo>
                  <a:lnTo>
                    <a:pt x="9431" y="543"/>
                  </a:lnTo>
                  <a:lnTo>
                    <a:pt x="9664" y="620"/>
                  </a:lnTo>
                  <a:lnTo>
                    <a:pt x="9870" y="724"/>
                  </a:lnTo>
                  <a:lnTo>
                    <a:pt x="10077" y="827"/>
                  </a:lnTo>
                  <a:lnTo>
                    <a:pt x="10284" y="982"/>
                  </a:lnTo>
                  <a:lnTo>
                    <a:pt x="10491" y="1137"/>
                  </a:lnTo>
                  <a:lnTo>
                    <a:pt x="10568" y="1189"/>
                  </a:lnTo>
                  <a:lnTo>
                    <a:pt x="10646" y="1189"/>
                  </a:lnTo>
                  <a:lnTo>
                    <a:pt x="10723" y="1163"/>
                  </a:lnTo>
                  <a:lnTo>
                    <a:pt x="10801" y="1111"/>
                  </a:lnTo>
                  <a:lnTo>
                    <a:pt x="10852" y="1034"/>
                  </a:lnTo>
                  <a:lnTo>
                    <a:pt x="10852" y="956"/>
                  </a:lnTo>
                  <a:lnTo>
                    <a:pt x="10852" y="879"/>
                  </a:lnTo>
                  <a:lnTo>
                    <a:pt x="10775" y="801"/>
                  </a:lnTo>
                  <a:lnTo>
                    <a:pt x="10568" y="620"/>
                  </a:lnTo>
                  <a:lnTo>
                    <a:pt x="10336" y="439"/>
                  </a:lnTo>
                  <a:lnTo>
                    <a:pt x="10077" y="310"/>
                  </a:lnTo>
                  <a:lnTo>
                    <a:pt x="9819" y="207"/>
                  </a:lnTo>
                  <a:lnTo>
                    <a:pt x="9560" y="104"/>
                  </a:lnTo>
                  <a:lnTo>
                    <a:pt x="9276" y="52"/>
                  </a:lnTo>
                  <a:lnTo>
                    <a:pt x="89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2"/>
            <p:cNvSpPr/>
            <p:nvPr/>
          </p:nvSpPr>
          <p:spPr>
            <a:xfrm>
              <a:off x="5584125" y="2867500"/>
              <a:ext cx="112425" cy="112400"/>
            </a:xfrm>
            <a:custGeom>
              <a:avLst/>
              <a:gdLst/>
              <a:ahLst/>
              <a:cxnLst/>
              <a:rect l="l" t="t" r="r" b="b"/>
              <a:pathLst>
                <a:path w="4497" h="4496" extrusionOk="0">
                  <a:moveTo>
                    <a:pt x="2430" y="465"/>
                  </a:moveTo>
                  <a:lnTo>
                    <a:pt x="2585" y="517"/>
                  </a:lnTo>
                  <a:lnTo>
                    <a:pt x="2766" y="543"/>
                  </a:lnTo>
                  <a:lnTo>
                    <a:pt x="2921" y="620"/>
                  </a:lnTo>
                  <a:lnTo>
                    <a:pt x="3102" y="672"/>
                  </a:lnTo>
                  <a:lnTo>
                    <a:pt x="3231" y="775"/>
                  </a:lnTo>
                  <a:lnTo>
                    <a:pt x="3386" y="879"/>
                  </a:lnTo>
                  <a:lnTo>
                    <a:pt x="3515" y="982"/>
                  </a:lnTo>
                  <a:lnTo>
                    <a:pt x="3618" y="1111"/>
                  </a:lnTo>
                  <a:lnTo>
                    <a:pt x="3722" y="1266"/>
                  </a:lnTo>
                  <a:lnTo>
                    <a:pt x="3825" y="1395"/>
                  </a:lnTo>
                  <a:lnTo>
                    <a:pt x="3877" y="1550"/>
                  </a:lnTo>
                  <a:lnTo>
                    <a:pt x="3954" y="1731"/>
                  </a:lnTo>
                  <a:lnTo>
                    <a:pt x="3980" y="1886"/>
                  </a:lnTo>
                  <a:lnTo>
                    <a:pt x="4032" y="2067"/>
                  </a:lnTo>
                  <a:lnTo>
                    <a:pt x="4032" y="2248"/>
                  </a:lnTo>
                  <a:lnTo>
                    <a:pt x="4032" y="2455"/>
                  </a:lnTo>
                  <a:lnTo>
                    <a:pt x="3980" y="2610"/>
                  </a:lnTo>
                  <a:lnTo>
                    <a:pt x="3954" y="2791"/>
                  </a:lnTo>
                  <a:lnTo>
                    <a:pt x="3877" y="2946"/>
                  </a:lnTo>
                  <a:lnTo>
                    <a:pt x="3825" y="3101"/>
                  </a:lnTo>
                  <a:lnTo>
                    <a:pt x="3722" y="3256"/>
                  </a:lnTo>
                  <a:lnTo>
                    <a:pt x="3618" y="3411"/>
                  </a:lnTo>
                  <a:lnTo>
                    <a:pt x="3515" y="3514"/>
                  </a:lnTo>
                  <a:lnTo>
                    <a:pt x="3386" y="3643"/>
                  </a:lnTo>
                  <a:lnTo>
                    <a:pt x="3231" y="3747"/>
                  </a:lnTo>
                  <a:lnTo>
                    <a:pt x="3102" y="3824"/>
                  </a:lnTo>
                  <a:lnTo>
                    <a:pt x="2921" y="3902"/>
                  </a:lnTo>
                  <a:lnTo>
                    <a:pt x="2766" y="3979"/>
                  </a:lnTo>
                  <a:lnTo>
                    <a:pt x="2585" y="4005"/>
                  </a:lnTo>
                  <a:lnTo>
                    <a:pt x="2430" y="4031"/>
                  </a:lnTo>
                  <a:lnTo>
                    <a:pt x="2249" y="4057"/>
                  </a:lnTo>
                  <a:lnTo>
                    <a:pt x="2042" y="4031"/>
                  </a:lnTo>
                  <a:lnTo>
                    <a:pt x="1887" y="4005"/>
                  </a:lnTo>
                  <a:lnTo>
                    <a:pt x="1706" y="3979"/>
                  </a:lnTo>
                  <a:lnTo>
                    <a:pt x="1551" y="3902"/>
                  </a:lnTo>
                  <a:lnTo>
                    <a:pt x="1370" y="3824"/>
                  </a:lnTo>
                  <a:lnTo>
                    <a:pt x="1241" y="3747"/>
                  </a:lnTo>
                  <a:lnTo>
                    <a:pt x="1086" y="3643"/>
                  </a:lnTo>
                  <a:lnTo>
                    <a:pt x="957" y="3514"/>
                  </a:lnTo>
                  <a:lnTo>
                    <a:pt x="854" y="3411"/>
                  </a:lnTo>
                  <a:lnTo>
                    <a:pt x="750" y="3256"/>
                  </a:lnTo>
                  <a:lnTo>
                    <a:pt x="673" y="3101"/>
                  </a:lnTo>
                  <a:lnTo>
                    <a:pt x="595" y="2946"/>
                  </a:lnTo>
                  <a:lnTo>
                    <a:pt x="518" y="2791"/>
                  </a:lnTo>
                  <a:lnTo>
                    <a:pt x="492" y="2610"/>
                  </a:lnTo>
                  <a:lnTo>
                    <a:pt x="466" y="2455"/>
                  </a:lnTo>
                  <a:lnTo>
                    <a:pt x="440" y="2248"/>
                  </a:lnTo>
                  <a:lnTo>
                    <a:pt x="466" y="2067"/>
                  </a:lnTo>
                  <a:lnTo>
                    <a:pt x="492" y="1886"/>
                  </a:lnTo>
                  <a:lnTo>
                    <a:pt x="518" y="1731"/>
                  </a:lnTo>
                  <a:lnTo>
                    <a:pt x="595" y="1550"/>
                  </a:lnTo>
                  <a:lnTo>
                    <a:pt x="673" y="1395"/>
                  </a:lnTo>
                  <a:lnTo>
                    <a:pt x="750" y="1266"/>
                  </a:lnTo>
                  <a:lnTo>
                    <a:pt x="854" y="1111"/>
                  </a:lnTo>
                  <a:lnTo>
                    <a:pt x="957" y="982"/>
                  </a:lnTo>
                  <a:lnTo>
                    <a:pt x="1086" y="879"/>
                  </a:lnTo>
                  <a:lnTo>
                    <a:pt x="1241" y="775"/>
                  </a:lnTo>
                  <a:lnTo>
                    <a:pt x="1370" y="672"/>
                  </a:lnTo>
                  <a:lnTo>
                    <a:pt x="1551" y="620"/>
                  </a:lnTo>
                  <a:lnTo>
                    <a:pt x="1706" y="543"/>
                  </a:lnTo>
                  <a:lnTo>
                    <a:pt x="1887" y="517"/>
                  </a:lnTo>
                  <a:lnTo>
                    <a:pt x="2042" y="465"/>
                  </a:lnTo>
                  <a:close/>
                  <a:moveTo>
                    <a:pt x="2249" y="0"/>
                  </a:moveTo>
                  <a:lnTo>
                    <a:pt x="2016" y="26"/>
                  </a:lnTo>
                  <a:lnTo>
                    <a:pt x="1784" y="52"/>
                  </a:lnTo>
                  <a:lnTo>
                    <a:pt x="1577" y="103"/>
                  </a:lnTo>
                  <a:lnTo>
                    <a:pt x="1370" y="181"/>
                  </a:lnTo>
                  <a:lnTo>
                    <a:pt x="1164" y="284"/>
                  </a:lnTo>
                  <a:lnTo>
                    <a:pt x="983" y="388"/>
                  </a:lnTo>
                  <a:lnTo>
                    <a:pt x="802" y="517"/>
                  </a:lnTo>
                  <a:lnTo>
                    <a:pt x="647" y="672"/>
                  </a:lnTo>
                  <a:lnTo>
                    <a:pt x="492" y="827"/>
                  </a:lnTo>
                  <a:lnTo>
                    <a:pt x="363" y="1008"/>
                  </a:lnTo>
                  <a:lnTo>
                    <a:pt x="259" y="1189"/>
                  </a:lnTo>
                  <a:lnTo>
                    <a:pt x="156" y="1395"/>
                  </a:lnTo>
                  <a:lnTo>
                    <a:pt x="78" y="1602"/>
                  </a:lnTo>
                  <a:lnTo>
                    <a:pt x="27" y="1809"/>
                  </a:lnTo>
                  <a:lnTo>
                    <a:pt x="1" y="2041"/>
                  </a:lnTo>
                  <a:lnTo>
                    <a:pt x="1" y="2248"/>
                  </a:lnTo>
                  <a:lnTo>
                    <a:pt x="1" y="2481"/>
                  </a:lnTo>
                  <a:lnTo>
                    <a:pt x="27" y="2713"/>
                  </a:lnTo>
                  <a:lnTo>
                    <a:pt x="78" y="2920"/>
                  </a:lnTo>
                  <a:lnTo>
                    <a:pt x="156" y="3126"/>
                  </a:lnTo>
                  <a:lnTo>
                    <a:pt x="259" y="3333"/>
                  </a:lnTo>
                  <a:lnTo>
                    <a:pt x="363" y="3514"/>
                  </a:lnTo>
                  <a:lnTo>
                    <a:pt x="492" y="3695"/>
                  </a:lnTo>
                  <a:lnTo>
                    <a:pt x="647" y="3850"/>
                  </a:lnTo>
                  <a:lnTo>
                    <a:pt x="802" y="4005"/>
                  </a:lnTo>
                  <a:lnTo>
                    <a:pt x="983" y="4134"/>
                  </a:lnTo>
                  <a:lnTo>
                    <a:pt x="1164" y="4238"/>
                  </a:lnTo>
                  <a:lnTo>
                    <a:pt x="1370" y="4341"/>
                  </a:lnTo>
                  <a:lnTo>
                    <a:pt x="1577" y="4418"/>
                  </a:lnTo>
                  <a:lnTo>
                    <a:pt x="1784" y="4470"/>
                  </a:lnTo>
                  <a:lnTo>
                    <a:pt x="2016" y="4496"/>
                  </a:lnTo>
                  <a:lnTo>
                    <a:pt x="2456" y="4496"/>
                  </a:lnTo>
                  <a:lnTo>
                    <a:pt x="2688" y="4470"/>
                  </a:lnTo>
                  <a:lnTo>
                    <a:pt x="2895" y="4418"/>
                  </a:lnTo>
                  <a:lnTo>
                    <a:pt x="3102" y="4341"/>
                  </a:lnTo>
                  <a:lnTo>
                    <a:pt x="3308" y="4238"/>
                  </a:lnTo>
                  <a:lnTo>
                    <a:pt x="3489" y="4134"/>
                  </a:lnTo>
                  <a:lnTo>
                    <a:pt x="3670" y="4005"/>
                  </a:lnTo>
                  <a:lnTo>
                    <a:pt x="3825" y="3850"/>
                  </a:lnTo>
                  <a:lnTo>
                    <a:pt x="3980" y="3695"/>
                  </a:lnTo>
                  <a:lnTo>
                    <a:pt x="4109" y="3514"/>
                  </a:lnTo>
                  <a:lnTo>
                    <a:pt x="4213" y="3333"/>
                  </a:lnTo>
                  <a:lnTo>
                    <a:pt x="4316" y="3126"/>
                  </a:lnTo>
                  <a:lnTo>
                    <a:pt x="4394" y="2920"/>
                  </a:lnTo>
                  <a:lnTo>
                    <a:pt x="4445" y="2713"/>
                  </a:lnTo>
                  <a:lnTo>
                    <a:pt x="4471" y="2481"/>
                  </a:lnTo>
                  <a:lnTo>
                    <a:pt x="4497" y="2248"/>
                  </a:lnTo>
                  <a:lnTo>
                    <a:pt x="4471" y="2041"/>
                  </a:lnTo>
                  <a:lnTo>
                    <a:pt x="4445" y="1809"/>
                  </a:lnTo>
                  <a:lnTo>
                    <a:pt x="4394" y="1602"/>
                  </a:lnTo>
                  <a:lnTo>
                    <a:pt x="4316" y="1395"/>
                  </a:lnTo>
                  <a:lnTo>
                    <a:pt x="4213" y="1189"/>
                  </a:lnTo>
                  <a:lnTo>
                    <a:pt x="4109" y="1008"/>
                  </a:lnTo>
                  <a:lnTo>
                    <a:pt x="3980" y="827"/>
                  </a:lnTo>
                  <a:lnTo>
                    <a:pt x="3825" y="672"/>
                  </a:lnTo>
                  <a:lnTo>
                    <a:pt x="3670" y="517"/>
                  </a:lnTo>
                  <a:lnTo>
                    <a:pt x="3489" y="388"/>
                  </a:lnTo>
                  <a:lnTo>
                    <a:pt x="3308" y="284"/>
                  </a:lnTo>
                  <a:lnTo>
                    <a:pt x="3102" y="181"/>
                  </a:lnTo>
                  <a:lnTo>
                    <a:pt x="2895" y="103"/>
                  </a:lnTo>
                  <a:lnTo>
                    <a:pt x="2688" y="52"/>
                  </a:lnTo>
                  <a:lnTo>
                    <a:pt x="2456" y="26"/>
                  </a:lnTo>
                  <a:lnTo>
                    <a:pt x="2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2"/>
            <p:cNvSpPr/>
            <p:nvPr/>
          </p:nvSpPr>
          <p:spPr>
            <a:xfrm>
              <a:off x="5606750" y="2890750"/>
              <a:ext cx="66550" cy="66550"/>
            </a:xfrm>
            <a:custGeom>
              <a:avLst/>
              <a:gdLst/>
              <a:ahLst/>
              <a:cxnLst/>
              <a:rect l="l" t="t" r="r" b="b"/>
              <a:pathLst>
                <a:path w="2662" h="2662" extrusionOk="0">
                  <a:moveTo>
                    <a:pt x="1344" y="439"/>
                  </a:moveTo>
                  <a:lnTo>
                    <a:pt x="1499" y="465"/>
                  </a:lnTo>
                  <a:lnTo>
                    <a:pt x="1680" y="517"/>
                  </a:lnTo>
                  <a:lnTo>
                    <a:pt x="1835" y="594"/>
                  </a:lnTo>
                  <a:lnTo>
                    <a:pt x="1964" y="698"/>
                  </a:lnTo>
                  <a:lnTo>
                    <a:pt x="2067" y="827"/>
                  </a:lnTo>
                  <a:lnTo>
                    <a:pt x="2145" y="982"/>
                  </a:lnTo>
                  <a:lnTo>
                    <a:pt x="2197" y="1163"/>
                  </a:lnTo>
                  <a:lnTo>
                    <a:pt x="2222" y="1318"/>
                  </a:lnTo>
                  <a:lnTo>
                    <a:pt x="2197" y="1499"/>
                  </a:lnTo>
                  <a:lnTo>
                    <a:pt x="2145" y="1680"/>
                  </a:lnTo>
                  <a:lnTo>
                    <a:pt x="2067" y="1835"/>
                  </a:lnTo>
                  <a:lnTo>
                    <a:pt x="1964" y="1964"/>
                  </a:lnTo>
                  <a:lnTo>
                    <a:pt x="1835" y="2067"/>
                  </a:lnTo>
                  <a:lnTo>
                    <a:pt x="1680" y="2145"/>
                  </a:lnTo>
                  <a:lnTo>
                    <a:pt x="1499" y="2196"/>
                  </a:lnTo>
                  <a:lnTo>
                    <a:pt x="1344" y="2222"/>
                  </a:lnTo>
                  <a:lnTo>
                    <a:pt x="1163" y="2196"/>
                  </a:lnTo>
                  <a:lnTo>
                    <a:pt x="982" y="2145"/>
                  </a:lnTo>
                  <a:lnTo>
                    <a:pt x="827" y="2067"/>
                  </a:lnTo>
                  <a:lnTo>
                    <a:pt x="698" y="1964"/>
                  </a:lnTo>
                  <a:lnTo>
                    <a:pt x="595" y="1835"/>
                  </a:lnTo>
                  <a:lnTo>
                    <a:pt x="517" y="1680"/>
                  </a:lnTo>
                  <a:lnTo>
                    <a:pt x="465" y="1499"/>
                  </a:lnTo>
                  <a:lnTo>
                    <a:pt x="440" y="1318"/>
                  </a:lnTo>
                  <a:lnTo>
                    <a:pt x="465" y="1163"/>
                  </a:lnTo>
                  <a:lnTo>
                    <a:pt x="517" y="982"/>
                  </a:lnTo>
                  <a:lnTo>
                    <a:pt x="595" y="827"/>
                  </a:lnTo>
                  <a:lnTo>
                    <a:pt x="698" y="698"/>
                  </a:lnTo>
                  <a:lnTo>
                    <a:pt x="827" y="594"/>
                  </a:lnTo>
                  <a:lnTo>
                    <a:pt x="982" y="517"/>
                  </a:lnTo>
                  <a:lnTo>
                    <a:pt x="1163" y="465"/>
                  </a:lnTo>
                  <a:lnTo>
                    <a:pt x="1344" y="439"/>
                  </a:lnTo>
                  <a:close/>
                  <a:moveTo>
                    <a:pt x="1344" y="0"/>
                  </a:moveTo>
                  <a:lnTo>
                    <a:pt x="1060" y="26"/>
                  </a:lnTo>
                  <a:lnTo>
                    <a:pt x="801" y="104"/>
                  </a:lnTo>
                  <a:lnTo>
                    <a:pt x="595" y="233"/>
                  </a:lnTo>
                  <a:lnTo>
                    <a:pt x="388" y="388"/>
                  </a:lnTo>
                  <a:lnTo>
                    <a:pt x="233" y="594"/>
                  </a:lnTo>
                  <a:lnTo>
                    <a:pt x="104" y="801"/>
                  </a:lnTo>
                  <a:lnTo>
                    <a:pt x="26" y="1060"/>
                  </a:lnTo>
                  <a:lnTo>
                    <a:pt x="0" y="1318"/>
                  </a:lnTo>
                  <a:lnTo>
                    <a:pt x="26" y="1602"/>
                  </a:lnTo>
                  <a:lnTo>
                    <a:pt x="104" y="1861"/>
                  </a:lnTo>
                  <a:lnTo>
                    <a:pt x="233" y="2067"/>
                  </a:lnTo>
                  <a:lnTo>
                    <a:pt x="388" y="2274"/>
                  </a:lnTo>
                  <a:lnTo>
                    <a:pt x="595" y="2429"/>
                  </a:lnTo>
                  <a:lnTo>
                    <a:pt x="801" y="2558"/>
                  </a:lnTo>
                  <a:lnTo>
                    <a:pt x="1060" y="2636"/>
                  </a:lnTo>
                  <a:lnTo>
                    <a:pt x="1344" y="2662"/>
                  </a:lnTo>
                  <a:lnTo>
                    <a:pt x="1602" y="2636"/>
                  </a:lnTo>
                  <a:lnTo>
                    <a:pt x="1861" y="2558"/>
                  </a:lnTo>
                  <a:lnTo>
                    <a:pt x="2067" y="2429"/>
                  </a:lnTo>
                  <a:lnTo>
                    <a:pt x="2274" y="2274"/>
                  </a:lnTo>
                  <a:lnTo>
                    <a:pt x="2429" y="2067"/>
                  </a:lnTo>
                  <a:lnTo>
                    <a:pt x="2558" y="1861"/>
                  </a:lnTo>
                  <a:lnTo>
                    <a:pt x="2636" y="1602"/>
                  </a:lnTo>
                  <a:lnTo>
                    <a:pt x="2662" y="1318"/>
                  </a:lnTo>
                  <a:lnTo>
                    <a:pt x="2636" y="1060"/>
                  </a:lnTo>
                  <a:lnTo>
                    <a:pt x="2558" y="801"/>
                  </a:lnTo>
                  <a:lnTo>
                    <a:pt x="2429" y="594"/>
                  </a:lnTo>
                  <a:lnTo>
                    <a:pt x="2274" y="388"/>
                  </a:lnTo>
                  <a:lnTo>
                    <a:pt x="2067" y="233"/>
                  </a:lnTo>
                  <a:lnTo>
                    <a:pt x="1861" y="104"/>
                  </a:lnTo>
                  <a:lnTo>
                    <a:pt x="1602" y="26"/>
                  </a:lnTo>
                  <a:lnTo>
                    <a:pt x="13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2"/>
            <p:cNvSpPr/>
            <p:nvPr/>
          </p:nvSpPr>
          <p:spPr>
            <a:xfrm>
              <a:off x="5445900" y="2952750"/>
              <a:ext cx="86575" cy="94350"/>
            </a:xfrm>
            <a:custGeom>
              <a:avLst/>
              <a:gdLst/>
              <a:ahLst/>
              <a:cxnLst/>
              <a:rect l="l" t="t" r="r" b="b"/>
              <a:pathLst>
                <a:path w="3463" h="3774" extrusionOk="0">
                  <a:moveTo>
                    <a:pt x="1732" y="440"/>
                  </a:moveTo>
                  <a:lnTo>
                    <a:pt x="1809" y="466"/>
                  </a:lnTo>
                  <a:lnTo>
                    <a:pt x="1887" y="517"/>
                  </a:lnTo>
                  <a:lnTo>
                    <a:pt x="1938" y="595"/>
                  </a:lnTo>
                  <a:lnTo>
                    <a:pt x="1964" y="698"/>
                  </a:lnTo>
                  <a:lnTo>
                    <a:pt x="1964" y="879"/>
                  </a:lnTo>
                  <a:lnTo>
                    <a:pt x="1964" y="931"/>
                  </a:lnTo>
                  <a:lnTo>
                    <a:pt x="1990" y="1008"/>
                  </a:lnTo>
                  <a:lnTo>
                    <a:pt x="2042" y="1060"/>
                  </a:lnTo>
                  <a:lnTo>
                    <a:pt x="2093" y="1086"/>
                  </a:lnTo>
                  <a:lnTo>
                    <a:pt x="2223" y="1163"/>
                  </a:lnTo>
                  <a:lnTo>
                    <a:pt x="2274" y="1189"/>
                  </a:lnTo>
                  <a:lnTo>
                    <a:pt x="2403" y="1189"/>
                  </a:lnTo>
                  <a:lnTo>
                    <a:pt x="2481" y="1163"/>
                  </a:lnTo>
                  <a:lnTo>
                    <a:pt x="2636" y="1086"/>
                  </a:lnTo>
                  <a:lnTo>
                    <a:pt x="2714" y="1060"/>
                  </a:lnTo>
                  <a:lnTo>
                    <a:pt x="2817" y="1060"/>
                  </a:lnTo>
                  <a:lnTo>
                    <a:pt x="2894" y="1086"/>
                  </a:lnTo>
                  <a:lnTo>
                    <a:pt x="2972" y="1163"/>
                  </a:lnTo>
                  <a:lnTo>
                    <a:pt x="2998" y="1267"/>
                  </a:lnTo>
                  <a:lnTo>
                    <a:pt x="2998" y="1344"/>
                  </a:lnTo>
                  <a:lnTo>
                    <a:pt x="2946" y="1448"/>
                  </a:lnTo>
                  <a:lnTo>
                    <a:pt x="2869" y="1499"/>
                  </a:lnTo>
                  <a:lnTo>
                    <a:pt x="2714" y="1603"/>
                  </a:lnTo>
                  <a:lnTo>
                    <a:pt x="2662" y="1629"/>
                  </a:lnTo>
                  <a:lnTo>
                    <a:pt x="2636" y="1680"/>
                  </a:lnTo>
                  <a:lnTo>
                    <a:pt x="2610" y="1758"/>
                  </a:lnTo>
                  <a:lnTo>
                    <a:pt x="2610" y="1809"/>
                  </a:lnTo>
                  <a:lnTo>
                    <a:pt x="2610" y="1887"/>
                  </a:lnTo>
                  <a:lnTo>
                    <a:pt x="2610" y="1964"/>
                  </a:lnTo>
                  <a:lnTo>
                    <a:pt x="2610" y="2016"/>
                  </a:lnTo>
                  <a:lnTo>
                    <a:pt x="2636" y="2094"/>
                  </a:lnTo>
                  <a:lnTo>
                    <a:pt x="2662" y="2145"/>
                  </a:lnTo>
                  <a:lnTo>
                    <a:pt x="2714" y="2171"/>
                  </a:lnTo>
                  <a:lnTo>
                    <a:pt x="2869" y="2274"/>
                  </a:lnTo>
                  <a:lnTo>
                    <a:pt x="2946" y="2326"/>
                  </a:lnTo>
                  <a:lnTo>
                    <a:pt x="2998" y="2430"/>
                  </a:lnTo>
                  <a:lnTo>
                    <a:pt x="2998" y="2507"/>
                  </a:lnTo>
                  <a:lnTo>
                    <a:pt x="2972" y="2610"/>
                  </a:lnTo>
                  <a:lnTo>
                    <a:pt x="2894" y="2688"/>
                  </a:lnTo>
                  <a:lnTo>
                    <a:pt x="2817" y="2714"/>
                  </a:lnTo>
                  <a:lnTo>
                    <a:pt x="2714" y="2714"/>
                  </a:lnTo>
                  <a:lnTo>
                    <a:pt x="2636" y="2688"/>
                  </a:lnTo>
                  <a:lnTo>
                    <a:pt x="2481" y="2610"/>
                  </a:lnTo>
                  <a:lnTo>
                    <a:pt x="2403" y="2585"/>
                  </a:lnTo>
                  <a:lnTo>
                    <a:pt x="2274" y="2585"/>
                  </a:lnTo>
                  <a:lnTo>
                    <a:pt x="2223" y="2610"/>
                  </a:lnTo>
                  <a:lnTo>
                    <a:pt x="2093" y="2688"/>
                  </a:lnTo>
                  <a:lnTo>
                    <a:pt x="2042" y="2714"/>
                  </a:lnTo>
                  <a:lnTo>
                    <a:pt x="1990" y="2765"/>
                  </a:lnTo>
                  <a:lnTo>
                    <a:pt x="1964" y="2843"/>
                  </a:lnTo>
                  <a:lnTo>
                    <a:pt x="1964" y="2895"/>
                  </a:lnTo>
                  <a:lnTo>
                    <a:pt x="1964" y="3075"/>
                  </a:lnTo>
                  <a:lnTo>
                    <a:pt x="1938" y="3179"/>
                  </a:lnTo>
                  <a:lnTo>
                    <a:pt x="1887" y="3256"/>
                  </a:lnTo>
                  <a:lnTo>
                    <a:pt x="1809" y="3308"/>
                  </a:lnTo>
                  <a:lnTo>
                    <a:pt x="1732" y="3334"/>
                  </a:lnTo>
                  <a:lnTo>
                    <a:pt x="1628" y="3308"/>
                  </a:lnTo>
                  <a:lnTo>
                    <a:pt x="1551" y="3256"/>
                  </a:lnTo>
                  <a:lnTo>
                    <a:pt x="1499" y="3179"/>
                  </a:lnTo>
                  <a:lnTo>
                    <a:pt x="1473" y="3075"/>
                  </a:lnTo>
                  <a:lnTo>
                    <a:pt x="1473" y="2895"/>
                  </a:lnTo>
                  <a:lnTo>
                    <a:pt x="1473" y="2843"/>
                  </a:lnTo>
                  <a:lnTo>
                    <a:pt x="1447" y="2765"/>
                  </a:lnTo>
                  <a:lnTo>
                    <a:pt x="1396" y="2714"/>
                  </a:lnTo>
                  <a:lnTo>
                    <a:pt x="1344" y="2688"/>
                  </a:lnTo>
                  <a:lnTo>
                    <a:pt x="1215" y="2610"/>
                  </a:lnTo>
                  <a:lnTo>
                    <a:pt x="1163" y="2585"/>
                  </a:lnTo>
                  <a:lnTo>
                    <a:pt x="1034" y="2585"/>
                  </a:lnTo>
                  <a:lnTo>
                    <a:pt x="982" y="2610"/>
                  </a:lnTo>
                  <a:lnTo>
                    <a:pt x="801" y="2688"/>
                  </a:lnTo>
                  <a:lnTo>
                    <a:pt x="724" y="2714"/>
                  </a:lnTo>
                  <a:lnTo>
                    <a:pt x="621" y="2714"/>
                  </a:lnTo>
                  <a:lnTo>
                    <a:pt x="543" y="2688"/>
                  </a:lnTo>
                  <a:lnTo>
                    <a:pt x="466" y="2610"/>
                  </a:lnTo>
                  <a:lnTo>
                    <a:pt x="440" y="2507"/>
                  </a:lnTo>
                  <a:lnTo>
                    <a:pt x="466" y="2430"/>
                  </a:lnTo>
                  <a:lnTo>
                    <a:pt x="491" y="2326"/>
                  </a:lnTo>
                  <a:lnTo>
                    <a:pt x="569" y="2274"/>
                  </a:lnTo>
                  <a:lnTo>
                    <a:pt x="724" y="2171"/>
                  </a:lnTo>
                  <a:lnTo>
                    <a:pt x="776" y="2145"/>
                  </a:lnTo>
                  <a:lnTo>
                    <a:pt x="801" y="2094"/>
                  </a:lnTo>
                  <a:lnTo>
                    <a:pt x="827" y="2016"/>
                  </a:lnTo>
                  <a:lnTo>
                    <a:pt x="827" y="1964"/>
                  </a:lnTo>
                  <a:lnTo>
                    <a:pt x="827" y="1887"/>
                  </a:lnTo>
                  <a:lnTo>
                    <a:pt x="827" y="1809"/>
                  </a:lnTo>
                  <a:lnTo>
                    <a:pt x="827" y="1758"/>
                  </a:lnTo>
                  <a:lnTo>
                    <a:pt x="801" y="1680"/>
                  </a:lnTo>
                  <a:lnTo>
                    <a:pt x="776" y="1629"/>
                  </a:lnTo>
                  <a:lnTo>
                    <a:pt x="724" y="1603"/>
                  </a:lnTo>
                  <a:lnTo>
                    <a:pt x="569" y="1499"/>
                  </a:lnTo>
                  <a:lnTo>
                    <a:pt x="491" y="1448"/>
                  </a:lnTo>
                  <a:lnTo>
                    <a:pt x="466" y="1344"/>
                  </a:lnTo>
                  <a:lnTo>
                    <a:pt x="440" y="1267"/>
                  </a:lnTo>
                  <a:lnTo>
                    <a:pt x="466" y="1163"/>
                  </a:lnTo>
                  <a:lnTo>
                    <a:pt x="543" y="1086"/>
                  </a:lnTo>
                  <a:lnTo>
                    <a:pt x="621" y="1060"/>
                  </a:lnTo>
                  <a:lnTo>
                    <a:pt x="724" y="1060"/>
                  </a:lnTo>
                  <a:lnTo>
                    <a:pt x="801" y="1086"/>
                  </a:lnTo>
                  <a:lnTo>
                    <a:pt x="982" y="1163"/>
                  </a:lnTo>
                  <a:lnTo>
                    <a:pt x="1034" y="1189"/>
                  </a:lnTo>
                  <a:lnTo>
                    <a:pt x="1163" y="1189"/>
                  </a:lnTo>
                  <a:lnTo>
                    <a:pt x="1215" y="1163"/>
                  </a:lnTo>
                  <a:lnTo>
                    <a:pt x="1344" y="1086"/>
                  </a:lnTo>
                  <a:lnTo>
                    <a:pt x="1396" y="1060"/>
                  </a:lnTo>
                  <a:lnTo>
                    <a:pt x="1447" y="1008"/>
                  </a:lnTo>
                  <a:lnTo>
                    <a:pt x="1473" y="931"/>
                  </a:lnTo>
                  <a:lnTo>
                    <a:pt x="1473" y="879"/>
                  </a:lnTo>
                  <a:lnTo>
                    <a:pt x="1473" y="698"/>
                  </a:lnTo>
                  <a:lnTo>
                    <a:pt x="1499" y="595"/>
                  </a:lnTo>
                  <a:lnTo>
                    <a:pt x="1551" y="517"/>
                  </a:lnTo>
                  <a:lnTo>
                    <a:pt x="1628" y="466"/>
                  </a:lnTo>
                  <a:lnTo>
                    <a:pt x="1732" y="440"/>
                  </a:lnTo>
                  <a:close/>
                  <a:moveTo>
                    <a:pt x="1577" y="1"/>
                  </a:moveTo>
                  <a:lnTo>
                    <a:pt x="1447" y="52"/>
                  </a:lnTo>
                  <a:lnTo>
                    <a:pt x="1344" y="104"/>
                  </a:lnTo>
                  <a:lnTo>
                    <a:pt x="1241" y="182"/>
                  </a:lnTo>
                  <a:lnTo>
                    <a:pt x="1137" y="285"/>
                  </a:lnTo>
                  <a:lnTo>
                    <a:pt x="1086" y="414"/>
                  </a:lnTo>
                  <a:lnTo>
                    <a:pt x="1034" y="543"/>
                  </a:lnTo>
                  <a:lnTo>
                    <a:pt x="1008" y="673"/>
                  </a:lnTo>
                  <a:lnTo>
                    <a:pt x="905" y="621"/>
                  </a:lnTo>
                  <a:lnTo>
                    <a:pt x="750" y="595"/>
                  </a:lnTo>
                  <a:lnTo>
                    <a:pt x="621" y="595"/>
                  </a:lnTo>
                  <a:lnTo>
                    <a:pt x="491" y="621"/>
                  </a:lnTo>
                  <a:lnTo>
                    <a:pt x="388" y="673"/>
                  </a:lnTo>
                  <a:lnTo>
                    <a:pt x="259" y="724"/>
                  </a:lnTo>
                  <a:lnTo>
                    <a:pt x="156" y="828"/>
                  </a:lnTo>
                  <a:lnTo>
                    <a:pt x="78" y="931"/>
                  </a:lnTo>
                  <a:lnTo>
                    <a:pt x="26" y="1060"/>
                  </a:lnTo>
                  <a:lnTo>
                    <a:pt x="0" y="1189"/>
                  </a:lnTo>
                  <a:lnTo>
                    <a:pt x="0" y="1344"/>
                  </a:lnTo>
                  <a:lnTo>
                    <a:pt x="0" y="1474"/>
                  </a:lnTo>
                  <a:lnTo>
                    <a:pt x="52" y="1577"/>
                  </a:lnTo>
                  <a:lnTo>
                    <a:pt x="130" y="1706"/>
                  </a:lnTo>
                  <a:lnTo>
                    <a:pt x="207" y="1809"/>
                  </a:lnTo>
                  <a:lnTo>
                    <a:pt x="311" y="1887"/>
                  </a:lnTo>
                  <a:lnTo>
                    <a:pt x="207" y="1964"/>
                  </a:lnTo>
                  <a:lnTo>
                    <a:pt x="130" y="2068"/>
                  </a:lnTo>
                  <a:lnTo>
                    <a:pt x="52" y="2171"/>
                  </a:lnTo>
                  <a:lnTo>
                    <a:pt x="0" y="2300"/>
                  </a:lnTo>
                  <a:lnTo>
                    <a:pt x="0" y="2430"/>
                  </a:lnTo>
                  <a:lnTo>
                    <a:pt x="0" y="2585"/>
                  </a:lnTo>
                  <a:lnTo>
                    <a:pt x="26" y="2714"/>
                  </a:lnTo>
                  <a:lnTo>
                    <a:pt x="78" y="2843"/>
                  </a:lnTo>
                  <a:lnTo>
                    <a:pt x="156" y="2946"/>
                  </a:lnTo>
                  <a:lnTo>
                    <a:pt x="259" y="3050"/>
                  </a:lnTo>
                  <a:lnTo>
                    <a:pt x="388" y="3101"/>
                  </a:lnTo>
                  <a:lnTo>
                    <a:pt x="517" y="3153"/>
                  </a:lnTo>
                  <a:lnTo>
                    <a:pt x="646" y="3179"/>
                  </a:lnTo>
                  <a:lnTo>
                    <a:pt x="776" y="3179"/>
                  </a:lnTo>
                  <a:lnTo>
                    <a:pt x="905" y="3153"/>
                  </a:lnTo>
                  <a:lnTo>
                    <a:pt x="1008" y="3101"/>
                  </a:lnTo>
                  <a:lnTo>
                    <a:pt x="1034" y="3231"/>
                  </a:lnTo>
                  <a:lnTo>
                    <a:pt x="1086" y="3360"/>
                  </a:lnTo>
                  <a:lnTo>
                    <a:pt x="1137" y="3489"/>
                  </a:lnTo>
                  <a:lnTo>
                    <a:pt x="1241" y="3592"/>
                  </a:lnTo>
                  <a:lnTo>
                    <a:pt x="1344" y="3670"/>
                  </a:lnTo>
                  <a:lnTo>
                    <a:pt x="1447" y="3721"/>
                  </a:lnTo>
                  <a:lnTo>
                    <a:pt x="1577" y="3773"/>
                  </a:lnTo>
                  <a:lnTo>
                    <a:pt x="1861" y="3773"/>
                  </a:lnTo>
                  <a:lnTo>
                    <a:pt x="1990" y="3721"/>
                  </a:lnTo>
                  <a:lnTo>
                    <a:pt x="2093" y="3670"/>
                  </a:lnTo>
                  <a:lnTo>
                    <a:pt x="2197" y="3592"/>
                  </a:lnTo>
                  <a:lnTo>
                    <a:pt x="2300" y="3489"/>
                  </a:lnTo>
                  <a:lnTo>
                    <a:pt x="2352" y="3360"/>
                  </a:lnTo>
                  <a:lnTo>
                    <a:pt x="2403" y="3231"/>
                  </a:lnTo>
                  <a:lnTo>
                    <a:pt x="2429" y="3101"/>
                  </a:lnTo>
                  <a:lnTo>
                    <a:pt x="2533" y="3153"/>
                  </a:lnTo>
                  <a:lnTo>
                    <a:pt x="2662" y="3179"/>
                  </a:lnTo>
                  <a:lnTo>
                    <a:pt x="2791" y="3179"/>
                  </a:lnTo>
                  <a:lnTo>
                    <a:pt x="2920" y="3153"/>
                  </a:lnTo>
                  <a:lnTo>
                    <a:pt x="3049" y="3101"/>
                  </a:lnTo>
                  <a:lnTo>
                    <a:pt x="3179" y="3050"/>
                  </a:lnTo>
                  <a:lnTo>
                    <a:pt x="3282" y="2946"/>
                  </a:lnTo>
                  <a:lnTo>
                    <a:pt x="3360" y="2843"/>
                  </a:lnTo>
                  <a:lnTo>
                    <a:pt x="3411" y="2714"/>
                  </a:lnTo>
                  <a:lnTo>
                    <a:pt x="3437" y="2585"/>
                  </a:lnTo>
                  <a:lnTo>
                    <a:pt x="3463" y="2430"/>
                  </a:lnTo>
                  <a:lnTo>
                    <a:pt x="3437" y="2300"/>
                  </a:lnTo>
                  <a:lnTo>
                    <a:pt x="3385" y="2171"/>
                  </a:lnTo>
                  <a:lnTo>
                    <a:pt x="3308" y="2068"/>
                  </a:lnTo>
                  <a:lnTo>
                    <a:pt x="3230" y="1964"/>
                  </a:lnTo>
                  <a:lnTo>
                    <a:pt x="3127" y="1887"/>
                  </a:lnTo>
                  <a:lnTo>
                    <a:pt x="3230" y="1809"/>
                  </a:lnTo>
                  <a:lnTo>
                    <a:pt x="3308" y="1706"/>
                  </a:lnTo>
                  <a:lnTo>
                    <a:pt x="3385" y="1603"/>
                  </a:lnTo>
                  <a:lnTo>
                    <a:pt x="3437" y="1474"/>
                  </a:lnTo>
                  <a:lnTo>
                    <a:pt x="3463" y="1344"/>
                  </a:lnTo>
                  <a:lnTo>
                    <a:pt x="3437" y="1189"/>
                  </a:lnTo>
                  <a:lnTo>
                    <a:pt x="3411" y="1060"/>
                  </a:lnTo>
                  <a:lnTo>
                    <a:pt x="3360" y="931"/>
                  </a:lnTo>
                  <a:lnTo>
                    <a:pt x="3282" y="828"/>
                  </a:lnTo>
                  <a:lnTo>
                    <a:pt x="3179" y="724"/>
                  </a:lnTo>
                  <a:lnTo>
                    <a:pt x="3075" y="673"/>
                  </a:lnTo>
                  <a:lnTo>
                    <a:pt x="2946" y="621"/>
                  </a:lnTo>
                  <a:lnTo>
                    <a:pt x="2817" y="595"/>
                  </a:lnTo>
                  <a:lnTo>
                    <a:pt x="2688" y="595"/>
                  </a:lnTo>
                  <a:lnTo>
                    <a:pt x="2559" y="621"/>
                  </a:lnTo>
                  <a:lnTo>
                    <a:pt x="2429" y="673"/>
                  </a:lnTo>
                  <a:lnTo>
                    <a:pt x="2403" y="543"/>
                  </a:lnTo>
                  <a:lnTo>
                    <a:pt x="2352" y="414"/>
                  </a:lnTo>
                  <a:lnTo>
                    <a:pt x="2300" y="285"/>
                  </a:lnTo>
                  <a:lnTo>
                    <a:pt x="2197" y="182"/>
                  </a:lnTo>
                  <a:lnTo>
                    <a:pt x="2093" y="104"/>
                  </a:lnTo>
                  <a:lnTo>
                    <a:pt x="1990" y="52"/>
                  </a:lnTo>
                  <a:lnTo>
                    <a:pt x="1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2"/>
            <p:cNvSpPr/>
            <p:nvPr/>
          </p:nvSpPr>
          <p:spPr>
            <a:xfrm>
              <a:off x="5477550" y="2988275"/>
              <a:ext cx="22625" cy="23300"/>
            </a:xfrm>
            <a:custGeom>
              <a:avLst/>
              <a:gdLst/>
              <a:ahLst/>
              <a:cxnLst/>
              <a:rect l="l" t="t" r="r" b="b"/>
              <a:pathLst>
                <a:path w="905" h="932" extrusionOk="0">
                  <a:moveTo>
                    <a:pt x="466" y="1"/>
                  </a:moveTo>
                  <a:lnTo>
                    <a:pt x="362" y="27"/>
                  </a:lnTo>
                  <a:lnTo>
                    <a:pt x="285" y="53"/>
                  </a:lnTo>
                  <a:lnTo>
                    <a:pt x="207" y="78"/>
                  </a:lnTo>
                  <a:lnTo>
                    <a:pt x="130" y="156"/>
                  </a:lnTo>
                  <a:lnTo>
                    <a:pt x="78" y="208"/>
                  </a:lnTo>
                  <a:lnTo>
                    <a:pt x="26" y="285"/>
                  </a:lnTo>
                  <a:lnTo>
                    <a:pt x="1" y="363"/>
                  </a:lnTo>
                  <a:lnTo>
                    <a:pt x="1" y="466"/>
                  </a:lnTo>
                  <a:lnTo>
                    <a:pt x="1" y="569"/>
                  </a:lnTo>
                  <a:lnTo>
                    <a:pt x="26" y="647"/>
                  </a:lnTo>
                  <a:lnTo>
                    <a:pt x="78" y="724"/>
                  </a:lnTo>
                  <a:lnTo>
                    <a:pt x="130" y="776"/>
                  </a:lnTo>
                  <a:lnTo>
                    <a:pt x="207" y="853"/>
                  </a:lnTo>
                  <a:lnTo>
                    <a:pt x="285" y="879"/>
                  </a:lnTo>
                  <a:lnTo>
                    <a:pt x="362" y="905"/>
                  </a:lnTo>
                  <a:lnTo>
                    <a:pt x="466" y="931"/>
                  </a:lnTo>
                  <a:lnTo>
                    <a:pt x="543" y="905"/>
                  </a:lnTo>
                  <a:lnTo>
                    <a:pt x="621" y="879"/>
                  </a:lnTo>
                  <a:lnTo>
                    <a:pt x="698" y="853"/>
                  </a:lnTo>
                  <a:lnTo>
                    <a:pt x="776" y="776"/>
                  </a:lnTo>
                  <a:lnTo>
                    <a:pt x="827" y="724"/>
                  </a:lnTo>
                  <a:lnTo>
                    <a:pt x="879" y="647"/>
                  </a:lnTo>
                  <a:lnTo>
                    <a:pt x="905" y="569"/>
                  </a:lnTo>
                  <a:lnTo>
                    <a:pt x="905" y="466"/>
                  </a:lnTo>
                  <a:lnTo>
                    <a:pt x="905" y="363"/>
                  </a:lnTo>
                  <a:lnTo>
                    <a:pt x="879" y="285"/>
                  </a:lnTo>
                  <a:lnTo>
                    <a:pt x="827" y="208"/>
                  </a:lnTo>
                  <a:lnTo>
                    <a:pt x="776" y="156"/>
                  </a:lnTo>
                  <a:lnTo>
                    <a:pt x="698" y="78"/>
                  </a:lnTo>
                  <a:lnTo>
                    <a:pt x="621" y="53"/>
                  </a:lnTo>
                  <a:lnTo>
                    <a:pt x="543" y="27"/>
                  </a:lnTo>
                  <a:lnTo>
                    <a:pt x="4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2"/>
            <p:cNvSpPr/>
            <p:nvPr/>
          </p:nvSpPr>
          <p:spPr>
            <a:xfrm>
              <a:off x="5748200" y="2952750"/>
              <a:ext cx="85950" cy="94350"/>
            </a:xfrm>
            <a:custGeom>
              <a:avLst/>
              <a:gdLst/>
              <a:ahLst/>
              <a:cxnLst/>
              <a:rect l="l" t="t" r="r" b="b"/>
              <a:pathLst>
                <a:path w="3438" h="3774" extrusionOk="0">
                  <a:moveTo>
                    <a:pt x="1706" y="440"/>
                  </a:moveTo>
                  <a:lnTo>
                    <a:pt x="1810" y="466"/>
                  </a:lnTo>
                  <a:lnTo>
                    <a:pt x="1887" y="517"/>
                  </a:lnTo>
                  <a:lnTo>
                    <a:pt x="1939" y="595"/>
                  </a:lnTo>
                  <a:lnTo>
                    <a:pt x="1965" y="698"/>
                  </a:lnTo>
                  <a:lnTo>
                    <a:pt x="1965" y="879"/>
                  </a:lnTo>
                  <a:lnTo>
                    <a:pt x="1965" y="931"/>
                  </a:lnTo>
                  <a:lnTo>
                    <a:pt x="1991" y="1008"/>
                  </a:lnTo>
                  <a:lnTo>
                    <a:pt x="2042" y="1060"/>
                  </a:lnTo>
                  <a:lnTo>
                    <a:pt x="2094" y="1086"/>
                  </a:lnTo>
                  <a:lnTo>
                    <a:pt x="2223" y="1163"/>
                  </a:lnTo>
                  <a:lnTo>
                    <a:pt x="2275" y="1189"/>
                  </a:lnTo>
                  <a:lnTo>
                    <a:pt x="2404" y="1189"/>
                  </a:lnTo>
                  <a:lnTo>
                    <a:pt x="2481" y="1163"/>
                  </a:lnTo>
                  <a:lnTo>
                    <a:pt x="2637" y="1086"/>
                  </a:lnTo>
                  <a:lnTo>
                    <a:pt x="2714" y="1060"/>
                  </a:lnTo>
                  <a:lnTo>
                    <a:pt x="2817" y="1060"/>
                  </a:lnTo>
                  <a:lnTo>
                    <a:pt x="2895" y="1086"/>
                  </a:lnTo>
                  <a:lnTo>
                    <a:pt x="2972" y="1163"/>
                  </a:lnTo>
                  <a:lnTo>
                    <a:pt x="2998" y="1267"/>
                  </a:lnTo>
                  <a:lnTo>
                    <a:pt x="2998" y="1344"/>
                  </a:lnTo>
                  <a:lnTo>
                    <a:pt x="2947" y="1448"/>
                  </a:lnTo>
                  <a:lnTo>
                    <a:pt x="2869" y="1499"/>
                  </a:lnTo>
                  <a:lnTo>
                    <a:pt x="2714" y="1603"/>
                  </a:lnTo>
                  <a:lnTo>
                    <a:pt x="2662" y="1629"/>
                  </a:lnTo>
                  <a:lnTo>
                    <a:pt x="2637" y="1680"/>
                  </a:lnTo>
                  <a:lnTo>
                    <a:pt x="2611" y="1758"/>
                  </a:lnTo>
                  <a:lnTo>
                    <a:pt x="2611" y="1809"/>
                  </a:lnTo>
                  <a:lnTo>
                    <a:pt x="2611" y="1887"/>
                  </a:lnTo>
                  <a:lnTo>
                    <a:pt x="2611" y="1964"/>
                  </a:lnTo>
                  <a:lnTo>
                    <a:pt x="2611" y="2016"/>
                  </a:lnTo>
                  <a:lnTo>
                    <a:pt x="2637" y="2094"/>
                  </a:lnTo>
                  <a:lnTo>
                    <a:pt x="2662" y="2145"/>
                  </a:lnTo>
                  <a:lnTo>
                    <a:pt x="2714" y="2171"/>
                  </a:lnTo>
                  <a:lnTo>
                    <a:pt x="2869" y="2274"/>
                  </a:lnTo>
                  <a:lnTo>
                    <a:pt x="2947" y="2326"/>
                  </a:lnTo>
                  <a:lnTo>
                    <a:pt x="2998" y="2430"/>
                  </a:lnTo>
                  <a:lnTo>
                    <a:pt x="2998" y="2507"/>
                  </a:lnTo>
                  <a:lnTo>
                    <a:pt x="2972" y="2610"/>
                  </a:lnTo>
                  <a:lnTo>
                    <a:pt x="2895" y="2688"/>
                  </a:lnTo>
                  <a:lnTo>
                    <a:pt x="2817" y="2714"/>
                  </a:lnTo>
                  <a:lnTo>
                    <a:pt x="2714" y="2714"/>
                  </a:lnTo>
                  <a:lnTo>
                    <a:pt x="2637" y="2688"/>
                  </a:lnTo>
                  <a:lnTo>
                    <a:pt x="2481" y="2610"/>
                  </a:lnTo>
                  <a:lnTo>
                    <a:pt x="2404" y="2585"/>
                  </a:lnTo>
                  <a:lnTo>
                    <a:pt x="2275" y="2585"/>
                  </a:lnTo>
                  <a:lnTo>
                    <a:pt x="2223" y="2610"/>
                  </a:lnTo>
                  <a:lnTo>
                    <a:pt x="2094" y="2688"/>
                  </a:lnTo>
                  <a:lnTo>
                    <a:pt x="2042" y="2714"/>
                  </a:lnTo>
                  <a:lnTo>
                    <a:pt x="1991" y="2765"/>
                  </a:lnTo>
                  <a:lnTo>
                    <a:pt x="1965" y="2843"/>
                  </a:lnTo>
                  <a:lnTo>
                    <a:pt x="1965" y="2895"/>
                  </a:lnTo>
                  <a:lnTo>
                    <a:pt x="1965" y="3075"/>
                  </a:lnTo>
                  <a:lnTo>
                    <a:pt x="1939" y="3179"/>
                  </a:lnTo>
                  <a:lnTo>
                    <a:pt x="1887" y="3256"/>
                  </a:lnTo>
                  <a:lnTo>
                    <a:pt x="1810" y="3308"/>
                  </a:lnTo>
                  <a:lnTo>
                    <a:pt x="1706" y="3334"/>
                  </a:lnTo>
                  <a:lnTo>
                    <a:pt x="1629" y="3308"/>
                  </a:lnTo>
                  <a:lnTo>
                    <a:pt x="1551" y="3256"/>
                  </a:lnTo>
                  <a:lnTo>
                    <a:pt x="1500" y="3179"/>
                  </a:lnTo>
                  <a:lnTo>
                    <a:pt x="1474" y="3075"/>
                  </a:lnTo>
                  <a:lnTo>
                    <a:pt x="1474" y="2895"/>
                  </a:lnTo>
                  <a:lnTo>
                    <a:pt x="1474" y="2843"/>
                  </a:lnTo>
                  <a:lnTo>
                    <a:pt x="1448" y="2765"/>
                  </a:lnTo>
                  <a:lnTo>
                    <a:pt x="1396" y="2714"/>
                  </a:lnTo>
                  <a:lnTo>
                    <a:pt x="1345" y="2688"/>
                  </a:lnTo>
                  <a:lnTo>
                    <a:pt x="1215" y="2610"/>
                  </a:lnTo>
                  <a:lnTo>
                    <a:pt x="1138" y="2585"/>
                  </a:lnTo>
                  <a:lnTo>
                    <a:pt x="1035" y="2585"/>
                  </a:lnTo>
                  <a:lnTo>
                    <a:pt x="957" y="2610"/>
                  </a:lnTo>
                  <a:lnTo>
                    <a:pt x="802" y="2688"/>
                  </a:lnTo>
                  <a:lnTo>
                    <a:pt x="724" y="2714"/>
                  </a:lnTo>
                  <a:lnTo>
                    <a:pt x="621" y="2714"/>
                  </a:lnTo>
                  <a:lnTo>
                    <a:pt x="544" y="2688"/>
                  </a:lnTo>
                  <a:lnTo>
                    <a:pt x="466" y="2610"/>
                  </a:lnTo>
                  <a:lnTo>
                    <a:pt x="440" y="2507"/>
                  </a:lnTo>
                  <a:lnTo>
                    <a:pt x="440" y="2430"/>
                  </a:lnTo>
                  <a:lnTo>
                    <a:pt x="492" y="2326"/>
                  </a:lnTo>
                  <a:lnTo>
                    <a:pt x="569" y="2274"/>
                  </a:lnTo>
                  <a:lnTo>
                    <a:pt x="724" y="2171"/>
                  </a:lnTo>
                  <a:lnTo>
                    <a:pt x="776" y="2145"/>
                  </a:lnTo>
                  <a:lnTo>
                    <a:pt x="802" y="2094"/>
                  </a:lnTo>
                  <a:lnTo>
                    <a:pt x="828" y="2016"/>
                  </a:lnTo>
                  <a:lnTo>
                    <a:pt x="828" y="1964"/>
                  </a:lnTo>
                  <a:lnTo>
                    <a:pt x="828" y="1887"/>
                  </a:lnTo>
                  <a:lnTo>
                    <a:pt x="828" y="1809"/>
                  </a:lnTo>
                  <a:lnTo>
                    <a:pt x="828" y="1758"/>
                  </a:lnTo>
                  <a:lnTo>
                    <a:pt x="802" y="1680"/>
                  </a:lnTo>
                  <a:lnTo>
                    <a:pt x="776" y="1629"/>
                  </a:lnTo>
                  <a:lnTo>
                    <a:pt x="724" y="1603"/>
                  </a:lnTo>
                  <a:lnTo>
                    <a:pt x="569" y="1499"/>
                  </a:lnTo>
                  <a:lnTo>
                    <a:pt x="492" y="1448"/>
                  </a:lnTo>
                  <a:lnTo>
                    <a:pt x="440" y="1344"/>
                  </a:lnTo>
                  <a:lnTo>
                    <a:pt x="440" y="1267"/>
                  </a:lnTo>
                  <a:lnTo>
                    <a:pt x="466" y="1163"/>
                  </a:lnTo>
                  <a:lnTo>
                    <a:pt x="544" y="1086"/>
                  </a:lnTo>
                  <a:lnTo>
                    <a:pt x="621" y="1060"/>
                  </a:lnTo>
                  <a:lnTo>
                    <a:pt x="724" y="1060"/>
                  </a:lnTo>
                  <a:lnTo>
                    <a:pt x="802" y="1086"/>
                  </a:lnTo>
                  <a:lnTo>
                    <a:pt x="957" y="1163"/>
                  </a:lnTo>
                  <a:lnTo>
                    <a:pt x="1035" y="1189"/>
                  </a:lnTo>
                  <a:lnTo>
                    <a:pt x="1164" y="1189"/>
                  </a:lnTo>
                  <a:lnTo>
                    <a:pt x="1215" y="1163"/>
                  </a:lnTo>
                  <a:lnTo>
                    <a:pt x="1345" y="1086"/>
                  </a:lnTo>
                  <a:lnTo>
                    <a:pt x="1396" y="1060"/>
                  </a:lnTo>
                  <a:lnTo>
                    <a:pt x="1448" y="1008"/>
                  </a:lnTo>
                  <a:lnTo>
                    <a:pt x="1474" y="931"/>
                  </a:lnTo>
                  <a:lnTo>
                    <a:pt x="1474" y="879"/>
                  </a:lnTo>
                  <a:lnTo>
                    <a:pt x="1474" y="698"/>
                  </a:lnTo>
                  <a:lnTo>
                    <a:pt x="1500" y="595"/>
                  </a:lnTo>
                  <a:lnTo>
                    <a:pt x="1551" y="517"/>
                  </a:lnTo>
                  <a:lnTo>
                    <a:pt x="1629" y="466"/>
                  </a:lnTo>
                  <a:lnTo>
                    <a:pt x="1706" y="440"/>
                  </a:lnTo>
                  <a:close/>
                  <a:moveTo>
                    <a:pt x="1577" y="1"/>
                  </a:moveTo>
                  <a:lnTo>
                    <a:pt x="1448" y="52"/>
                  </a:lnTo>
                  <a:lnTo>
                    <a:pt x="1345" y="104"/>
                  </a:lnTo>
                  <a:lnTo>
                    <a:pt x="1241" y="182"/>
                  </a:lnTo>
                  <a:lnTo>
                    <a:pt x="1138" y="285"/>
                  </a:lnTo>
                  <a:lnTo>
                    <a:pt x="1086" y="414"/>
                  </a:lnTo>
                  <a:lnTo>
                    <a:pt x="1035" y="543"/>
                  </a:lnTo>
                  <a:lnTo>
                    <a:pt x="1009" y="673"/>
                  </a:lnTo>
                  <a:lnTo>
                    <a:pt x="879" y="621"/>
                  </a:lnTo>
                  <a:lnTo>
                    <a:pt x="750" y="595"/>
                  </a:lnTo>
                  <a:lnTo>
                    <a:pt x="621" y="595"/>
                  </a:lnTo>
                  <a:lnTo>
                    <a:pt x="492" y="621"/>
                  </a:lnTo>
                  <a:lnTo>
                    <a:pt x="363" y="673"/>
                  </a:lnTo>
                  <a:lnTo>
                    <a:pt x="259" y="724"/>
                  </a:lnTo>
                  <a:lnTo>
                    <a:pt x="156" y="828"/>
                  </a:lnTo>
                  <a:lnTo>
                    <a:pt x="78" y="931"/>
                  </a:lnTo>
                  <a:lnTo>
                    <a:pt x="27" y="1060"/>
                  </a:lnTo>
                  <a:lnTo>
                    <a:pt x="1" y="1189"/>
                  </a:lnTo>
                  <a:lnTo>
                    <a:pt x="1" y="1344"/>
                  </a:lnTo>
                  <a:lnTo>
                    <a:pt x="1" y="1474"/>
                  </a:lnTo>
                  <a:lnTo>
                    <a:pt x="53" y="1577"/>
                  </a:lnTo>
                  <a:lnTo>
                    <a:pt x="130" y="1706"/>
                  </a:lnTo>
                  <a:lnTo>
                    <a:pt x="208" y="1809"/>
                  </a:lnTo>
                  <a:lnTo>
                    <a:pt x="311" y="1887"/>
                  </a:lnTo>
                  <a:lnTo>
                    <a:pt x="208" y="1964"/>
                  </a:lnTo>
                  <a:lnTo>
                    <a:pt x="130" y="2068"/>
                  </a:lnTo>
                  <a:lnTo>
                    <a:pt x="53" y="2171"/>
                  </a:lnTo>
                  <a:lnTo>
                    <a:pt x="1" y="2300"/>
                  </a:lnTo>
                  <a:lnTo>
                    <a:pt x="1" y="2430"/>
                  </a:lnTo>
                  <a:lnTo>
                    <a:pt x="1" y="2585"/>
                  </a:lnTo>
                  <a:lnTo>
                    <a:pt x="27" y="2714"/>
                  </a:lnTo>
                  <a:lnTo>
                    <a:pt x="78" y="2843"/>
                  </a:lnTo>
                  <a:lnTo>
                    <a:pt x="156" y="2946"/>
                  </a:lnTo>
                  <a:lnTo>
                    <a:pt x="259" y="3050"/>
                  </a:lnTo>
                  <a:lnTo>
                    <a:pt x="389" y="3101"/>
                  </a:lnTo>
                  <a:lnTo>
                    <a:pt x="518" y="3153"/>
                  </a:lnTo>
                  <a:lnTo>
                    <a:pt x="647" y="3179"/>
                  </a:lnTo>
                  <a:lnTo>
                    <a:pt x="776" y="3179"/>
                  </a:lnTo>
                  <a:lnTo>
                    <a:pt x="905" y="3153"/>
                  </a:lnTo>
                  <a:lnTo>
                    <a:pt x="1009" y="3101"/>
                  </a:lnTo>
                  <a:lnTo>
                    <a:pt x="1035" y="3231"/>
                  </a:lnTo>
                  <a:lnTo>
                    <a:pt x="1086" y="3360"/>
                  </a:lnTo>
                  <a:lnTo>
                    <a:pt x="1138" y="3489"/>
                  </a:lnTo>
                  <a:lnTo>
                    <a:pt x="1241" y="3592"/>
                  </a:lnTo>
                  <a:lnTo>
                    <a:pt x="1345" y="3670"/>
                  </a:lnTo>
                  <a:lnTo>
                    <a:pt x="1448" y="3721"/>
                  </a:lnTo>
                  <a:lnTo>
                    <a:pt x="1577" y="3773"/>
                  </a:lnTo>
                  <a:lnTo>
                    <a:pt x="1861" y="3773"/>
                  </a:lnTo>
                  <a:lnTo>
                    <a:pt x="1991" y="3721"/>
                  </a:lnTo>
                  <a:lnTo>
                    <a:pt x="2094" y="3670"/>
                  </a:lnTo>
                  <a:lnTo>
                    <a:pt x="2197" y="3592"/>
                  </a:lnTo>
                  <a:lnTo>
                    <a:pt x="2301" y="3489"/>
                  </a:lnTo>
                  <a:lnTo>
                    <a:pt x="2352" y="3360"/>
                  </a:lnTo>
                  <a:lnTo>
                    <a:pt x="2404" y="3231"/>
                  </a:lnTo>
                  <a:lnTo>
                    <a:pt x="2430" y="3101"/>
                  </a:lnTo>
                  <a:lnTo>
                    <a:pt x="2533" y="3153"/>
                  </a:lnTo>
                  <a:lnTo>
                    <a:pt x="2662" y="3179"/>
                  </a:lnTo>
                  <a:lnTo>
                    <a:pt x="2792" y="3179"/>
                  </a:lnTo>
                  <a:lnTo>
                    <a:pt x="2921" y="3153"/>
                  </a:lnTo>
                  <a:lnTo>
                    <a:pt x="3050" y="3101"/>
                  </a:lnTo>
                  <a:lnTo>
                    <a:pt x="3179" y="3050"/>
                  </a:lnTo>
                  <a:lnTo>
                    <a:pt x="3282" y="2946"/>
                  </a:lnTo>
                  <a:lnTo>
                    <a:pt x="3360" y="2843"/>
                  </a:lnTo>
                  <a:lnTo>
                    <a:pt x="3412" y="2714"/>
                  </a:lnTo>
                  <a:lnTo>
                    <a:pt x="3438" y="2585"/>
                  </a:lnTo>
                  <a:lnTo>
                    <a:pt x="3438" y="2430"/>
                  </a:lnTo>
                  <a:lnTo>
                    <a:pt x="3438" y="2300"/>
                  </a:lnTo>
                  <a:lnTo>
                    <a:pt x="3386" y="2171"/>
                  </a:lnTo>
                  <a:lnTo>
                    <a:pt x="3308" y="2068"/>
                  </a:lnTo>
                  <a:lnTo>
                    <a:pt x="3231" y="1964"/>
                  </a:lnTo>
                  <a:lnTo>
                    <a:pt x="3127" y="1887"/>
                  </a:lnTo>
                  <a:lnTo>
                    <a:pt x="3231" y="1809"/>
                  </a:lnTo>
                  <a:lnTo>
                    <a:pt x="3308" y="1706"/>
                  </a:lnTo>
                  <a:lnTo>
                    <a:pt x="3386" y="1577"/>
                  </a:lnTo>
                  <a:lnTo>
                    <a:pt x="3438" y="1474"/>
                  </a:lnTo>
                  <a:lnTo>
                    <a:pt x="3438" y="1344"/>
                  </a:lnTo>
                  <a:lnTo>
                    <a:pt x="3438" y="1189"/>
                  </a:lnTo>
                  <a:lnTo>
                    <a:pt x="3412" y="1060"/>
                  </a:lnTo>
                  <a:lnTo>
                    <a:pt x="3360" y="931"/>
                  </a:lnTo>
                  <a:lnTo>
                    <a:pt x="3282" y="828"/>
                  </a:lnTo>
                  <a:lnTo>
                    <a:pt x="3179" y="724"/>
                  </a:lnTo>
                  <a:lnTo>
                    <a:pt x="3076" y="673"/>
                  </a:lnTo>
                  <a:lnTo>
                    <a:pt x="2947" y="621"/>
                  </a:lnTo>
                  <a:lnTo>
                    <a:pt x="2817" y="595"/>
                  </a:lnTo>
                  <a:lnTo>
                    <a:pt x="2688" y="595"/>
                  </a:lnTo>
                  <a:lnTo>
                    <a:pt x="2559" y="621"/>
                  </a:lnTo>
                  <a:lnTo>
                    <a:pt x="2430" y="673"/>
                  </a:lnTo>
                  <a:lnTo>
                    <a:pt x="2404" y="543"/>
                  </a:lnTo>
                  <a:lnTo>
                    <a:pt x="2352" y="414"/>
                  </a:lnTo>
                  <a:lnTo>
                    <a:pt x="2301" y="285"/>
                  </a:lnTo>
                  <a:lnTo>
                    <a:pt x="2197" y="182"/>
                  </a:lnTo>
                  <a:lnTo>
                    <a:pt x="2094" y="104"/>
                  </a:lnTo>
                  <a:lnTo>
                    <a:pt x="1991" y="52"/>
                  </a:lnTo>
                  <a:lnTo>
                    <a:pt x="1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2"/>
            <p:cNvSpPr/>
            <p:nvPr/>
          </p:nvSpPr>
          <p:spPr>
            <a:xfrm>
              <a:off x="5779875" y="2989575"/>
              <a:ext cx="22625" cy="23275"/>
            </a:xfrm>
            <a:custGeom>
              <a:avLst/>
              <a:gdLst/>
              <a:ahLst/>
              <a:cxnLst/>
              <a:rect l="l" t="t" r="r" b="b"/>
              <a:pathLst>
                <a:path w="905" h="931" extrusionOk="0">
                  <a:moveTo>
                    <a:pt x="439" y="1"/>
                  </a:moveTo>
                  <a:lnTo>
                    <a:pt x="362" y="26"/>
                  </a:lnTo>
                  <a:lnTo>
                    <a:pt x="284" y="52"/>
                  </a:lnTo>
                  <a:lnTo>
                    <a:pt x="207" y="78"/>
                  </a:lnTo>
                  <a:lnTo>
                    <a:pt x="129" y="156"/>
                  </a:lnTo>
                  <a:lnTo>
                    <a:pt x="78" y="207"/>
                  </a:lnTo>
                  <a:lnTo>
                    <a:pt x="26" y="285"/>
                  </a:lnTo>
                  <a:lnTo>
                    <a:pt x="0" y="388"/>
                  </a:lnTo>
                  <a:lnTo>
                    <a:pt x="0" y="466"/>
                  </a:lnTo>
                  <a:lnTo>
                    <a:pt x="0" y="569"/>
                  </a:lnTo>
                  <a:lnTo>
                    <a:pt x="26" y="646"/>
                  </a:lnTo>
                  <a:lnTo>
                    <a:pt x="78" y="724"/>
                  </a:lnTo>
                  <a:lnTo>
                    <a:pt x="129" y="801"/>
                  </a:lnTo>
                  <a:lnTo>
                    <a:pt x="207" y="853"/>
                  </a:lnTo>
                  <a:lnTo>
                    <a:pt x="284" y="879"/>
                  </a:lnTo>
                  <a:lnTo>
                    <a:pt x="362" y="905"/>
                  </a:lnTo>
                  <a:lnTo>
                    <a:pt x="439" y="931"/>
                  </a:lnTo>
                  <a:lnTo>
                    <a:pt x="543" y="905"/>
                  </a:lnTo>
                  <a:lnTo>
                    <a:pt x="620" y="879"/>
                  </a:lnTo>
                  <a:lnTo>
                    <a:pt x="698" y="853"/>
                  </a:lnTo>
                  <a:lnTo>
                    <a:pt x="775" y="801"/>
                  </a:lnTo>
                  <a:lnTo>
                    <a:pt x="827" y="724"/>
                  </a:lnTo>
                  <a:lnTo>
                    <a:pt x="879" y="646"/>
                  </a:lnTo>
                  <a:lnTo>
                    <a:pt x="904" y="569"/>
                  </a:lnTo>
                  <a:lnTo>
                    <a:pt x="904" y="466"/>
                  </a:lnTo>
                  <a:lnTo>
                    <a:pt x="904" y="388"/>
                  </a:lnTo>
                  <a:lnTo>
                    <a:pt x="879" y="285"/>
                  </a:lnTo>
                  <a:lnTo>
                    <a:pt x="827" y="207"/>
                  </a:lnTo>
                  <a:lnTo>
                    <a:pt x="775" y="156"/>
                  </a:lnTo>
                  <a:lnTo>
                    <a:pt x="698" y="78"/>
                  </a:lnTo>
                  <a:lnTo>
                    <a:pt x="620" y="52"/>
                  </a:lnTo>
                  <a:lnTo>
                    <a:pt x="543" y="26"/>
                  </a:lnTo>
                  <a:lnTo>
                    <a:pt x="4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46"/>
          <p:cNvSpPr txBox="1">
            <a:spLocks noGrp="1"/>
          </p:cNvSpPr>
          <p:nvPr>
            <p:ph type="subTitle" idx="3"/>
          </p:nvPr>
        </p:nvSpPr>
        <p:spPr>
          <a:xfrm>
            <a:off x="3779519" y="1949441"/>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Rotation</a:t>
            </a:r>
            <a:endParaRPr dirty="0"/>
          </a:p>
        </p:txBody>
      </p:sp>
      <p:sp>
        <p:nvSpPr>
          <p:cNvPr id="2270" name="Google Shape;2270;p46"/>
          <p:cNvSpPr txBox="1">
            <a:spLocks noGrp="1"/>
          </p:cNvSpPr>
          <p:nvPr>
            <p:ph type="subTitle" idx="1"/>
          </p:nvPr>
        </p:nvSpPr>
        <p:spPr>
          <a:xfrm>
            <a:off x="1268322" y="1914027"/>
            <a:ext cx="14631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Resize</a:t>
            </a:r>
            <a:endParaRPr dirty="0"/>
          </a:p>
        </p:txBody>
      </p:sp>
      <p:sp>
        <p:nvSpPr>
          <p:cNvPr id="2271" name="Google Shape;2271;p46"/>
          <p:cNvSpPr txBox="1">
            <a:spLocks noGrp="1"/>
          </p:cNvSpPr>
          <p:nvPr>
            <p:ph type="subTitle" idx="4"/>
          </p:nvPr>
        </p:nvSpPr>
        <p:spPr>
          <a:xfrm>
            <a:off x="3613769" y="2272700"/>
            <a:ext cx="17946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R</a:t>
            </a:r>
            <a:r>
              <a:rPr lang="en" sz="1400" dirty="0"/>
              <a:t>otate 20-30 degree</a:t>
            </a:r>
            <a:endParaRPr sz="1400" dirty="0"/>
          </a:p>
        </p:txBody>
      </p:sp>
      <p:sp>
        <p:nvSpPr>
          <p:cNvPr id="2272" name="Google Shape;2272;p46"/>
          <p:cNvSpPr txBox="1">
            <a:spLocks noGrp="1"/>
          </p:cNvSpPr>
          <p:nvPr>
            <p:ph type="subTitle" idx="5"/>
          </p:nvPr>
        </p:nvSpPr>
        <p:spPr>
          <a:xfrm>
            <a:off x="6342077" y="1948264"/>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Blur</a:t>
            </a:r>
            <a:endParaRPr dirty="0"/>
          </a:p>
        </p:txBody>
      </p:sp>
      <p:sp>
        <p:nvSpPr>
          <p:cNvPr id="2273" name="Google Shape;2273;p46"/>
          <p:cNvSpPr txBox="1">
            <a:spLocks noGrp="1"/>
          </p:cNvSpPr>
          <p:nvPr>
            <p:ph type="subTitle" idx="2"/>
          </p:nvPr>
        </p:nvSpPr>
        <p:spPr>
          <a:xfrm>
            <a:off x="1104221" y="2237286"/>
            <a:ext cx="1881949" cy="5557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R</a:t>
            </a:r>
            <a:r>
              <a:rPr lang="en" sz="1400" dirty="0"/>
              <a:t>esize the image to 320x320</a:t>
            </a:r>
            <a:endParaRPr sz="1400" dirty="0"/>
          </a:p>
        </p:txBody>
      </p:sp>
      <p:sp>
        <p:nvSpPr>
          <p:cNvPr id="2274" name="Google Shape;2274;p46"/>
          <p:cNvSpPr txBox="1">
            <a:spLocks noGrp="1"/>
          </p:cNvSpPr>
          <p:nvPr>
            <p:ph type="subTitle" idx="6"/>
          </p:nvPr>
        </p:nvSpPr>
        <p:spPr>
          <a:xfrm>
            <a:off x="6176327" y="2271523"/>
            <a:ext cx="17946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S</a:t>
            </a:r>
            <a:r>
              <a:rPr lang="en" sz="1400" dirty="0"/>
              <a:t>mooth the images</a:t>
            </a:r>
            <a:endParaRPr sz="1400" dirty="0"/>
          </a:p>
        </p:txBody>
      </p:sp>
      <p:sp>
        <p:nvSpPr>
          <p:cNvPr id="2275" name="Google Shape;2275;p4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Preprocessing </a:t>
            </a:r>
            <a:r>
              <a:rPr lang="en" dirty="0">
                <a:latin typeface="Nunito Sans"/>
                <a:sym typeface="Nunito Sans"/>
              </a:rPr>
              <a:t>&amp; Augmentation</a:t>
            </a:r>
            <a:endParaRPr dirty="0">
              <a:latin typeface="Nunito Sans"/>
              <a:ea typeface="Nunito Sans"/>
              <a:cs typeface="Nunito Sans"/>
              <a:sym typeface="Nunito Sans"/>
            </a:endParaRPr>
          </a:p>
        </p:txBody>
      </p:sp>
      <p:sp>
        <p:nvSpPr>
          <p:cNvPr id="2276" name="Google Shape;2276;p46"/>
          <p:cNvSpPr txBox="1">
            <a:spLocks noGrp="1"/>
          </p:cNvSpPr>
          <p:nvPr>
            <p:ph type="subTitle" idx="7"/>
          </p:nvPr>
        </p:nvSpPr>
        <p:spPr>
          <a:xfrm>
            <a:off x="1268322" y="3721743"/>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Exposure</a:t>
            </a:r>
            <a:endParaRPr sz="1800" dirty="0"/>
          </a:p>
        </p:txBody>
      </p:sp>
      <p:sp>
        <p:nvSpPr>
          <p:cNvPr id="2277" name="Google Shape;2277;p46"/>
          <p:cNvSpPr txBox="1">
            <a:spLocks noGrp="1"/>
          </p:cNvSpPr>
          <p:nvPr>
            <p:ph type="subTitle" idx="8"/>
          </p:nvPr>
        </p:nvSpPr>
        <p:spPr>
          <a:xfrm>
            <a:off x="1102572" y="4047490"/>
            <a:ext cx="17946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Apply different lights to the images </a:t>
            </a:r>
            <a:endParaRPr sz="1400" dirty="0"/>
          </a:p>
        </p:txBody>
      </p:sp>
      <p:sp>
        <p:nvSpPr>
          <p:cNvPr id="2278" name="Google Shape;2278;p46"/>
          <p:cNvSpPr txBox="1">
            <a:spLocks noGrp="1"/>
          </p:cNvSpPr>
          <p:nvPr>
            <p:ph type="subTitle" idx="9"/>
          </p:nvPr>
        </p:nvSpPr>
        <p:spPr>
          <a:xfrm>
            <a:off x="3840547" y="3721743"/>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Noise</a:t>
            </a:r>
            <a:endParaRPr dirty="0"/>
          </a:p>
        </p:txBody>
      </p:sp>
      <p:sp>
        <p:nvSpPr>
          <p:cNvPr id="2279" name="Google Shape;2279;p46"/>
          <p:cNvSpPr txBox="1">
            <a:spLocks noGrp="1"/>
          </p:cNvSpPr>
          <p:nvPr>
            <p:ph type="subTitle" idx="13"/>
          </p:nvPr>
        </p:nvSpPr>
        <p:spPr>
          <a:xfrm>
            <a:off x="3674797" y="4047490"/>
            <a:ext cx="1794600" cy="402300"/>
          </a:xfrm>
          <a:prstGeom prst="rect">
            <a:avLst/>
          </a:prstGeom>
        </p:spPr>
        <p:txBody>
          <a:bodyPr spcFirstLastPara="1" wrap="square" lIns="91425" tIns="91425" rIns="91425" bIns="91425" anchor="ctr" anchorCtr="0">
            <a:noAutofit/>
          </a:bodyPr>
          <a:lstStyle/>
          <a:p>
            <a:pPr marL="0" indent="0"/>
            <a:r>
              <a:rPr lang="en-US" sz="1400" dirty="0"/>
              <a:t>Apply random noise to the images</a:t>
            </a:r>
          </a:p>
        </p:txBody>
      </p:sp>
      <p:sp>
        <p:nvSpPr>
          <p:cNvPr id="2280" name="Google Shape;2280;p46"/>
          <p:cNvSpPr txBox="1">
            <a:spLocks noGrp="1"/>
          </p:cNvSpPr>
          <p:nvPr>
            <p:ph type="subTitle" idx="14"/>
          </p:nvPr>
        </p:nvSpPr>
        <p:spPr>
          <a:xfrm>
            <a:off x="6412578" y="3721743"/>
            <a:ext cx="14631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Crop</a:t>
            </a:r>
            <a:endParaRPr sz="1800" dirty="0"/>
          </a:p>
        </p:txBody>
      </p:sp>
      <p:sp>
        <p:nvSpPr>
          <p:cNvPr id="2281" name="Google Shape;2281;p46"/>
          <p:cNvSpPr txBox="1">
            <a:spLocks noGrp="1"/>
          </p:cNvSpPr>
          <p:nvPr>
            <p:ph type="subTitle" idx="15"/>
          </p:nvPr>
        </p:nvSpPr>
        <p:spPr>
          <a:xfrm>
            <a:off x="6246828" y="4047490"/>
            <a:ext cx="1794600" cy="40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R</a:t>
            </a:r>
            <a:r>
              <a:rPr lang="en" sz="1400" dirty="0"/>
              <a:t>andomly crop the images</a:t>
            </a:r>
            <a:endParaRPr sz="1400" dirty="0"/>
          </a:p>
        </p:txBody>
      </p:sp>
      <p:sp>
        <p:nvSpPr>
          <p:cNvPr id="2282" name="Google Shape;2282;p46"/>
          <p:cNvSpPr/>
          <p:nvPr/>
        </p:nvSpPr>
        <p:spPr>
          <a:xfrm>
            <a:off x="4236719" y="1194555"/>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6"/>
          <p:cNvSpPr/>
          <p:nvPr/>
        </p:nvSpPr>
        <p:spPr>
          <a:xfrm>
            <a:off x="6799277" y="1193378"/>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6"/>
          <p:cNvSpPr/>
          <p:nvPr/>
        </p:nvSpPr>
        <p:spPr>
          <a:xfrm>
            <a:off x="6869778" y="2967745"/>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6"/>
          <p:cNvSpPr/>
          <p:nvPr/>
        </p:nvSpPr>
        <p:spPr>
          <a:xfrm>
            <a:off x="4297747" y="2967745"/>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6"/>
          <p:cNvSpPr/>
          <p:nvPr/>
        </p:nvSpPr>
        <p:spPr>
          <a:xfrm>
            <a:off x="1725522" y="2967745"/>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6"/>
          <p:cNvSpPr/>
          <p:nvPr/>
        </p:nvSpPr>
        <p:spPr>
          <a:xfrm>
            <a:off x="1725522" y="1159141"/>
            <a:ext cx="548700" cy="548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46"/>
          <p:cNvGrpSpPr/>
          <p:nvPr/>
        </p:nvGrpSpPr>
        <p:grpSpPr>
          <a:xfrm>
            <a:off x="1870022" y="1239053"/>
            <a:ext cx="259700" cy="388875"/>
            <a:chOff x="7020125" y="1278425"/>
            <a:chExt cx="259700" cy="388875"/>
          </a:xfrm>
        </p:grpSpPr>
        <p:sp>
          <p:nvSpPr>
            <p:cNvPr id="2289" name="Google Shape;2289;p46"/>
            <p:cNvSpPr/>
            <p:nvPr/>
          </p:nvSpPr>
          <p:spPr>
            <a:xfrm>
              <a:off x="7020125" y="1278425"/>
              <a:ext cx="259700" cy="388875"/>
            </a:xfrm>
            <a:custGeom>
              <a:avLst/>
              <a:gdLst/>
              <a:ahLst/>
              <a:cxnLst/>
              <a:rect l="l" t="t" r="r" b="b"/>
              <a:pathLst>
                <a:path w="10388" h="15555" extrusionOk="0">
                  <a:moveTo>
                    <a:pt x="1137" y="0"/>
                  </a:moveTo>
                  <a:lnTo>
                    <a:pt x="905" y="26"/>
                  </a:lnTo>
                  <a:lnTo>
                    <a:pt x="672" y="78"/>
                  </a:lnTo>
                  <a:lnTo>
                    <a:pt x="491" y="181"/>
                  </a:lnTo>
                  <a:lnTo>
                    <a:pt x="310" y="336"/>
                  </a:lnTo>
                  <a:lnTo>
                    <a:pt x="181" y="491"/>
                  </a:lnTo>
                  <a:lnTo>
                    <a:pt x="78" y="698"/>
                  </a:lnTo>
                  <a:lnTo>
                    <a:pt x="0" y="904"/>
                  </a:lnTo>
                  <a:lnTo>
                    <a:pt x="0" y="1137"/>
                  </a:lnTo>
                  <a:lnTo>
                    <a:pt x="0" y="12222"/>
                  </a:lnTo>
                  <a:lnTo>
                    <a:pt x="0" y="12299"/>
                  </a:lnTo>
                  <a:lnTo>
                    <a:pt x="52" y="12377"/>
                  </a:lnTo>
                  <a:lnTo>
                    <a:pt x="130" y="12428"/>
                  </a:lnTo>
                  <a:lnTo>
                    <a:pt x="207" y="12454"/>
                  </a:lnTo>
                  <a:lnTo>
                    <a:pt x="310" y="12428"/>
                  </a:lnTo>
                  <a:lnTo>
                    <a:pt x="388" y="12377"/>
                  </a:lnTo>
                  <a:lnTo>
                    <a:pt x="414" y="12299"/>
                  </a:lnTo>
                  <a:lnTo>
                    <a:pt x="440" y="12222"/>
                  </a:lnTo>
                  <a:lnTo>
                    <a:pt x="440" y="1137"/>
                  </a:lnTo>
                  <a:lnTo>
                    <a:pt x="465" y="1008"/>
                  </a:lnTo>
                  <a:lnTo>
                    <a:pt x="491" y="879"/>
                  </a:lnTo>
                  <a:lnTo>
                    <a:pt x="569" y="749"/>
                  </a:lnTo>
                  <a:lnTo>
                    <a:pt x="646" y="646"/>
                  </a:lnTo>
                  <a:lnTo>
                    <a:pt x="750" y="568"/>
                  </a:lnTo>
                  <a:lnTo>
                    <a:pt x="853" y="491"/>
                  </a:lnTo>
                  <a:lnTo>
                    <a:pt x="982" y="465"/>
                  </a:lnTo>
                  <a:lnTo>
                    <a:pt x="1137" y="439"/>
                  </a:lnTo>
                  <a:lnTo>
                    <a:pt x="8811" y="439"/>
                  </a:lnTo>
                  <a:lnTo>
                    <a:pt x="8941" y="465"/>
                  </a:lnTo>
                  <a:lnTo>
                    <a:pt x="9070" y="491"/>
                  </a:lnTo>
                  <a:lnTo>
                    <a:pt x="9199" y="568"/>
                  </a:lnTo>
                  <a:lnTo>
                    <a:pt x="9302" y="646"/>
                  </a:lnTo>
                  <a:lnTo>
                    <a:pt x="9380" y="749"/>
                  </a:lnTo>
                  <a:lnTo>
                    <a:pt x="9431" y="879"/>
                  </a:lnTo>
                  <a:lnTo>
                    <a:pt x="9483" y="1008"/>
                  </a:lnTo>
                  <a:lnTo>
                    <a:pt x="9483" y="1137"/>
                  </a:lnTo>
                  <a:lnTo>
                    <a:pt x="9483" y="14418"/>
                  </a:lnTo>
                  <a:lnTo>
                    <a:pt x="9483" y="14547"/>
                  </a:lnTo>
                  <a:lnTo>
                    <a:pt x="9431" y="14676"/>
                  </a:lnTo>
                  <a:lnTo>
                    <a:pt x="9380" y="14780"/>
                  </a:lnTo>
                  <a:lnTo>
                    <a:pt x="9302" y="14883"/>
                  </a:lnTo>
                  <a:lnTo>
                    <a:pt x="9199" y="14986"/>
                  </a:lnTo>
                  <a:lnTo>
                    <a:pt x="9070" y="15038"/>
                  </a:lnTo>
                  <a:lnTo>
                    <a:pt x="8941" y="15090"/>
                  </a:lnTo>
                  <a:lnTo>
                    <a:pt x="982" y="15090"/>
                  </a:lnTo>
                  <a:lnTo>
                    <a:pt x="853" y="15038"/>
                  </a:lnTo>
                  <a:lnTo>
                    <a:pt x="750" y="14986"/>
                  </a:lnTo>
                  <a:lnTo>
                    <a:pt x="646" y="14883"/>
                  </a:lnTo>
                  <a:lnTo>
                    <a:pt x="569" y="14780"/>
                  </a:lnTo>
                  <a:lnTo>
                    <a:pt x="491" y="14676"/>
                  </a:lnTo>
                  <a:lnTo>
                    <a:pt x="465" y="14547"/>
                  </a:lnTo>
                  <a:lnTo>
                    <a:pt x="440" y="14418"/>
                  </a:lnTo>
                  <a:lnTo>
                    <a:pt x="440" y="13281"/>
                  </a:lnTo>
                  <a:lnTo>
                    <a:pt x="414" y="13204"/>
                  </a:lnTo>
                  <a:lnTo>
                    <a:pt x="388" y="13126"/>
                  </a:lnTo>
                  <a:lnTo>
                    <a:pt x="310" y="13074"/>
                  </a:lnTo>
                  <a:lnTo>
                    <a:pt x="207" y="13049"/>
                  </a:lnTo>
                  <a:lnTo>
                    <a:pt x="130" y="13074"/>
                  </a:lnTo>
                  <a:lnTo>
                    <a:pt x="52" y="13126"/>
                  </a:lnTo>
                  <a:lnTo>
                    <a:pt x="0" y="13204"/>
                  </a:lnTo>
                  <a:lnTo>
                    <a:pt x="0" y="13281"/>
                  </a:lnTo>
                  <a:lnTo>
                    <a:pt x="0" y="14418"/>
                  </a:lnTo>
                  <a:lnTo>
                    <a:pt x="0" y="14650"/>
                  </a:lnTo>
                  <a:lnTo>
                    <a:pt x="78" y="14857"/>
                  </a:lnTo>
                  <a:lnTo>
                    <a:pt x="181" y="15038"/>
                  </a:lnTo>
                  <a:lnTo>
                    <a:pt x="310" y="15219"/>
                  </a:lnTo>
                  <a:lnTo>
                    <a:pt x="491" y="15348"/>
                  </a:lnTo>
                  <a:lnTo>
                    <a:pt x="672" y="15451"/>
                  </a:lnTo>
                  <a:lnTo>
                    <a:pt x="905" y="15529"/>
                  </a:lnTo>
                  <a:lnTo>
                    <a:pt x="1137" y="15555"/>
                  </a:lnTo>
                  <a:lnTo>
                    <a:pt x="8811" y="15555"/>
                  </a:lnTo>
                  <a:lnTo>
                    <a:pt x="9044" y="15529"/>
                  </a:lnTo>
                  <a:lnTo>
                    <a:pt x="9251" y="15451"/>
                  </a:lnTo>
                  <a:lnTo>
                    <a:pt x="9457" y="15348"/>
                  </a:lnTo>
                  <a:lnTo>
                    <a:pt x="9612" y="15219"/>
                  </a:lnTo>
                  <a:lnTo>
                    <a:pt x="9767" y="15038"/>
                  </a:lnTo>
                  <a:lnTo>
                    <a:pt x="9871" y="14857"/>
                  </a:lnTo>
                  <a:lnTo>
                    <a:pt x="9922" y="14650"/>
                  </a:lnTo>
                  <a:lnTo>
                    <a:pt x="9948" y="14418"/>
                  </a:lnTo>
                  <a:lnTo>
                    <a:pt x="9948" y="7338"/>
                  </a:lnTo>
                  <a:lnTo>
                    <a:pt x="10077" y="7338"/>
                  </a:lnTo>
                  <a:lnTo>
                    <a:pt x="10155" y="7312"/>
                  </a:lnTo>
                  <a:lnTo>
                    <a:pt x="10258" y="7235"/>
                  </a:lnTo>
                  <a:lnTo>
                    <a:pt x="10336" y="7106"/>
                  </a:lnTo>
                  <a:lnTo>
                    <a:pt x="10362" y="7054"/>
                  </a:lnTo>
                  <a:lnTo>
                    <a:pt x="10388" y="6976"/>
                  </a:lnTo>
                  <a:lnTo>
                    <a:pt x="10388" y="6046"/>
                  </a:lnTo>
                  <a:lnTo>
                    <a:pt x="10362" y="5969"/>
                  </a:lnTo>
                  <a:lnTo>
                    <a:pt x="10336" y="5917"/>
                  </a:lnTo>
                  <a:lnTo>
                    <a:pt x="10258" y="5788"/>
                  </a:lnTo>
                  <a:lnTo>
                    <a:pt x="10155" y="5710"/>
                  </a:lnTo>
                  <a:lnTo>
                    <a:pt x="10077" y="5684"/>
                  </a:lnTo>
                  <a:lnTo>
                    <a:pt x="9948" y="5684"/>
                  </a:lnTo>
                  <a:lnTo>
                    <a:pt x="9948" y="5064"/>
                  </a:lnTo>
                  <a:lnTo>
                    <a:pt x="10077" y="5064"/>
                  </a:lnTo>
                  <a:lnTo>
                    <a:pt x="10155" y="5039"/>
                  </a:lnTo>
                  <a:lnTo>
                    <a:pt x="10258" y="4961"/>
                  </a:lnTo>
                  <a:lnTo>
                    <a:pt x="10336" y="4832"/>
                  </a:lnTo>
                  <a:lnTo>
                    <a:pt x="10362" y="4754"/>
                  </a:lnTo>
                  <a:lnTo>
                    <a:pt x="10388" y="4677"/>
                  </a:lnTo>
                  <a:lnTo>
                    <a:pt x="10388" y="3772"/>
                  </a:lnTo>
                  <a:lnTo>
                    <a:pt x="10362" y="3695"/>
                  </a:lnTo>
                  <a:lnTo>
                    <a:pt x="10336" y="3617"/>
                  </a:lnTo>
                  <a:lnTo>
                    <a:pt x="10258" y="3514"/>
                  </a:lnTo>
                  <a:lnTo>
                    <a:pt x="10155" y="3437"/>
                  </a:lnTo>
                  <a:lnTo>
                    <a:pt x="10077" y="3411"/>
                  </a:lnTo>
                  <a:lnTo>
                    <a:pt x="10000" y="3385"/>
                  </a:lnTo>
                  <a:lnTo>
                    <a:pt x="9948" y="3385"/>
                  </a:lnTo>
                  <a:lnTo>
                    <a:pt x="9948" y="1137"/>
                  </a:lnTo>
                  <a:lnTo>
                    <a:pt x="9922" y="904"/>
                  </a:lnTo>
                  <a:lnTo>
                    <a:pt x="9871" y="698"/>
                  </a:lnTo>
                  <a:lnTo>
                    <a:pt x="9767" y="491"/>
                  </a:lnTo>
                  <a:lnTo>
                    <a:pt x="9612" y="336"/>
                  </a:lnTo>
                  <a:lnTo>
                    <a:pt x="9457" y="181"/>
                  </a:lnTo>
                  <a:lnTo>
                    <a:pt x="9251" y="78"/>
                  </a:lnTo>
                  <a:lnTo>
                    <a:pt x="9044" y="26"/>
                  </a:lnTo>
                  <a:lnTo>
                    <a:pt x="8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6"/>
            <p:cNvSpPr/>
            <p:nvPr/>
          </p:nvSpPr>
          <p:spPr>
            <a:xfrm>
              <a:off x="7122825" y="1301025"/>
              <a:ext cx="43300" cy="11650"/>
            </a:xfrm>
            <a:custGeom>
              <a:avLst/>
              <a:gdLst/>
              <a:ahLst/>
              <a:cxnLst/>
              <a:rect l="l" t="t" r="r" b="b"/>
              <a:pathLst>
                <a:path w="1732" h="466" extrusionOk="0">
                  <a:moveTo>
                    <a:pt x="233" y="0"/>
                  </a:moveTo>
                  <a:lnTo>
                    <a:pt x="130" y="26"/>
                  </a:lnTo>
                  <a:lnTo>
                    <a:pt x="52" y="78"/>
                  </a:lnTo>
                  <a:lnTo>
                    <a:pt x="27" y="130"/>
                  </a:lnTo>
                  <a:lnTo>
                    <a:pt x="1" y="233"/>
                  </a:lnTo>
                  <a:lnTo>
                    <a:pt x="27" y="310"/>
                  </a:lnTo>
                  <a:lnTo>
                    <a:pt x="52" y="388"/>
                  </a:lnTo>
                  <a:lnTo>
                    <a:pt x="130" y="440"/>
                  </a:lnTo>
                  <a:lnTo>
                    <a:pt x="233" y="465"/>
                  </a:lnTo>
                  <a:lnTo>
                    <a:pt x="1499" y="465"/>
                  </a:lnTo>
                  <a:lnTo>
                    <a:pt x="1577" y="440"/>
                  </a:lnTo>
                  <a:lnTo>
                    <a:pt x="1654" y="388"/>
                  </a:lnTo>
                  <a:lnTo>
                    <a:pt x="1706" y="310"/>
                  </a:lnTo>
                  <a:lnTo>
                    <a:pt x="1732" y="233"/>
                  </a:lnTo>
                  <a:lnTo>
                    <a:pt x="1706" y="130"/>
                  </a:lnTo>
                  <a:lnTo>
                    <a:pt x="1654" y="78"/>
                  </a:lnTo>
                  <a:lnTo>
                    <a:pt x="1577" y="26"/>
                  </a:lnTo>
                  <a:lnTo>
                    <a:pt x="14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6"/>
            <p:cNvSpPr/>
            <p:nvPr/>
          </p:nvSpPr>
          <p:spPr>
            <a:xfrm>
              <a:off x="7177100" y="1301025"/>
              <a:ext cx="15525" cy="11650"/>
            </a:xfrm>
            <a:custGeom>
              <a:avLst/>
              <a:gdLst/>
              <a:ahLst/>
              <a:cxnLst/>
              <a:rect l="l" t="t" r="r" b="b"/>
              <a:pathLst>
                <a:path w="621" h="466" extrusionOk="0">
                  <a:moveTo>
                    <a:pt x="233" y="0"/>
                  </a:moveTo>
                  <a:lnTo>
                    <a:pt x="155" y="26"/>
                  </a:lnTo>
                  <a:lnTo>
                    <a:pt x="78" y="78"/>
                  </a:lnTo>
                  <a:lnTo>
                    <a:pt x="26" y="130"/>
                  </a:lnTo>
                  <a:lnTo>
                    <a:pt x="0" y="233"/>
                  </a:lnTo>
                  <a:lnTo>
                    <a:pt x="26" y="310"/>
                  </a:lnTo>
                  <a:lnTo>
                    <a:pt x="78" y="388"/>
                  </a:lnTo>
                  <a:lnTo>
                    <a:pt x="155" y="440"/>
                  </a:lnTo>
                  <a:lnTo>
                    <a:pt x="233" y="465"/>
                  </a:lnTo>
                  <a:lnTo>
                    <a:pt x="388" y="465"/>
                  </a:lnTo>
                  <a:lnTo>
                    <a:pt x="491" y="440"/>
                  </a:lnTo>
                  <a:lnTo>
                    <a:pt x="543" y="388"/>
                  </a:lnTo>
                  <a:lnTo>
                    <a:pt x="594" y="310"/>
                  </a:lnTo>
                  <a:lnTo>
                    <a:pt x="620" y="233"/>
                  </a:lnTo>
                  <a:lnTo>
                    <a:pt x="594" y="130"/>
                  </a:lnTo>
                  <a:lnTo>
                    <a:pt x="543" y="78"/>
                  </a:lnTo>
                  <a:lnTo>
                    <a:pt x="491" y="26"/>
                  </a:lnTo>
                  <a:lnTo>
                    <a:pt x="3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6"/>
            <p:cNvSpPr/>
            <p:nvPr/>
          </p:nvSpPr>
          <p:spPr>
            <a:xfrm>
              <a:off x="7096350" y="1301025"/>
              <a:ext cx="14875" cy="11650"/>
            </a:xfrm>
            <a:custGeom>
              <a:avLst/>
              <a:gdLst/>
              <a:ahLst/>
              <a:cxnLst/>
              <a:rect l="l" t="t" r="r" b="b"/>
              <a:pathLst>
                <a:path w="595" h="466" extrusionOk="0">
                  <a:moveTo>
                    <a:pt x="207" y="0"/>
                  </a:moveTo>
                  <a:lnTo>
                    <a:pt x="130" y="26"/>
                  </a:lnTo>
                  <a:lnTo>
                    <a:pt x="52" y="78"/>
                  </a:lnTo>
                  <a:lnTo>
                    <a:pt x="0" y="130"/>
                  </a:lnTo>
                  <a:lnTo>
                    <a:pt x="0" y="233"/>
                  </a:lnTo>
                  <a:lnTo>
                    <a:pt x="0" y="310"/>
                  </a:lnTo>
                  <a:lnTo>
                    <a:pt x="52" y="388"/>
                  </a:lnTo>
                  <a:lnTo>
                    <a:pt x="130" y="440"/>
                  </a:lnTo>
                  <a:lnTo>
                    <a:pt x="207" y="465"/>
                  </a:lnTo>
                  <a:lnTo>
                    <a:pt x="362" y="465"/>
                  </a:lnTo>
                  <a:lnTo>
                    <a:pt x="465" y="440"/>
                  </a:lnTo>
                  <a:lnTo>
                    <a:pt x="543" y="388"/>
                  </a:lnTo>
                  <a:lnTo>
                    <a:pt x="569" y="310"/>
                  </a:lnTo>
                  <a:lnTo>
                    <a:pt x="595" y="233"/>
                  </a:lnTo>
                  <a:lnTo>
                    <a:pt x="569" y="130"/>
                  </a:lnTo>
                  <a:lnTo>
                    <a:pt x="543" y="78"/>
                  </a:lnTo>
                  <a:lnTo>
                    <a:pt x="465" y="26"/>
                  </a:lnTo>
                  <a:lnTo>
                    <a:pt x="3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6"/>
            <p:cNvSpPr/>
            <p:nvPr/>
          </p:nvSpPr>
          <p:spPr>
            <a:xfrm>
              <a:off x="7042725" y="1323625"/>
              <a:ext cx="203500" cy="297825"/>
            </a:xfrm>
            <a:custGeom>
              <a:avLst/>
              <a:gdLst/>
              <a:ahLst/>
              <a:cxnLst/>
              <a:rect l="l" t="t" r="r" b="b"/>
              <a:pathLst>
                <a:path w="8140" h="11913" extrusionOk="0">
                  <a:moveTo>
                    <a:pt x="7675" y="466"/>
                  </a:moveTo>
                  <a:lnTo>
                    <a:pt x="7675" y="11473"/>
                  </a:lnTo>
                  <a:lnTo>
                    <a:pt x="440" y="11473"/>
                  </a:lnTo>
                  <a:lnTo>
                    <a:pt x="440" y="1370"/>
                  </a:lnTo>
                  <a:lnTo>
                    <a:pt x="6925" y="1370"/>
                  </a:lnTo>
                  <a:lnTo>
                    <a:pt x="7003" y="1318"/>
                  </a:lnTo>
                  <a:lnTo>
                    <a:pt x="7055" y="1241"/>
                  </a:lnTo>
                  <a:lnTo>
                    <a:pt x="7081" y="1138"/>
                  </a:lnTo>
                  <a:lnTo>
                    <a:pt x="7055" y="1060"/>
                  </a:lnTo>
                  <a:lnTo>
                    <a:pt x="7003" y="983"/>
                  </a:lnTo>
                  <a:lnTo>
                    <a:pt x="6925" y="931"/>
                  </a:lnTo>
                  <a:lnTo>
                    <a:pt x="440" y="931"/>
                  </a:lnTo>
                  <a:lnTo>
                    <a:pt x="440" y="466"/>
                  </a:lnTo>
                  <a:close/>
                  <a:moveTo>
                    <a:pt x="362" y="1"/>
                  </a:moveTo>
                  <a:lnTo>
                    <a:pt x="311" y="27"/>
                  </a:lnTo>
                  <a:lnTo>
                    <a:pt x="233" y="27"/>
                  </a:lnTo>
                  <a:lnTo>
                    <a:pt x="104" y="130"/>
                  </a:lnTo>
                  <a:lnTo>
                    <a:pt x="27" y="233"/>
                  </a:lnTo>
                  <a:lnTo>
                    <a:pt x="1" y="311"/>
                  </a:lnTo>
                  <a:lnTo>
                    <a:pt x="1" y="388"/>
                  </a:lnTo>
                  <a:lnTo>
                    <a:pt x="1" y="11525"/>
                  </a:lnTo>
                  <a:lnTo>
                    <a:pt x="1" y="11602"/>
                  </a:lnTo>
                  <a:lnTo>
                    <a:pt x="27" y="11680"/>
                  </a:lnTo>
                  <a:lnTo>
                    <a:pt x="104" y="11809"/>
                  </a:lnTo>
                  <a:lnTo>
                    <a:pt x="233" y="11886"/>
                  </a:lnTo>
                  <a:lnTo>
                    <a:pt x="311" y="11912"/>
                  </a:lnTo>
                  <a:lnTo>
                    <a:pt x="7830" y="11912"/>
                  </a:lnTo>
                  <a:lnTo>
                    <a:pt x="7907" y="11886"/>
                  </a:lnTo>
                  <a:lnTo>
                    <a:pt x="8037" y="11809"/>
                  </a:lnTo>
                  <a:lnTo>
                    <a:pt x="8114" y="11680"/>
                  </a:lnTo>
                  <a:lnTo>
                    <a:pt x="8140" y="11602"/>
                  </a:lnTo>
                  <a:lnTo>
                    <a:pt x="8140" y="11525"/>
                  </a:lnTo>
                  <a:lnTo>
                    <a:pt x="8140" y="388"/>
                  </a:lnTo>
                  <a:lnTo>
                    <a:pt x="8140" y="311"/>
                  </a:lnTo>
                  <a:lnTo>
                    <a:pt x="8114" y="233"/>
                  </a:lnTo>
                  <a:lnTo>
                    <a:pt x="8037" y="130"/>
                  </a:lnTo>
                  <a:lnTo>
                    <a:pt x="7907" y="27"/>
                  </a:lnTo>
                  <a:lnTo>
                    <a:pt x="7830" y="27"/>
                  </a:lnTo>
                  <a:lnTo>
                    <a:pt x="77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6"/>
            <p:cNvSpPr/>
            <p:nvPr/>
          </p:nvSpPr>
          <p:spPr>
            <a:xfrm>
              <a:off x="7130575" y="1633050"/>
              <a:ext cx="27150" cy="11000"/>
            </a:xfrm>
            <a:custGeom>
              <a:avLst/>
              <a:gdLst/>
              <a:ahLst/>
              <a:cxnLst/>
              <a:rect l="l" t="t" r="r" b="b"/>
              <a:pathLst>
                <a:path w="1086" h="440" extrusionOk="0">
                  <a:moveTo>
                    <a:pt x="233" y="0"/>
                  </a:moveTo>
                  <a:lnTo>
                    <a:pt x="156" y="26"/>
                  </a:lnTo>
                  <a:lnTo>
                    <a:pt x="78" y="52"/>
                  </a:lnTo>
                  <a:lnTo>
                    <a:pt x="27" y="130"/>
                  </a:lnTo>
                  <a:lnTo>
                    <a:pt x="1" y="233"/>
                  </a:lnTo>
                  <a:lnTo>
                    <a:pt x="27" y="310"/>
                  </a:lnTo>
                  <a:lnTo>
                    <a:pt x="78" y="388"/>
                  </a:lnTo>
                  <a:lnTo>
                    <a:pt x="156" y="440"/>
                  </a:lnTo>
                  <a:lnTo>
                    <a:pt x="957" y="440"/>
                  </a:lnTo>
                  <a:lnTo>
                    <a:pt x="1034" y="388"/>
                  </a:lnTo>
                  <a:lnTo>
                    <a:pt x="1086" y="310"/>
                  </a:lnTo>
                  <a:lnTo>
                    <a:pt x="1086" y="233"/>
                  </a:lnTo>
                  <a:lnTo>
                    <a:pt x="1086" y="130"/>
                  </a:lnTo>
                  <a:lnTo>
                    <a:pt x="1034" y="52"/>
                  </a:lnTo>
                  <a:lnTo>
                    <a:pt x="957" y="26"/>
                  </a:lnTo>
                  <a:lnTo>
                    <a:pt x="8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6"/>
            <p:cNvSpPr/>
            <p:nvPr/>
          </p:nvSpPr>
          <p:spPr>
            <a:xfrm>
              <a:off x="7127350" y="1564575"/>
              <a:ext cx="34250" cy="34250"/>
            </a:xfrm>
            <a:custGeom>
              <a:avLst/>
              <a:gdLst/>
              <a:ahLst/>
              <a:cxnLst/>
              <a:rect l="l" t="t" r="r" b="b"/>
              <a:pathLst>
                <a:path w="1370" h="1370" extrusionOk="0">
                  <a:moveTo>
                    <a:pt x="905" y="466"/>
                  </a:moveTo>
                  <a:lnTo>
                    <a:pt x="905" y="905"/>
                  </a:lnTo>
                  <a:lnTo>
                    <a:pt x="440" y="905"/>
                  </a:lnTo>
                  <a:lnTo>
                    <a:pt x="440" y="466"/>
                  </a:lnTo>
                  <a:close/>
                  <a:moveTo>
                    <a:pt x="311" y="1"/>
                  </a:moveTo>
                  <a:lnTo>
                    <a:pt x="233" y="26"/>
                  </a:lnTo>
                  <a:lnTo>
                    <a:pt x="104" y="104"/>
                  </a:lnTo>
                  <a:lnTo>
                    <a:pt x="26" y="233"/>
                  </a:lnTo>
                  <a:lnTo>
                    <a:pt x="1" y="311"/>
                  </a:lnTo>
                  <a:lnTo>
                    <a:pt x="1" y="388"/>
                  </a:lnTo>
                  <a:lnTo>
                    <a:pt x="1" y="982"/>
                  </a:lnTo>
                  <a:lnTo>
                    <a:pt x="1" y="1060"/>
                  </a:lnTo>
                  <a:lnTo>
                    <a:pt x="26" y="1137"/>
                  </a:lnTo>
                  <a:lnTo>
                    <a:pt x="104" y="1267"/>
                  </a:lnTo>
                  <a:lnTo>
                    <a:pt x="233" y="1344"/>
                  </a:lnTo>
                  <a:lnTo>
                    <a:pt x="311" y="1370"/>
                  </a:lnTo>
                  <a:lnTo>
                    <a:pt x="1060" y="1370"/>
                  </a:lnTo>
                  <a:lnTo>
                    <a:pt x="1137" y="1344"/>
                  </a:lnTo>
                  <a:lnTo>
                    <a:pt x="1241" y="1267"/>
                  </a:lnTo>
                  <a:lnTo>
                    <a:pt x="1344" y="1137"/>
                  </a:lnTo>
                  <a:lnTo>
                    <a:pt x="1344" y="1060"/>
                  </a:lnTo>
                  <a:lnTo>
                    <a:pt x="1370" y="982"/>
                  </a:lnTo>
                  <a:lnTo>
                    <a:pt x="1370" y="388"/>
                  </a:lnTo>
                  <a:lnTo>
                    <a:pt x="1344" y="311"/>
                  </a:lnTo>
                  <a:lnTo>
                    <a:pt x="1344" y="233"/>
                  </a:lnTo>
                  <a:lnTo>
                    <a:pt x="1241" y="104"/>
                  </a:lnTo>
                  <a:lnTo>
                    <a:pt x="1137" y="26"/>
                  </a:lnTo>
                  <a:lnTo>
                    <a:pt x="10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6"/>
            <p:cNvSpPr/>
            <p:nvPr/>
          </p:nvSpPr>
          <p:spPr>
            <a:xfrm>
              <a:off x="7172575" y="1564575"/>
              <a:ext cx="34250" cy="34250"/>
            </a:xfrm>
            <a:custGeom>
              <a:avLst/>
              <a:gdLst/>
              <a:ahLst/>
              <a:cxnLst/>
              <a:rect l="l" t="t" r="r" b="b"/>
              <a:pathLst>
                <a:path w="1370" h="1370" extrusionOk="0">
                  <a:moveTo>
                    <a:pt x="930" y="466"/>
                  </a:moveTo>
                  <a:lnTo>
                    <a:pt x="930" y="905"/>
                  </a:lnTo>
                  <a:lnTo>
                    <a:pt x="465" y="905"/>
                  </a:lnTo>
                  <a:lnTo>
                    <a:pt x="465" y="466"/>
                  </a:lnTo>
                  <a:close/>
                  <a:moveTo>
                    <a:pt x="310" y="1"/>
                  </a:moveTo>
                  <a:lnTo>
                    <a:pt x="233" y="26"/>
                  </a:lnTo>
                  <a:lnTo>
                    <a:pt x="129" y="104"/>
                  </a:lnTo>
                  <a:lnTo>
                    <a:pt x="52" y="233"/>
                  </a:lnTo>
                  <a:lnTo>
                    <a:pt x="26" y="311"/>
                  </a:lnTo>
                  <a:lnTo>
                    <a:pt x="0" y="388"/>
                  </a:lnTo>
                  <a:lnTo>
                    <a:pt x="0" y="982"/>
                  </a:lnTo>
                  <a:lnTo>
                    <a:pt x="26" y="1060"/>
                  </a:lnTo>
                  <a:lnTo>
                    <a:pt x="52" y="1137"/>
                  </a:lnTo>
                  <a:lnTo>
                    <a:pt x="129" y="1267"/>
                  </a:lnTo>
                  <a:lnTo>
                    <a:pt x="233" y="1344"/>
                  </a:lnTo>
                  <a:lnTo>
                    <a:pt x="310" y="1370"/>
                  </a:lnTo>
                  <a:lnTo>
                    <a:pt x="1086" y="1370"/>
                  </a:lnTo>
                  <a:lnTo>
                    <a:pt x="1137" y="1344"/>
                  </a:lnTo>
                  <a:lnTo>
                    <a:pt x="1266" y="1267"/>
                  </a:lnTo>
                  <a:lnTo>
                    <a:pt x="1344" y="1137"/>
                  </a:lnTo>
                  <a:lnTo>
                    <a:pt x="1370" y="1060"/>
                  </a:lnTo>
                  <a:lnTo>
                    <a:pt x="1370" y="982"/>
                  </a:lnTo>
                  <a:lnTo>
                    <a:pt x="1370" y="388"/>
                  </a:lnTo>
                  <a:lnTo>
                    <a:pt x="1370" y="311"/>
                  </a:lnTo>
                  <a:lnTo>
                    <a:pt x="1344" y="233"/>
                  </a:lnTo>
                  <a:lnTo>
                    <a:pt x="1266" y="104"/>
                  </a:lnTo>
                  <a:lnTo>
                    <a:pt x="1137" y="26"/>
                  </a:lnTo>
                  <a:lnTo>
                    <a:pt x="1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6"/>
            <p:cNvSpPr/>
            <p:nvPr/>
          </p:nvSpPr>
          <p:spPr>
            <a:xfrm>
              <a:off x="7081500" y="1564575"/>
              <a:ext cx="34250" cy="34250"/>
            </a:xfrm>
            <a:custGeom>
              <a:avLst/>
              <a:gdLst/>
              <a:ahLst/>
              <a:cxnLst/>
              <a:rect l="l" t="t" r="r" b="b"/>
              <a:pathLst>
                <a:path w="1370" h="1370" extrusionOk="0">
                  <a:moveTo>
                    <a:pt x="930" y="466"/>
                  </a:moveTo>
                  <a:lnTo>
                    <a:pt x="930" y="905"/>
                  </a:lnTo>
                  <a:lnTo>
                    <a:pt x="465" y="905"/>
                  </a:lnTo>
                  <a:lnTo>
                    <a:pt x="465" y="466"/>
                  </a:lnTo>
                  <a:close/>
                  <a:moveTo>
                    <a:pt x="310" y="1"/>
                  </a:moveTo>
                  <a:lnTo>
                    <a:pt x="233" y="26"/>
                  </a:lnTo>
                  <a:lnTo>
                    <a:pt x="129" y="104"/>
                  </a:lnTo>
                  <a:lnTo>
                    <a:pt x="26" y="233"/>
                  </a:lnTo>
                  <a:lnTo>
                    <a:pt x="26" y="311"/>
                  </a:lnTo>
                  <a:lnTo>
                    <a:pt x="0" y="388"/>
                  </a:lnTo>
                  <a:lnTo>
                    <a:pt x="0" y="982"/>
                  </a:lnTo>
                  <a:lnTo>
                    <a:pt x="26" y="1060"/>
                  </a:lnTo>
                  <a:lnTo>
                    <a:pt x="26" y="1137"/>
                  </a:lnTo>
                  <a:lnTo>
                    <a:pt x="129" y="1267"/>
                  </a:lnTo>
                  <a:lnTo>
                    <a:pt x="233" y="1344"/>
                  </a:lnTo>
                  <a:lnTo>
                    <a:pt x="310" y="1370"/>
                  </a:lnTo>
                  <a:lnTo>
                    <a:pt x="1059" y="1370"/>
                  </a:lnTo>
                  <a:lnTo>
                    <a:pt x="1137" y="1344"/>
                  </a:lnTo>
                  <a:lnTo>
                    <a:pt x="1266" y="1267"/>
                  </a:lnTo>
                  <a:lnTo>
                    <a:pt x="1344" y="1137"/>
                  </a:lnTo>
                  <a:lnTo>
                    <a:pt x="1369" y="1060"/>
                  </a:lnTo>
                  <a:lnTo>
                    <a:pt x="1369" y="982"/>
                  </a:lnTo>
                  <a:lnTo>
                    <a:pt x="1369" y="388"/>
                  </a:lnTo>
                  <a:lnTo>
                    <a:pt x="1369" y="311"/>
                  </a:lnTo>
                  <a:lnTo>
                    <a:pt x="1344" y="233"/>
                  </a:lnTo>
                  <a:lnTo>
                    <a:pt x="1266" y="104"/>
                  </a:lnTo>
                  <a:lnTo>
                    <a:pt x="1137" y="26"/>
                  </a:lnTo>
                  <a:lnTo>
                    <a:pt x="10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6"/>
            <p:cNvSpPr/>
            <p:nvPr/>
          </p:nvSpPr>
          <p:spPr>
            <a:xfrm>
              <a:off x="7098925" y="1415350"/>
              <a:ext cx="91100" cy="91750"/>
            </a:xfrm>
            <a:custGeom>
              <a:avLst/>
              <a:gdLst/>
              <a:ahLst/>
              <a:cxnLst/>
              <a:rect l="l" t="t" r="r" b="b"/>
              <a:pathLst>
                <a:path w="3644" h="3670" extrusionOk="0">
                  <a:moveTo>
                    <a:pt x="2869" y="466"/>
                  </a:moveTo>
                  <a:lnTo>
                    <a:pt x="2946" y="492"/>
                  </a:lnTo>
                  <a:lnTo>
                    <a:pt x="3075" y="569"/>
                  </a:lnTo>
                  <a:lnTo>
                    <a:pt x="3153" y="698"/>
                  </a:lnTo>
                  <a:lnTo>
                    <a:pt x="3179" y="750"/>
                  </a:lnTo>
                  <a:lnTo>
                    <a:pt x="3179" y="828"/>
                  </a:lnTo>
                  <a:lnTo>
                    <a:pt x="3179" y="2843"/>
                  </a:lnTo>
                  <a:lnTo>
                    <a:pt x="3179" y="2921"/>
                  </a:lnTo>
                  <a:lnTo>
                    <a:pt x="3153" y="2998"/>
                  </a:lnTo>
                  <a:lnTo>
                    <a:pt x="3075" y="3101"/>
                  </a:lnTo>
                  <a:lnTo>
                    <a:pt x="2946" y="3179"/>
                  </a:lnTo>
                  <a:lnTo>
                    <a:pt x="2869" y="3205"/>
                  </a:lnTo>
                  <a:lnTo>
                    <a:pt x="2817" y="3231"/>
                  </a:lnTo>
                  <a:lnTo>
                    <a:pt x="828" y="3231"/>
                  </a:lnTo>
                  <a:lnTo>
                    <a:pt x="750" y="3205"/>
                  </a:lnTo>
                  <a:lnTo>
                    <a:pt x="672" y="3179"/>
                  </a:lnTo>
                  <a:lnTo>
                    <a:pt x="569" y="3101"/>
                  </a:lnTo>
                  <a:lnTo>
                    <a:pt x="492" y="2998"/>
                  </a:lnTo>
                  <a:lnTo>
                    <a:pt x="466" y="2921"/>
                  </a:lnTo>
                  <a:lnTo>
                    <a:pt x="440" y="2843"/>
                  </a:lnTo>
                  <a:lnTo>
                    <a:pt x="440" y="828"/>
                  </a:lnTo>
                  <a:lnTo>
                    <a:pt x="466" y="750"/>
                  </a:lnTo>
                  <a:lnTo>
                    <a:pt x="492" y="698"/>
                  </a:lnTo>
                  <a:lnTo>
                    <a:pt x="569" y="569"/>
                  </a:lnTo>
                  <a:lnTo>
                    <a:pt x="672" y="492"/>
                  </a:lnTo>
                  <a:lnTo>
                    <a:pt x="750" y="466"/>
                  </a:lnTo>
                  <a:close/>
                  <a:moveTo>
                    <a:pt x="828" y="1"/>
                  </a:moveTo>
                  <a:lnTo>
                    <a:pt x="672" y="27"/>
                  </a:lnTo>
                  <a:lnTo>
                    <a:pt x="517" y="78"/>
                  </a:lnTo>
                  <a:lnTo>
                    <a:pt x="362" y="156"/>
                  </a:lnTo>
                  <a:lnTo>
                    <a:pt x="233" y="233"/>
                  </a:lnTo>
                  <a:lnTo>
                    <a:pt x="130" y="363"/>
                  </a:lnTo>
                  <a:lnTo>
                    <a:pt x="52" y="518"/>
                  </a:lnTo>
                  <a:lnTo>
                    <a:pt x="1" y="673"/>
                  </a:lnTo>
                  <a:lnTo>
                    <a:pt x="1" y="828"/>
                  </a:lnTo>
                  <a:lnTo>
                    <a:pt x="1" y="2843"/>
                  </a:lnTo>
                  <a:lnTo>
                    <a:pt x="1" y="2998"/>
                  </a:lnTo>
                  <a:lnTo>
                    <a:pt x="52" y="3153"/>
                  </a:lnTo>
                  <a:lnTo>
                    <a:pt x="130" y="3308"/>
                  </a:lnTo>
                  <a:lnTo>
                    <a:pt x="233" y="3437"/>
                  </a:lnTo>
                  <a:lnTo>
                    <a:pt x="362" y="3541"/>
                  </a:lnTo>
                  <a:lnTo>
                    <a:pt x="517" y="3618"/>
                  </a:lnTo>
                  <a:lnTo>
                    <a:pt x="672" y="3670"/>
                  </a:lnTo>
                  <a:lnTo>
                    <a:pt x="2972" y="3670"/>
                  </a:lnTo>
                  <a:lnTo>
                    <a:pt x="3127" y="3618"/>
                  </a:lnTo>
                  <a:lnTo>
                    <a:pt x="3282" y="3541"/>
                  </a:lnTo>
                  <a:lnTo>
                    <a:pt x="3386" y="3437"/>
                  </a:lnTo>
                  <a:lnTo>
                    <a:pt x="3489" y="3308"/>
                  </a:lnTo>
                  <a:lnTo>
                    <a:pt x="3566" y="3153"/>
                  </a:lnTo>
                  <a:lnTo>
                    <a:pt x="3618" y="2998"/>
                  </a:lnTo>
                  <a:lnTo>
                    <a:pt x="3644" y="2843"/>
                  </a:lnTo>
                  <a:lnTo>
                    <a:pt x="3644" y="828"/>
                  </a:lnTo>
                  <a:lnTo>
                    <a:pt x="3618" y="673"/>
                  </a:lnTo>
                  <a:lnTo>
                    <a:pt x="3566" y="518"/>
                  </a:lnTo>
                  <a:lnTo>
                    <a:pt x="3489" y="363"/>
                  </a:lnTo>
                  <a:lnTo>
                    <a:pt x="3386" y="233"/>
                  </a:lnTo>
                  <a:lnTo>
                    <a:pt x="3282" y="156"/>
                  </a:lnTo>
                  <a:lnTo>
                    <a:pt x="3127" y="78"/>
                  </a:lnTo>
                  <a:lnTo>
                    <a:pt x="2972" y="27"/>
                  </a:lnTo>
                  <a:lnTo>
                    <a:pt x="2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46"/>
          <p:cNvGrpSpPr/>
          <p:nvPr/>
        </p:nvGrpSpPr>
        <p:grpSpPr>
          <a:xfrm>
            <a:off x="4373904" y="1331740"/>
            <a:ext cx="274330" cy="274330"/>
            <a:chOff x="267825" y="1939875"/>
            <a:chExt cx="388900" cy="388900"/>
          </a:xfrm>
        </p:grpSpPr>
        <p:sp>
          <p:nvSpPr>
            <p:cNvPr id="2300" name="Google Shape;2300;p46"/>
            <p:cNvSpPr/>
            <p:nvPr/>
          </p:nvSpPr>
          <p:spPr>
            <a:xfrm>
              <a:off x="397025" y="2068425"/>
              <a:ext cx="130500" cy="131150"/>
            </a:xfrm>
            <a:custGeom>
              <a:avLst/>
              <a:gdLst/>
              <a:ahLst/>
              <a:cxnLst/>
              <a:rect l="l" t="t" r="r" b="b"/>
              <a:pathLst>
                <a:path w="5220" h="5246" extrusionOk="0">
                  <a:moveTo>
                    <a:pt x="2610" y="466"/>
                  </a:moveTo>
                  <a:lnTo>
                    <a:pt x="2843" y="492"/>
                  </a:lnTo>
                  <a:lnTo>
                    <a:pt x="3049" y="517"/>
                  </a:lnTo>
                  <a:lnTo>
                    <a:pt x="3256" y="569"/>
                  </a:lnTo>
                  <a:lnTo>
                    <a:pt x="3437" y="647"/>
                  </a:lnTo>
                  <a:lnTo>
                    <a:pt x="3644" y="724"/>
                  </a:lnTo>
                  <a:lnTo>
                    <a:pt x="3824" y="827"/>
                  </a:lnTo>
                  <a:lnTo>
                    <a:pt x="3979" y="957"/>
                  </a:lnTo>
                  <a:lnTo>
                    <a:pt x="4135" y="1112"/>
                  </a:lnTo>
                  <a:lnTo>
                    <a:pt x="4264" y="1267"/>
                  </a:lnTo>
                  <a:lnTo>
                    <a:pt x="4393" y="1422"/>
                  </a:lnTo>
                  <a:lnTo>
                    <a:pt x="4496" y="1603"/>
                  </a:lnTo>
                  <a:lnTo>
                    <a:pt x="4600" y="1783"/>
                  </a:lnTo>
                  <a:lnTo>
                    <a:pt x="4677" y="1990"/>
                  </a:lnTo>
                  <a:lnTo>
                    <a:pt x="4729" y="2197"/>
                  </a:lnTo>
                  <a:lnTo>
                    <a:pt x="4755" y="2404"/>
                  </a:lnTo>
                  <a:lnTo>
                    <a:pt x="4755" y="2636"/>
                  </a:lnTo>
                  <a:lnTo>
                    <a:pt x="4755" y="2843"/>
                  </a:lnTo>
                  <a:lnTo>
                    <a:pt x="4729" y="3050"/>
                  </a:lnTo>
                  <a:lnTo>
                    <a:pt x="4677" y="3256"/>
                  </a:lnTo>
                  <a:lnTo>
                    <a:pt x="4600" y="3463"/>
                  </a:lnTo>
                  <a:lnTo>
                    <a:pt x="4496" y="3644"/>
                  </a:lnTo>
                  <a:lnTo>
                    <a:pt x="4393" y="3825"/>
                  </a:lnTo>
                  <a:lnTo>
                    <a:pt x="4264" y="4006"/>
                  </a:lnTo>
                  <a:lnTo>
                    <a:pt x="4135" y="4161"/>
                  </a:lnTo>
                  <a:lnTo>
                    <a:pt x="3979" y="4290"/>
                  </a:lnTo>
                  <a:lnTo>
                    <a:pt x="3824" y="4419"/>
                  </a:lnTo>
                  <a:lnTo>
                    <a:pt x="3644" y="4522"/>
                  </a:lnTo>
                  <a:lnTo>
                    <a:pt x="3437" y="4626"/>
                  </a:lnTo>
                  <a:lnTo>
                    <a:pt x="3256" y="4677"/>
                  </a:lnTo>
                  <a:lnTo>
                    <a:pt x="3049" y="4729"/>
                  </a:lnTo>
                  <a:lnTo>
                    <a:pt x="2843" y="4781"/>
                  </a:lnTo>
                  <a:lnTo>
                    <a:pt x="2377" y="4781"/>
                  </a:lnTo>
                  <a:lnTo>
                    <a:pt x="2171" y="4729"/>
                  </a:lnTo>
                  <a:lnTo>
                    <a:pt x="1964" y="4677"/>
                  </a:lnTo>
                  <a:lnTo>
                    <a:pt x="1783" y="4626"/>
                  </a:lnTo>
                  <a:lnTo>
                    <a:pt x="1576" y="4522"/>
                  </a:lnTo>
                  <a:lnTo>
                    <a:pt x="1396" y="4419"/>
                  </a:lnTo>
                  <a:lnTo>
                    <a:pt x="1241" y="4290"/>
                  </a:lnTo>
                  <a:lnTo>
                    <a:pt x="1086" y="4161"/>
                  </a:lnTo>
                  <a:lnTo>
                    <a:pt x="956" y="4006"/>
                  </a:lnTo>
                  <a:lnTo>
                    <a:pt x="827" y="3825"/>
                  </a:lnTo>
                  <a:lnTo>
                    <a:pt x="724" y="3644"/>
                  </a:lnTo>
                  <a:lnTo>
                    <a:pt x="620" y="3463"/>
                  </a:lnTo>
                  <a:lnTo>
                    <a:pt x="543" y="3256"/>
                  </a:lnTo>
                  <a:lnTo>
                    <a:pt x="491" y="3050"/>
                  </a:lnTo>
                  <a:lnTo>
                    <a:pt x="465" y="2843"/>
                  </a:lnTo>
                  <a:lnTo>
                    <a:pt x="465" y="2636"/>
                  </a:lnTo>
                  <a:lnTo>
                    <a:pt x="465" y="2404"/>
                  </a:lnTo>
                  <a:lnTo>
                    <a:pt x="491" y="2197"/>
                  </a:lnTo>
                  <a:lnTo>
                    <a:pt x="543" y="1990"/>
                  </a:lnTo>
                  <a:lnTo>
                    <a:pt x="620" y="1783"/>
                  </a:lnTo>
                  <a:lnTo>
                    <a:pt x="724" y="1603"/>
                  </a:lnTo>
                  <a:lnTo>
                    <a:pt x="827" y="1422"/>
                  </a:lnTo>
                  <a:lnTo>
                    <a:pt x="956" y="1267"/>
                  </a:lnTo>
                  <a:lnTo>
                    <a:pt x="1086" y="1112"/>
                  </a:lnTo>
                  <a:lnTo>
                    <a:pt x="1241" y="957"/>
                  </a:lnTo>
                  <a:lnTo>
                    <a:pt x="1396" y="827"/>
                  </a:lnTo>
                  <a:lnTo>
                    <a:pt x="1576" y="724"/>
                  </a:lnTo>
                  <a:lnTo>
                    <a:pt x="1783" y="647"/>
                  </a:lnTo>
                  <a:lnTo>
                    <a:pt x="1964" y="569"/>
                  </a:lnTo>
                  <a:lnTo>
                    <a:pt x="2171" y="517"/>
                  </a:lnTo>
                  <a:lnTo>
                    <a:pt x="2377" y="492"/>
                  </a:lnTo>
                  <a:lnTo>
                    <a:pt x="2610" y="466"/>
                  </a:lnTo>
                  <a:close/>
                  <a:moveTo>
                    <a:pt x="2610" y="1"/>
                  </a:moveTo>
                  <a:lnTo>
                    <a:pt x="2352" y="26"/>
                  </a:lnTo>
                  <a:lnTo>
                    <a:pt x="2093" y="78"/>
                  </a:lnTo>
                  <a:lnTo>
                    <a:pt x="1835" y="130"/>
                  </a:lnTo>
                  <a:lnTo>
                    <a:pt x="1602" y="207"/>
                  </a:lnTo>
                  <a:lnTo>
                    <a:pt x="1370" y="337"/>
                  </a:lnTo>
                  <a:lnTo>
                    <a:pt x="1163" y="466"/>
                  </a:lnTo>
                  <a:lnTo>
                    <a:pt x="956" y="621"/>
                  </a:lnTo>
                  <a:lnTo>
                    <a:pt x="775" y="776"/>
                  </a:lnTo>
                  <a:lnTo>
                    <a:pt x="595" y="957"/>
                  </a:lnTo>
                  <a:lnTo>
                    <a:pt x="440" y="1163"/>
                  </a:lnTo>
                  <a:lnTo>
                    <a:pt x="310" y="1370"/>
                  </a:lnTo>
                  <a:lnTo>
                    <a:pt x="207" y="1603"/>
                  </a:lnTo>
                  <a:lnTo>
                    <a:pt x="104" y="1861"/>
                  </a:lnTo>
                  <a:lnTo>
                    <a:pt x="52" y="2094"/>
                  </a:lnTo>
                  <a:lnTo>
                    <a:pt x="0" y="2352"/>
                  </a:lnTo>
                  <a:lnTo>
                    <a:pt x="0" y="2636"/>
                  </a:lnTo>
                  <a:lnTo>
                    <a:pt x="0" y="2895"/>
                  </a:lnTo>
                  <a:lnTo>
                    <a:pt x="52" y="3153"/>
                  </a:lnTo>
                  <a:lnTo>
                    <a:pt x="104" y="3411"/>
                  </a:lnTo>
                  <a:lnTo>
                    <a:pt x="207" y="3644"/>
                  </a:lnTo>
                  <a:lnTo>
                    <a:pt x="310" y="3876"/>
                  </a:lnTo>
                  <a:lnTo>
                    <a:pt x="440" y="4083"/>
                  </a:lnTo>
                  <a:lnTo>
                    <a:pt x="595" y="4290"/>
                  </a:lnTo>
                  <a:lnTo>
                    <a:pt x="775" y="4471"/>
                  </a:lnTo>
                  <a:lnTo>
                    <a:pt x="956" y="4652"/>
                  </a:lnTo>
                  <a:lnTo>
                    <a:pt x="1163" y="4781"/>
                  </a:lnTo>
                  <a:lnTo>
                    <a:pt x="1370" y="4910"/>
                  </a:lnTo>
                  <a:lnTo>
                    <a:pt x="1602" y="5039"/>
                  </a:lnTo>
                  <a:lnTo>
                    <a:pt x="1835" y="5117"/>
                  </a:lnTo>
                  <a:lnTo>
                    <a:pt x="2093" y="5194"/>
                  </a:lnTo>
                  <a:lnTo>
                    <a:pt x="2352" y="5220"/>
                  </a:lnTo>
                  <a:lnTo>
                    <a:pt x="2610" y="5246"/>
                  </a:lnTo>
                  <a:lnTo>
                    <a:pt x="2868" y="5220"/>
                  </a:lnTo>
                  <a:lnTo>
                    <a:pt x="3127" y="5194"/>
                  </a:lnTo>
                  <a:lnTo>
                    <a:pt x="3385" y="5117"/>
                  </a:lnTo>
                  <a:lnTo>
                    <a:pt x="3618" y="5039"/>
                  </a:lnTo>
                  <a:lnTo>
                    <a:pt x="3850" y="4910"/>
                  </a:lnTo>
                  <a:lnTo>
                    <a:pt x="4083" y="4781"/>
                  </a:lnTo>
                  <a:lnTo>
                    <a:pt x="4264" y="4652"/>
                  </a:lnTo>
                  <a:lnTo>
                    <a:pt x="4445" y="4471"/>
                  </a:lnTo>
                  <a:lnTo>
                    <a:pt x="4625" y="4290"/>
                  </a:lnTo>
                  <a:lnTo>
                    <a:pt x="4780" y="4083"/>
                  </a:lnTo>
                  <a:lnTo>
                    <a:pt x="4910" y="3876"/>
                  </a:lnTo>
                  <a:lnTo>
                    <a:pt x="5013" y="3644"/>
                  </a:lnTo>
                  <a:lnTo>
                    <a:pt x="5116" y="3411"/>
                  </a:lnTo>
                  <a:lnTo>
                    <a:pt x="5168" y="3153"/>
                  </a:lnTo>
                  <a:lnTo>
                    <a:pt x="5220" y="2895"/>
                  </a:lnTo>
                  <a:lnTo>
                    <a:pt x="5220" y="2636"/>
                  </a:lnTo>
                  <a:lnTo>
                    <a:pt x="5220" y="2352"/>
                  </a:lnTo>
                  <a:lnTo>
                    <a:pt x="5168" y="2094"/>
                  </a:lnTo>
                  <a:lnTo>
                    <a:pt x="5116" y="1861"/>
                  </a:lnTo>
                  <a:lnTo>
                    <a:pt x="5013" y="1603"/>
                  </a:lnTo>
                  <a:lnTo>
                    <a:pt x="4910" y="1370"/>
                  </a:lnTo>
                  <a:lnTo>
                    <a:pt x="4780" y="1163"/>
                  </a:lnTo>
                  <a:lnTo>
                    <a:pt x="4625" y="957"/>
                  </a:lnTo>
                  <a:lnTo>
                    <a:pt x="4445" y="776"/>
                  </a:lnTo>
                  <a:lnTo>
                    <a:pt x="4264" y="621"/>
                  </a:lnTo>
                  <a:lnTo>
                    <a:pt x="4083" y="466"/>
                  </a:lnTo>
                  <a:lnTo>
                    <a:pt x="3850" y="337"/>
                  </a:lnTo>
                  <a:lnTo>
                    <a:pt x="3618" y="207"/>
                  </a:lnTo>
                  <a:lnTo>
                    <a:pt x="3385" y="130"/>
                  </a:lnTo>
                  <a:lnTo>
                    <a:pt x="3127" y="78"/>
                  </a:lnTo>
                  <a:lnTo>
                    <a:pt x="2868" y="26"/>
                  </a:lnTo>
                  <a:lnTo>
                    <a:pt x="26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6"/>
            <p:cNvSpPr/>
            <p:nvPr/>
          </p:nvSpPr>
          <p:spPr>
            <a:xfrm>
              <a:off x="433200" y="2105250"/>
              <a:ext cx="58150" cy="57525"/>
            </a:xfrm>
            <a:custGeom>
              <a:avLst/>
              <a:gdLst/>
              <a:ahLst/>
              <a:cxnLst/>
              <a:rect l="l" t="t" r="r" b="b"/>
              <a:pathLst>
                <a:path w="2326" h="2301" extrusionOk="0">
                  <a:moveTo>
                    <a:pt x="1292" y="466"/>
                  </a:moveTo>
                  <a:lnTo>
                    <a:pt x="1447" y="517"/>
                  </a:lnTo>
                  <a:lnTo>
                    <a:pt x="1551" y="569"/>
                  </a:lnTo>
                  <a:lnTo>
                    <a:pt x="1654" y="646"/>
                  </a:lnTo>
                  <a:lnTo>
                    <a:pt x="1731" y="776"/>
                  </a:lnTo>
                  <a:lnTo>
                    <a:pt x="1809" y="879"/>
                  </a:lnTo>
                  <a:lnTo>
                    <a:pt x="1861" y="1008"/>
                  </a:lnTo>
                  <a:lnTo>
                    <a:pt x="1861" y="1163"/>
                  </a:lnTo>
                  <a:lnTo>
                    <a:pt x="1861" y="1292"/>
                  </a:lnTo>
                  <a:lnTo>
                    <a:pt x="1809" y="1422"/>
                  </a:lnTo>
                  <a:lnTo>
                    <a:pt x="1731" y="1551"/>
                  </a:lnTo>
                  <a:lnTo>
                    <a:pt x="1654" y="1654"/>
                  </a:lnTo>
                  <a:lnTo>
                    <a:pt x="1551" y="1732"/>
                  </a:lnTo>
                  <a:lnTo>
                    <a:pt x="1447" y="1809"/>
                  </a:lnTo>
                  <a:lnTo>
                    <a:pt x="1292" y="1835"/>
                  </a:lnTo>
                  <a:lnTo>
                    <a:pt x="1163" y="1861"/>
                  </a:lnTo>
                  <a:lnTo>
                    <a:pt x="1034" y="1835"/>
                  </a:lnTo>
                  <a:lnTo>
                    <a:pt x="879" y="1809"/>
                  </a:lnTo>
                  <a:lnTo>
                    <a:pt x="775" y="1732"/>
                  </a:lnTo>
                  <a:lnTo>
                    <a:pt x="672" y="1654"/>
                  </a:lnTo>
                  <a:lnTo>
                    <a:pt x="595" y="1551"/>
                  </a:lnTo>
                  <a:lnTo>
                    <a:pt x="517" y="1422"/>
                  </a:lnTo>
                  <a:lnTo>
                    <a:pt x="491" y="1292"/>
                  </a:lnTo>
                  <a:lnTo>
                    <a:pt x="465" y="1163"/>
                  </a:lnTo>
                  <a:lnTo>
                    <a:pt x="491" y="1008"/>
                  </a:lnTo>
                  <a:lnTo>
                    <a:pt x="517" y="879"/>
                  </a:lnTo>
                  <a:lnTo>
                    <a:pt x="595" y="776"/>
                  </a:lnTo>
                  <a:lnTo>
                    <a:pt x="672" y="646"/>
                  </a:lnTo>
                  <a:lnTo>
                    <a:pt x="775" y="569"/>
                  </a:lnTo>
                  <a:lnTo>
                    <a:pt x="879" y="517"/>
                  </a:lnTo>
                  <a:lnTo>
                    <a:pt x="1034" y="466"/>
                  </a:lnTo>
                  <a:close/>
                  <a:moveTo>
                    <a:pt x="1163" y="0"/>
                  </a:moveTo>
                  <a:lnTo>
                    <a:pt x="930" y="26"/>
                  </a:lnTo>
                  <a:lnTo>
                    <a:pt x="724" y="78"/>
                  </a:lnTo>
                  <a:lnTo>
                    <a:pt x="517" y="207"/>
                  </a:lnTo>
                  <a:lnTo>
                    <a:pt x="336" y="336"/>
                  </a:lnTo>
                  <a:lnTo>
                    <a:pt x="207" y="517"/>
                  </a:lnTo>
                  <a:lnTo>
                    <a:pt x="104" y="698"/>
                  </a:lnTo>
                  <a:lnTo>
                    <a:pt x="26" y="931"/>
                  </a:lnTo>
                  <a:lnTo>
                    <a:pt x="0" y="1163"/>
                  </a:lnTo>
                  <a:lnTo>
                    <a:pt x="26" y="1396"/>
                  </a:lnTo>
                  <a:lnTo>
                    <a:pt x="104" y="1602"/>
                  </a:lnTo>
                  <a:lnTo>
                    <a:pt x="207" y="1809"/>
                  </a:lnTo>
                  <a:lnTo>
                    <a:pt x="336" y="1964"/>
                  </a:lnTo>
                  <a:lnTo>
                    <a:pt x="517" y="2119"/>
                  </a:lnTo>
                  <a:lnTo>
                    <a:pt x="724" y="2223"/>
                  </a:lnTo>
                  <a:lnTo>
                    <a:pt x="930" y="2274"/>
                  </a:lnTo>
                  <a:lnTo>
                    <a:pt x="1163" y="2300"/>
                  </a:lnTo>
                  <a:lnTo>
                    <a:pt x="1396" y="2274"/>
                  </a:lnTo>
                  <a:lnTo>
                    <a:pt x="1602" y="2223"/>
                  </a:lnTo>
                  <a:lnTo>
                    <a:pt x="1809" y="2119"/>
                  </a:lnTo>
                  <a:lnTo>
                    <a:pt x="1990" y="1964"/>
                  </a:lnTo>
                  <a:lnTo>
                    <a:pt x="2119" y="1809"/>
                  </a:lnTo>
                  <a:lnTo>
                    <a:pt x="2222" y="1602"/>
                  </a:lnTo>
                  <a:lnTo>
                    <a:pt x="2300" y="1396"/>
                  </a:lnTo>
                  <a:lnTo>
                    <a:pt x="2326" y="1163"/>
                  </a:lnTo>
                  <a:lnTo>
                    <a:pt x="2300" y="931"/>
                  </a:lnTo>
                  <a:lnTo>
                    <a:pt x="2222" y="698"/>
                  </a:lnTo>
                  <a:lnTo>
                    <a:pt x="2119" y="517"/>
                  </a:lnTo>
                  <a:lnTo>
                    <a:pt x="1990" y="336"/>
                  </a:lnTo>
                  <a:lnTo>
                    <a:pt x="1809" y="207"/>
                  </a:lnTo>
                  <a:lnTo>
                    <a:pt x="1602" y="78"/>
                  </a:lnTo>
                  <a:lnTo>
                    <a:pt x="1396" y="26"/>
                  </a:lnTo>
                  <a:lnTo>
                    <a:pt x="11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6"/>
            <p:cNvSpPr/>
            <p:nvPr/>
          </p:nvSpPr>
          <p:spPr>
            <a:xfrm>
              <a:off x="267825" y="1939875"/>
              <a:ext cx="388900" cy="388900"/>
            </a:xfrm>
            <a:custGeom>
              <a:avLst/>
              <a:gdLst/>
              <a:ahLst/>
              <a:cxnLst/>
              <a:rect l="l" t="t" r="r" b="b"/>
              <a:pathLst>
                <a:path w="15556" h="15556" extrusionOk="0">
                  <a:moveTo>
                    <a:pt x="15039" y="440"/>
                  </a:moveTo>
                  <a:lnTo>
                    <a:pt x="15065" y="466"/>
                  </a:lnTo>
                  <a:lnTo>
                    <a:pt x="15090" y="518"/>
                  </a:lnTo>
                  <a:lnTo>
                    <a:pt x="15090" y="569"/>
                  </a:lnTo>
                  <a:lnTo>
                    <a:pt x="14858" y="1267"/>
                  </a:lnTo>
                  <a:lnTo>
                    <a:pt x="14729" y="1215"/>
                  </a:lnTo>
                  <a:lnTo>
                    <a:pt x="14625" y="1163"/>
                  </a:lnTo>
                  <a:lnTo>
                    <a:pt x="14470" y="1008"/>
                  </a:lnTo>
                  <a:lnTo>
                    <a:pt x="14341" y="828"/>
                  </a:lnTo>
                  <a:lnTo>
                    <a:pt x="14289" y="673"/>
                  </a:lnTo>
                  <a:lnTo>
                    <a:pt x="14961" y="440"/>
                  </a:lnTo>
                  <a:close/>
                  <a:moveTo>
                    <a:pt x="13850" y="828"/>
                  </a:moveTo>
                  <a:lnTo>
                    <a:pt x="13979" y="1086"/>
                  </a:lnTo>
                  <a:lnTo>
                    <a:pt x="14057" y="1215"/>
                  </a:lnTo>
                  <a:lnTo>
                    <a:pt x="14160" y="1344"/>
                  </a:lnTo>
                  <a:lnTo>
                    <a:pt x="14264" y="1448"/>
                  </a:lnTo>
                  <a:lnTo>
                    <a:pt x="14393" y="1551"/>
                  </a:lnTo>
                  <a:lnTo>
                    <a:pt x="14548" y="1629"/>
                  </a:lnTo>
                  <a:lnTo>
                    <a:pt x="14729" y="1706"/>
                  </a:lnTo>
                  <a:lnTo>
                    <a:pt x="14264" y="3076"/>
                  </a:lnTo>
                  <a:lnTo>
                    <a:pt x="13824" y="3050"/>
                  </a:lnTo>
                  <a:lnTo>
                    <a:pt x="13566" y="3024"/>
                  </a:lnTo>
                  <a:lnTo>
                    <a:pt x="13333" y="2946"/>
                  </a:lnTo>
                  <a:lnTo>
                    <a:pt x="13127" y="2817"/>
                  </a:lnTo>
                  <a:lnTo>
                    <a:pt x="12946" y="2662"/>
                  </a:lnTo>
                  <a:lnTo>
                    <a:pt x="12791" y="2481"/>
                  </a:lnTo>
                  <a:lnTo>
                    <a:pt x="12662" y="2275"/>
                  </a:lnTo>
                  <a:lnTo>
                    <a:pt x="12558" y="2042"/>
                  </a:lnTo>
                  <a:lnTo>
                    <a:pt x="12507" y="1784"/>
                  </a:lnTo>
                  <a:lnTo>
                    <a:pt x="12455" y="1293"/>
                  </a:lnTo>
                  <a:lnTo>
                    <a:pt x="13850" y="828"/>
                  </a:lnTo>
                  <a:close/>
                  <a:moveTo>
                    <a:pt x="647" y="543"/>
                  </a:moveTo>
                  <a:lnTo>
                    <a:pt x="3592" y="1163"/>
                  </a:lnTo>
                  <a:lnTo>
                    <a:pt x="3618" y="1189"/>
                  </a:lnTo>
                  <a:lnTo>
                    <a:pt x="3644" y="1215"/>
                  </a:lnTo>
                  <a:lnTo>
                    <a:pt x="3851" y="2275"/>
                  </a:lnTo>
                  <a:lnTo>
                    <a:pt x="2274" y="3851"/>
                  </a:lnTo>
                  <a:lnTo>
                    <a:pt x="1241" y="3644"/>
                  </a:lnTo>
                  <a:lnTo>
                    <a:pt x="1189" y="3618"/>
                  </a:lnTo>
                  <a:lnTo>
                    <a:pt x="1163" y="3592"/>
                  </a:lnTo>
                  <a:lnTo>
                    <a:pt x="569" y="647"/>
                  </a:lnTo>
                  <a:lnTo>
                    <a:pt x="569" y="595"/>
                  </a:lnTo>
                  <a:lnTo>
                    <a:pt x="595" y="569"/>
                  </a:lnTo>
                  <a:lnTo>
                    <a:pt x="647" y="543"/>
                  </a:lnTo>
                  <a:close/>
                  <a:moveTo>
                    <a:pt x="12041" y="1629"/>
                  </a:moveTo>
                  <a:lnTo>
                    <a:pt x="12067" y="1835"/>
                  </a:lnTo>
                  <a:lnTo>
                    <a:pt x="12093" y="2016"/>
                  </a:lnTo>
                  <a:lnTo>
                    <a:pt x="12119" y="2171"/>
                  </a:lnTo>
                  <a:lnTo>
                    <a:pt x="10284" y="4006"/>
                  </a:lnTo>
                  <a:lnTo>
                    <a:pt x="9819" y="3851"/>
                  </a:lnTo>
                  <a:lnTo>
                    <a:pt x="12041" y="1629"/>
                  </a:lnTo>
                  <a:close/>
                  <a:moveTo>
                    <a:pt x="4083" y="2662"/>
                  </a:moveTo>
                  <a:lnTo>
                    <a:pt x="4471" y="3050"/>
                  </a:lnTo>
                  <a:lnTo>
                    <a:pt x="3050" y="4445"/>
                  </a:lnTo>
                  <a:lnTo>
                    <a:pt x="2688" y="4083"/>
                  </a:lnTo>
                  <a:lnTo>
                    <a:pt x="3385" y="3386"/>
                  </a:lnTo>
                  <a:lnTo>
                    <a:pt x="4083" y="2662"/>
                  </a:lnTo>
                  <a:close/>
                  <a:moveTo>
                    <a:pt x="12326" y="2610"/>
                  </a:moveTo>
                  <a:lnTo>
                    <a:pt x="12429" y="2791"/>
                  </a:lnTo>
                  <a:lnTo>
                    <a:pt x="12584" y="2946"/>
                  </a:lnTo>
                  <a:lnTo>
                    <a:pt x="12739" y="3076"/>
                  </a:lnTo>
                  <a:lnTo>
                    <a:pt x="12894" y="3205"/>
                  </a:lnTo>
                  <a:lnTo>
                    <a:pt x="11525" y="4574"/>
                  </a:lnTo>
                  <a:lnTo>
                    <a:pt x="11137" y="4367"/>
                  </a:lnTo>
                  <a:lnTo>
                    <a:pt x="10749" y="4187"/>
                  </a:lnTo>
                  <a:lnTo>
                    <a:pt x="12326" y="2610"/>
                  </a:lnTo>
                  <a:close/>
                  <a:moveTo>
                    <a:pt x="5065" y="3179"/>
                  </a:moveTo>
                  <a:lnTo>
                    <a:pt x="5091" y="3205"/>
                  </a:lnTo>
                  <a:lnTo>
                    <a:pt x="5737" y="3851"/>
                  </a:lnTo>
                  <a:lnTo>
                    <a:pt x="5168" y="4057"/>
                  </a:lnTo>
                  <a:lnTo>
                    <a:pt x="4600" y="4290"/>
                  </a:lnTo>
                  <a:lnTo>
                    <a:pt x="4057" y="4574"/>
                  </a:lnTo>
                  <a:lnTo>
                    <a:pt x="3540" y="4910"/>
                  </a:lnTo>
                  <a:lnTo>
                    <a:pt x="3256" y="5117"/>
                  </a:lnTo>
                  <a:lnTo>
                    <a:pt x="3205" y="5065"/>
                  </a:lnTo>
                  <a:lnTo>
                    <a:pt x="3205" y="5039"/>
                  </a:lnTo>
                  <a:lnTo>
                    <a:pt x="3179" y="5013"/>
                  </a:lnTo>
                  <a:lnTo>
                    <a:pt x="3205" y="4962"/>
                  </a:lnTo>
                  <a:lnTo>
                    <a:pt x="3205" y="4936"/>
                  </a:lnTo>
                  <a:lnTo>
                    <a:pt x="4962" y="3205"/>
                  </a:lnTo>
                  <a:lnTo>
                    <a:pt x="4987" y="3179"/>
                  </a:lnTo>
                  <a:close/>
                  <a:moveTo>
                    <a:pt x="13333" y="3411"/>
                  </a:moveTo>
                  <a:lnTo>
                    <a:pt x="13540" y="3489"/>
                  </a:lnTo>
                  <a:lnTo>
                    <a:pt x="13798" y="3515"/>
                  </a:lnTo>
                  <a:lnTo>
                    <a:pt x="13902" y="3515"/>
                  </a:lnTo>
                  <a:lnTo>
                    <a:pt x="12300" y="5117"/>
                  </a:lnTo>
                  <a:lnTo>
                    <a:pt x="12016" y="4910"/>
                  </a:lnTo>
                  <a:lnTo>
                    <a:pt x="11912" y="4833"/>
                  </a:lnTo>
                  <a:lnTo>
                    <a:pt x="13308" y="3463"/>
                  </a:lnTo>
                  <a:lnTo>
                    <a:pt x="13333" y="3411"/>
                  </a:lnTo>
                  <a:close/>
                  <a:moveTo>
                    <a:pt x="7778" y="4032"/>
                  </a:moveTo>
                  <a:lnTo>
                    <a:pt x="8321" y="4057"/>
                  </a:lnTo>
                  <a:lnTo>
                    <a:pt x="8863" y="4109"/>
                  </a:lnTo>
                  <a:lnTo>
                    <a:pt x="9380" y="4212"/>
                  </a:lnTo>
                  <a:lnTo>
                    <a:pt x="9897" y="4342"/>
                  </a:lnTo>
                  <a:lnTo>
                    <a:pt x="10388" y="4523"/>
                  </a:lnTo>
                  <a:lnTo>
                    <a:pt x="10853" y="4755"/>
                  </a:lnTo>
                  <a:lnTo>
                    <a:pt x="11318" y="4988"/>
                  </a:lnTo>
                  <a:lnTo>
                    <a:pt x="11731" y="5272"/>
                  </a:lnTo>
                  <a:lnTo>
                    <a:pt x="12093" y="5556"/>
                  </a:lnTo>
                  <a:lnTo>
                    <a:pt x="12403" y="5866"/>
                  </a:lnTo>
                  <a:lnTo>
                    <a:pt x="12687" y="6176"/>
                  </a:lnTo>
                  <a:lnTo>
                    <a:pt x="12920" y="6486"/>
                  </a:lnTo>
                  <a:lnTo>
                    <a:pt x="13101" y="6796"/>
                  </a:lnTo>
                  <a:lnTo>
                    <a:pt x="13230" y="7132"/>
                  </a:lnTo>
                  <a:lnTo>
                    <a:pt x="13308" y="7442"/>
                  </a:lnTo>
                  <a:lnTo>
                    <a:pt x="13333" y="7778"/>
                  </a:lnTo>
                  <a:lnTo>
                    <a:pt x="13308" y="8088"/>
                  </a:lnTo>
                  <a:lnTo>
                    <a:pt x="13230" y="8398"/>
                  </a:lnTo>
                  <a:lnTo>
                    <a:pt x="13101" y="8734"/>
                  </a:lnTo>
                  <a:lnTo>
                    <a:pt x="12920" y="9044"/>
                  </a:lnTo>
                  <a:lnTo>
                    <a:pt x="12687" y="9380"/>
                  </a:lnTo>
                  <a:lnTo>
                    <a:pt x="12403" y="9690"/>
                  </a:lnTo>
                  <a:lnTo>
                    <a:pt x="12093" y="9974"/>
                  </a:lnTo>
                  <a:lnTo>
                    <a:pt x="11731" y="10259"/>
                  </a:lnTo>
                  <a:lnTo>
                    <a:pt x="11318" y="10543"/>
                  </a:lnTo>
                  <a:lnTo>
                    <a:pt x="10853" y="10801"/>
                  </a:lnTo>
                  <a:lnTo>
                    <a:pt x="10388" y="11008"/>
                  </a:lnTo>
                  <a:lnTo>
                    <a:pt x="9897" y="11189"/>
                  </a:lnTo>
                  <a:lnTo>
                    <a:pt x="9380" y="11318"/>
                  </a:lnTo>
                  <a:lnTo>
                    <a:pt x="8863" y="11421"/>
                  </a:lnTo>
                  <a:lnTo>
                    <a:pt x="8321" y="11473"/>
                  </a:lnTo>
                  <a:lnTo>
                    <a:pt x="7778" y="11499"/>
                  </a:lnTo>
                  <a:lnTo>
                    <a:pt x="7235" y="11473"/>
                  </a:lnTo>
                  <a:lnTo>
                    <a:pt x="6693" y="11421"/>
                  </a:lnTo>
                  <a:lnTo>
                    <a:pt x="6176" y="11318"/>
                  </a:lnTo>
                  <a:lnTo>
                    <a:pt x="5659" y="11189"/>
                  </a:lnTo>
                  <a:lnTo>
                    <a:pt x="5168" y="11008"/>
                  </a:lnTo>
                  <a:lnTo>
                    <a:pt x="4703" y="10801"/>
                  </a:lnTo>
                  <a:lnTo>
                    <a:pt x="4238" y="10543"/>
                  </a:lnTo>
                  <a:lnTo>
                    <a:pt x="3825" y="10259"/>
                  </a:lnTo>
                  <a:lnTo>
                    <a:pt x="3463" y="9974"/>
                  </a:lnTo>
                  <a:lnTo>
                    <a:pt x="3153" y="9690"/>
                  </a:lnTo>
                  <a:lnTo>
                    <a:pt x="2869" y="9380"/>
                  </a:lnTo>
                  <a:lnTo>
                    <a:pt x="2636" y="9044"/>
                  </a:lnTo>
                  <a:lnTo>
                    <a:pt x="2455" y="8734"/>
                  </a:lnTo>
                  <a:lnTo>
                    <a:pt x="2326" y="8398"/>
                  </a:lnTo>
                  <a:lnTo>
                    <a:pt x="2249" y="8088"/>
                  </a:lnTo>
                  <a:lnTo>
                    <a:pt x="2223" y="7778"/>
                  </a:lnTo>
                  <a:lnTo>
                    <a:pt x="2249" y="7442"/>
                  </a:lnTo>
                  <a:lnTo>
                    <a:pt x="2326" y="7132"/>
                  </a:lnTo>
                  <a:lnTo>
                    <a:pt x="2455" y="6796"/>
                  </a:lnTo>
                  <a:lnTo>
                    <a:pt x="2636" y="6486"/>
                  </a:lnTo>
                  <a:lnTo>
                    <a:pt x="2869" y="6176"/>
                  </a:lnTo>
                  <a:lnTo>
                    <a:pt x="3153" y="5866"/>
                  </a:lnTo>
                  <a:lnTo>
                    <a:pt x="3463" y="5556"/>
                  </a:lnTo>
                  <a:lnTo>
                    <a:pt x="3825" y="5272"/>
                  </a:lnTo>
                  <a:lnTo>
                    <a:pt x="4238" y="4988"/>
                  </a:lnTo>
                  <a:lnTo>
                    <a:pt x="4703" y="4755"/>
                  </a:lnTo>
                  <a:lnTo>
                    <a:pt x="5168" y="4523"/>
                  </a:lnTo>
                  <a:lnTo>
                    <a:pt x="5659" y="4342"/>
                  </a:lnTo>
                  <a:lnTo>
                    <a:pt x="6176" y="4212"/>
                  </a:lnTo>
                  <a:lnTo>
                    <a:pt x="6693" y="4109"/>
                  </a:lnTo>
                  <a:lnTo>
                    <a:pt x="7235" y="4057"/>
                  </a:lnTo>
                  <a:lnTo>
                    <a:pt x="7778" y="4032"/>
                  </a:lnTo>
                  <a:close/>
                  <a:moveTo>
                    <a:pt x="3256" y="10414"/>
                  </a:moveTo>
                  <a:lnTo>
                    <a:pt x="3540" y="10620"/>
                  </a:lnTo>
                  <a:lnTo>
                    <a:pt x="3618" y="10672"/>
                  </a:lnTo>
                  <a:lnTo>
                    <a:pt x="2662" y="11654"/>
                  </a:lnTo>
                  <a:lnTo>
                    <a:pt x="2352" y="11344"/>
                  </a:lnTo>
                  <a:lnTo>
                    <a:pt x="3256" y="10414"/>
                  </a:lnTo>
                  <a:close/>
                  <a:moveTo>
                    <a:pt x="4006" y="10930"/>
                  </a:moveTo>
                  <a:lnTo>
                    <a:pt x="4393" y="11137"/>
                  </a:lnTo>
                  <a:lnTo>
                    <a:pt x="4781" y="11318"/>
                  </a:lnTo>
                  <a:lnTo>
                    <a:pt x="3566" y="12558"/>
                  </a:lnTo>
                  <a:lnTo>
                    <a:pt x="2972" y="11964"/>
                  </a:lnTo>
                  <a:lnTo>
                    <a:pt x="4006" y="10930"/>
                  </a:lnTo>
                  <a:close/>
                  <a:moveTo>
                    <a:pt x="5246" y="11525"/>
                  </a:moveTo>
                  <a:lnTo>
                    <a:pt x="5737" y="11680"/>
                  </a:lnTo>
                  <a:lnTo>
                    <a:pt x="4212" y="13204"/>
                  </a:lnTo>
                  <a:lnTo>
                    <a:pt x="3876" y="12868"/>
                  </a:lnTo>
                  <a:lnTo>
                    <a:pt x="5246" y="11525"/>
                  </a:lnTo>
                  <a:close/>
                  <a:moveTo>
                    <a:pt x="14496" y="12610"/>
                  </a:moveTo>
                  <a:lnTo>
                    <a:pt x="14599" y="12713"/>
                  </a:lnTo>
                  <a:lnTo>
                    <a:pt x="14780" y="12920"/>
                  </a:lnTo>
                  <a:lnTo>
                    <a:pt x="14910" y="13153"/>
                  </a:lnTo>
                  <a:lnTo>
                    <a:pt x="14961" y="13411"/>
                  </a:lnTo>
                  <a:lnTo>
                    <a:pt x="14987" y="13644"/>
                  </a:lnTo>
                  <a:lnTo>
                    <a:pt x="14961" y="13902"/>
                  </a:lnTo>
                  <a:lnTo>
                    <a:pt x="14910" y="14160"/>
                  </a:lnTo>
                  <a:lnTo>
                    <a:pt x="14780" y="14393"/>
                  </a:lnTo>
                  <a:lnTo>
                    <a:pt x="14599" y="14600"/>
                  </a:lnTo>
                  <a:lnTo>
                    <a:pt x="14393" y="14755"/>
                  </a:lnTo>
                  <a:lnTo>
                    <a:pt x="14160" y="14884"/>
                  </a:lnTo>
                  <a:lnTo>
                    <a:pt x="13928" y="14961"/>
                  </a:lnTo>
                  <a:lnTo>
                    <a:pt x="13669" y="14987"/>
                  </a:lnTo>
                  <a:lnTo>
                    <a:pt x="13411" y="14961"/>
                  </a:lnTo>
                  <a:lnTo>
                    <a:pt x="13178" y="14884"/>
                  </a:lnTo>
                  <a:lnTo>
                    <a:pt x="12946" y="14755"/>
                  </a:lnTo>
                  <a:lnTo>
                    <a:pt x="12739" y="14600"/>
                  </a:lnTo>
                  <a:lnTo>
                    <a:pt x="12636" y="14496"/>
                  </a:lnTo>
                  <a:lnTo>
                    <a:pt x="14496" y="12610"/>
                  </a:lnTo>
                  <a:close/>
                  <a:moveTo>
                    <a:pt x="1732" y="11370"/>
                  </a:moveTo>
                  <a:lnTo>
                    <a:pt x="1861" y="11499"/>
                  </a:lnTo>
                  <a:lnTo>
                    <a:pt x="4057" y="13695"/>
                  </a:lnTo>
                  <a:lnTo>
                    <a:pt x="4161" y="13799"/>
                  </a:lnTo>
                  <a:lnTo>
                    <a:pt x="3799" y="14186"/>
                  </a:lnTo>
                  <a:lnTo>
                    <a:pt x="2636" y="12998"/>
                  </a:lnTo>
                  <a:lnTo>
                    <a:pt x="2559" y="12946"/>
                  </a:lnTo>
                  <a:lnTo>
                    <a:pt x="2378" y="12946"/>
                  </a:lnTo>
                  <a:lnTo>
                    <a:pt x="2300" y="12998"/>
                  </a:lnTo>
                  <a:lnTo>
                    <a:pt x="2249" y="13075"/>
                  </a:lnTo>
                  <a:lnTo>
                    <a:pt x="2249" y="13178"/>
                  </a:lnTo>
                  <a:lnTo>
                    <a:pt x="2249" y="13256"/>
                  </a:lnTo>
                  <a:lnTo>
                    <a:pt x="2300" y="13333"/>
                  </a:lnTo>
                  <a:lnTo>
                    <a:pt x="3205" y="14212"/>
                  </a:lnTo>
                  <a:lnTo>
                    <a:pt x="2455" y="14961"/>
                  </a:lnTo>
                  <a:lnTo>
                    <a:pt x="2404" y="15013"/>
                  </a:lnTo>
                  <a:lnTo>
                    <a:pt x="2326" y="15065"/>
                  </a:lnTo>
                  <a:lnTo>
                    <a:pt x="2249" y="15091"/>
                  </a:lnTo>
                  <a:lnTo>
                    <a:pt x="2068" y="15091"/>
                  </a:lnTo>
                  <a:lnTo>
                    <a:pt x="1990" y="15065"/>
                  </a:lnTo>
                  <a:lnTo>
                    <a:pt x="1913" y="15013"/>
                  </a:lnTo>
                  <a:lnTo>
                    <a:pt x="1861" y="14961"/>
                  </a:lnTo>
                  <a:lnTo>
                    <a:pt x="595" y="13695"/>
                  </a:lnTo>
                  <a:lnTo>
                    <a:pt x="517" y="13618"/>
                  </a:lnTo>
                  <a:lnTo>
                    <a:pt x="492" y="13540"/>
                  </a:lnTo>
                  <a:lnTo>
                    <a:pt x="466" y="13463"/>
                  </a:lnTo>
                  <a:lnTo>
                    <a:pt x="466" y="13385"/>
                  </a:lnTo>
                  <a:lnTo>
                    <a:pt x="466" y="13308"/>
                  </a:lnTo>
                  <a:lnTo>
                    <a:pt x="492" y="13230"/>
                  </a:lnTo>
                  <a:lnTo>
                    <a:pt x="517" y="13153"/>
                  </a:lnTo>
                  <a:lnTo>
                    <a:pt x="595" y="13101"/>
                  </a:lnTo>
                  <a:lnTo>
                    <a:pt x="1318" y="12352"/>
                  </a:lnTo>
                  <a:lnTo>
                    <a:pt x="1551" y="12584"/>
                  </a:lnTo>
                  <a:lnTo>
                    <a:pt x="1628" y="12636"/>
                  </a:lnTo>
                  <a:lnTo>
                    <a:pt x="1809" y="12636"/>
                  </a:lnTo>
                  <a:lnTo>
                    <a:pt x="1887" y="12584"/>
                  </a:lnTo>
                  <a:lnTo>
                    <a:pt x="1913" y="12507"/>
                  </a:lnTo>
                  <a:lnTo>
                    <a:pt x="1938" y="12403"/>
                  </a:lnTo>
                  <a:lnTo>
                    <a:pt x="1913" y="12326"/>
                  </a:lnTo>
                  <a:lnTo>
                    <a:pt x="1887" y="12248"/>
                  </a:lnTo>
                  <a:lnTo>
                    <a:pt x="1370" y="11757"/>
                  </a:lnTo>
                  <a:lnTo>
                    <a:pt x="1732" y="11370"/>
                  </a:lnTo>
                  <a:close/>
                  <a:moveTo>
                    <a:pt x="14987" y="1"/>
                  </a:moveTo>
                  <a:lnTo>
                    <a:pt x="14832" y="27"/>
                  </a:lnTo>
                  <a:lnTo>
                    <a:pt x="12145" y="905"/>
                  </a:lnTo>
                  <a:lnTo>
                    <a:pt x="12067" y="957"/>
                  </a:lnTo>
                  <a:lnTo>
                    <a:pt x="9303" y="3722"/>
                  </a:lnTo>
                  <a:lnTo>
                    <a:pt x="8915" y="3670"/>
                  </a:lnTo>
                  <a:lnTo>
                    <a:pt x="8553" y="3618"/>
                  </a:lnTo>
                  <a:lnTo>
                    <a:pt x="8166" y="3592"/>
                  </a:lnTo>
                  <a:lnTo>
                    <a:pt x="7778" y="3566"/>
                  </a:lnTo>
                  <a:lnTo>
                    <a:pt x="7390" y="3592"/>
                  </a:lnTo>
                  <a:lnTo>
                    <a:pt x="7003" y="3618"/>
                  </a:lnTo>
                  <a:lnTo>
                    <a:pt x="6641" y="3670"/>
                  </a:lnTo>
                  <a:lnTo>
                    <a:pt x="6254" y="3722"/>
                  </a:lnTo>
                  <a:lnTo>
                    <a:pt x="5401" y="2869"/>
                  </a:lnTo>
                  <a:lnTo>
                    <a:pt x="5272" y="2791"/>
                  </a:lnTo>
                  <a:lnTo>
                    <a:pt x="5142" y="2740"/>
                  </a:lnTo>
                  <a:lnTo>
                    <a:pt x="4962" y="2714"/>
                  </a:lnTo>
                  <a:lnTo>
                    <a:pt x="4807" y="2765"/>
                  </a:lnTo>
                  <a:lnTo>
                    <a:pt x="4290" y="2249"/>
                  </a:lnTo>
                  <a:lnTo>
                    <a:pt x="4109" y="1138"/>
                  </a:lnTo>
                  <a:lnTo>
                    <a:pt x="4057" y="983"/>
                  </a:lnTo>
                  <a:lnTo>
                    <a:pt x="3954" y="879"/>
                  </a:lnTo>
                  <a:lnTo>
                    <a:pt x="3825" y="776"/>
                  </a:lnTo>
                  <a:lnTo>
                    <a:pt x="3696" y="724"/>
                  </a:lnTo>
                  <a:lnTo>
                    <a:pt x="750" y="104"/>
                  </a:lnTo>
                  <a:lnTo>
                    <a:pt x="621" y="104"/>
                  </a:lnTo>
                  <a:lnTo>
                    <a:pt x="492" y="130"/>
                  </a:lnTo>
                  <a:lnTo>
                    <a:pt x="362" y="182"/>
                  </a:lnTo>
                  <a:lnTo>
                    <a:pt x="259" y="259"/>
                  </a:lnTo>
                  <a:lnTo>
                    <a:pt x="181" y="362"/>
                  </a:lnTo>
                  <a:lnTo>
                    <a:pt x="130" y="466"/>
                  </a:lnTo>
                  <a:lnTo>
                    <a:pt x="104" y="595"/>
                  </a:lnTo>
                  <a:lnTo>
                    <a:pt x="130" y="750"/>
                  </a:lnTo>
                  <a:lnTo>
                    <a:pt x="724" y="3670"/>
                  </a:lnTo>
                  <a:lnTo>
                    <a:pt x="776" y="3825"/>
                  </a:lnTo>
                  <a:lnTo>
                    <a:pt x="879" y="3954"/>
                  </a:lnTo>
                  <a:lnTo>
                    <a:pt x="1008" y="4032"/>
                  </a:lnTo>
                  <a:lnTo>
                    <a:pt x="1137" y="4083"/>
                  </a:lnTo>
                  <a:lnTo>
                    <a:pt x="2249" y="4290"/>
                  </a:lnTo>
                  <a:lnTo>
                    <a:pt x="2765" y="4807"/>
                  </a:lnTo>
                  <a:lnTo>
                    <a:pt x="2739" y="4962"/>
                  </a:lnTo>
                  <a:lnTo>
                    <a:pt x="2739" y="5117"/>
                  </a:lnTo>
                  <a:lnTo>
                    <a:pt x="2791" y="5272"/>
                  </a:lnTo>
                  <a:lnTo>
                    <a:pt x="2895" y="5401"/>
                  </a:lnTo>
                  <a:lnTo>
                    <a:pt x="2920" y="5427"/>
                  </a:lnTo>
                  <a:lnTo>
                    <a:pt x="2662" y="5711"/>
                  </a:lnTo>
                  <a:lnTo>
                    <a:pt x="2429" y="5995"/>
                  </a:lnTo>
                  <a:lnTo>
                    <a:pt x="2223" y="6280"/>
                  </a:lnTo>
                  <a:lnTo>
                    <a:pt x="2068" y="6590"/>
                  </a:lnTo>
                  <a:lnTo>
                    <a:pt x="1938" y="6874"/>
                  </a:lnTo>
                  <a:lnTo>
                    <a:pt x="1835" y="7184"/>
                  </a:lnTo>
                  <a:lnTo>
                    <a:pt x="1783" y="7468"/>
                  </a:lnTo>
                  <a:lnTo>
                    <a:pt x="1758" y="7778"/>
                  </a:lnTo>
                  <a:lnTo>
                    <a:pt x="1783" y="8062"/>
                  </a:lnTo>
                  <a:lnTo>
                    <a:pt x="1835" y="8372"/>
                  </a:lnTo>
                  <a:lnTo>
                    <a:pt x="1938" y="8657"/>
                  </a:lnTo>
                  <a:lnTo>
                    <a:pt x="2068" y="8967"/>
                  </a:lnTo>
                  <a:lnTo>
                    <a:pt x="2223" y="9251"/>
                  </a:lnTo>
                  <a:lnTo>
                    <a:pt x="2429" y="9535"/>
                  </a:lnTo>
                  <a:lnTo>
                    <a:pt x="2662" y="9819"/>
                  </a:lnTo>
                  <a:lnTo>
                    <a:pt x="2920" y="10104"/>
                  </a:lnTo>
                  <a:lnTo>
                    <a:pt x="2016" y="11008"/>
                  </a:lnTo>
                  <a:lnTo>
                    <a:pt x="1887" y="10930"/>
                  </a:lnTo>
                  <a:lnTo>
                    <a:pt x="1732" y="10905"/>
                  </a:lnTo>
                  <a:lnTo>
                    <a:pt x="1603" y="10930"/>
                  </a:lnTo>
                  <a:lnTo>
                    <a:pt x="1473" y="11008"/>
                  </a:lnTo>
                  <a:lnTo>
                    <a:pt x="1008" y="11473"/>
                  </a:lnTo>
                  <a:lnTo>
                    <a:pt x="957" y="11525"/>
                  </a:lnTo>
                  <a:lnTo>
                    <a:pt x="905" y="11602"/>
                  </a:lnTo>
                  <a:lnTo>
                    <a:pt x="879" y="11757"/>
                  </a:lnTo>
                  <a:lnTo>
                    <a:pt x="905" y="11887"/>
                  </a:lnTo>
                  <a:lnTo>
                    <a:pt x="957" y="11964"/>
                  </a:lnTo>
                  <a:lnTo>
                    <a:pt x="1008" y="12016"/>
                  </a:lnTo>
                  <a:lnTo>
                    <a:pt x="259" y="12765"/>
                  </a:lnTo>
                  <a:lnTo>
                    <a:pt x="156" y="12894"/>
                  </a:lnTo>
                  <a:lnTo>
                    <a:pt x="78" y="13049"/>
                  </a:lnTo>
                  <a:lnTo>
                    <a:pt x="26" y="13204"/>
                  </a:lnTo>
                  <a:lnTo>
                    <a:pt x="1" y="13385"/>
                  </a:lnTo>
                  <a:lnTo>
                    <a:pt x="26" y="13566"/>
                  </a:lnTo>
                  <a:lnTo>
                    <a:pt x="78" y="13721"/>
                  </a:lnTo>
                  <a:lnTo>
                    <a:pt x="156" y="13876"/>
                  </a:lnTo>
                  <a:lnTo>
                    <a:pt x="259" y="14005"/>
                  </a:lnTo>
                  <a:lnTo>
                    <a:pt x="1525" y="15297"/>
                  </a:lnTo>
                  <a:lnTo>
                    <a:pt x="1654" y="15401"/>
                  </a:lnTo>
                  <a:lnTo>
                    <a:pt x="1809" y="15478"/>
                  </a:lnTo>
                  <a:lnTo>
                    <a:pt x="1990" y="15530"/>
                  </a:lnTo>
                  <a:lnTo>
                    <a:pt x="2145" y="15556"/>
                  </a:lnTo>
                  <a:lnTo>
                    <a:pt x="2326" y="15530"/>
                  </a:lnTo>
                  <a:lnTo>
                    <a:pt x="2481" y="15478"/>
                  </a:lnTo>
                  <a:lnTo>
                    <a:pt x="2636" y="15401"/>
                  </a:lnTo>
                  <a:lnTo>
                    <a:pt x="2791" y="15297"/>
                  </a:lnTo>
                  <a:lnTo>
                    <a:pt x="3515" y="14548"/>
                  </a:lnTo>
                  <a:lnTo>
                    <a:pt x="3592" y="14600"/>
                  </a:lnTo>
                  <a:lnTo>
                    <a:pt x="3644" y="14625"/>
                  </a:lnTo>
                  <a:lnTo>
                    <a:pt x="3799" y="14651"/>
                  </a:lnTo>
                  <a:lnTo>
                    <a:pt x="3954" y="14625"/>
                  </a:lnTo>
                  <a:lnTo>
                    <a:pt x="4006" y="14600"/>
                  </a:lnTo>
                  <a:lnTo>
                    <a:pt x="4083" y="14548"/>
                  </a:lnTo>
                  <a:lnTo>
                    <a:pt x="4548" y="14083"/>
                  </a:lnTo>
                  <a:lnTo>
                    <a:pt x="4600" y="14031"/>
                  </a:lnTo>
                  <a:lnTo>
                    <a:pt x="4626" y="13954"/>
                  </a:lnTo>
                  <a:lnTo>
                    <a:pt x="4652" y="13799"/>
                  </a:lnTo>
                  <a:lnTo>
                    <a:pt x="4626" y="13669"/>
                  </a:lnTo>
                  <a:lnTo>
                    <a:pt x="4600" y="13592"/>
                  </a:lnTo>
                  <a:lnTo>
                    <a:pt x="4548" y="13540"/>
                  </a:lnTo>
                  <a:lnTo>
                    <a:pt x="6254" y="11809"/>
                  </a:lnTo>
                  <a:lnTo>
                    <a:pt x="6641" y="11861"/>
                  </a:lnTo>
                  <a:lnTo>
                    <a:pt x="7003" y="11912"/>
                  </a:lnTo>
                  <a:lnTo>
                    <a:pt x="7390" y="11938"/>
                  </a:lnTo>
                  <a:lnTo>
                    <a:pt x="7778" y="11964"/>
                  </a:lnTo>
                  <a:lnTo>
                    <a:pt x="8166" y="11938"/>
                  </a:lnTo>
                  <a:lnTo>
                    <a:pt x="8553" y="11912"/>
                  </a:lnTo>
                  <a:lnTo>
                    <a:pt x="8915" y="11861"/>
                  </a:lnTo>
                  <a:lnTo>
                    <a:pt x="9303" y="11809"/>
                  </a:lnTo>
                  <a:lnTo>
                    <a:pt x="10517" y="13023"/>
                  </a:lnTo>
                  <a:lnTo>
                    <a:pt x="10569" y="13075"/>
                  </a:lnTo>
                  <a:lnTo>
                    <a:pt x="10749" y="13075"/>
                  </a:lnTo>
                  <a:lnTo>
                    <a:pt x="10827" y="13023"/>
                  </a:lnTo>
                  <a:lnTo>
                    <a:pt x="10879" y="12946"/>
                  </a:lnTo>
                  <a:lnTo>
                    <a:pt x="10905" y="12843"/>
                  </a:lnTo>
                  <a:lnTo>
                    <a:pt x="10879" y="12765"/>
                  </a:lnTo>
                  <a:lnTo>
                    <a:pt x="10827" y="12688"/>
                  </a:lnTo>
                  <a:lnTo>
                    <a:pt x="9819" y="11680"/>
                  </a:lnTo>
                  <a:lnTo>
                    <a:pt x="10414" y="11499"/>
                  </a:lnTo>
                  <a:lnTo>
                    <a:pt x="10956" y="11241"/>
                  </a:lnTo>
                  <a:lnTo>
                    <a:pt x="11499" y="10956"/>
                  </a:lnTo>
                  <a:lnTo>
                    <a:pt x="12016" y="10620"/>
                  </a:lnTo>
                  <a:lnTo>
                    <a:pt x="12300" y="10414"/>
                  </a:lnTo>
                  <a:lnTo>
                    <a:pt x="14186" y="12300"/>
                  </a:lnTo>
                  <a:lnTo>
                    <a:pt x="12300" y="14160"/>
                  </a:lnTo>
                  <a:lnTo>
                    <a:pt x="11576" y="13437"/>
                  </a:lnTo>
                  <a:lnTo>
                    <a:pt x="11499" y="13385"/>
                  </a:lnTo>
                  <a:lnTo>
                    <a:pt x="11344" y="13385"/>
                  </a:lnTo>
                  <a:lnTo>
                    <a:pt x="11266" y="13437"/>
                  </a:lnTo>
                  <a:lnTo>
                    <a:pt x="11215" y="13514"/>
                  </a:lnTo>
                  <a:lnTo>
                    <a:pt x="11189" y="13592"/>
                  </a:lnTo>
                  <a:lnTo>
                    <a:pt x="11215" y="13695"/>
                  </a:lnTo>
                  <a:lnTo>
                    <a:pt x="11266" y="13773"/>
                  </a:lnTo>
                  <a:lnTo>
                    <a:pt x="12403" y="14910"/>
                  </a:lnTo>
                  <a:lnTo>
                    <a:pt x="12532" y="15039"/>
                  </a:lnTo>
                  <a:lnTo>
                    <a:pt x="12687" y="15142"/>
                  </a:lnTo>
                  <a:lnTo>
                    <a:pt x="12842" y="15246"/>
                  </a:lnTo>
                  <a:lnTo>
                    <a:pt x="12997" y="15297"/>
                  </a:lnTo>
                  <a:lnTo>
                    <a:pt x="13152" y="15375"/>
                  </a:lnTo>
                  <a:lnTo>
                    <a:pt x="13333" y="15401"/>
                  </a:lnTo>
                  <a:lnTo>
                    <a:pt x="13488" y="15426"/>
                  </a:lnTo>
                  <a:lnTo>
                    <a:pt x="13850" y="15426"/>
                  </a:lnTo>
                  <a:lnTo>
                    <a:pt x="14005" y="15401"/>
                  </a:lnTo>
                  <a:lnTo>
                    <a:pt x="14186" y="15375"/>
                  </a:lnTo>
                  <a:lnTo>
                    <a:pt x="14341" y="15297"/>
                  </a:lnTo>
                  <a:lnTo>
                    <a:pt x="14496" y="15246"/>
                  </a:lnTo>
                  <a:lnTo>
                    <a:pt x="14651" y="15142"/>
                  </a:lnTo>
                  <a:lnTo>
                    <a:pt x="14806" y="15039"/>
                  </a:lnTo>
                  <a:lnTo>
                    <a:pt x="14935" y="14910"/>
                  </a:lnTo>
                  <a:lnTo>
                    <a:pt x="15039" y="14780"/>
                  </a:lnTo>
                  <a:lnTo>
                    <a:pt x="15168" y="14625"/>
                  </a:lnTo>
                  <a:lnTo>
                    <a:pt x="15245" y="14496"/>
                  </a:lnTo>
                  <a:lnTo>
                    <a:pt x="15323" y="14315"/>
                  </a:lnTo>
                  <a:lnTo>
                    <a:pt x="15375" y="14160"/>
                  </a:lnTo>
                  <a:lnTo>
                    <a:pt x="15426" y="14005"/>
                  </a:lnTo>
                  <a:lnTo>
                    <a:pt x="15452" y="13824"/>
                  </a:lnTo>
                  <a:lnTo>
                    <a:pt x="15452" y="13644"/>
                  </a:lnTo>
                  <a:lnTo>
                    <a:pt x="15452" y="13489"/>
                  </a:lnTo>
                  <a:lnTo>
                    <a:pt x="15426" y="13308"/>
                  </a:lnTo>
                  <a:lnTo>
                    <a:pt x="15375" y="13153"/>
                  </a:lnTo>
                  <a:lnTo>
                    <a:pt x="15323" y="12998"/>
                  </a:lnTo>
                  <a:lnTo>
                    <a:pt x="15245" y="12817"/>
                  </a:lnTo>
                  <a:lnTo>
                    <a:pt x="15168" y="12688"/>
                  </a:lnTo>
                  <a:lnTo>
                    <a:pt x="15039" y="12532"/>
                  </a:lnTo>
                  <a:lnTo>
                    <a:pt x="14935" y="12403"/>
                  </a:lnTo>
                  <a:lnTo>
                    <a:pt x="12636" y="10104"/>
                  </a:lnTo>
                  <a:lnTo>
                    <a:pt x="12894" y="9819"/>
                  </a:lnTo>
                  <a:lnTo>
                    <a:pt x="13127" y="9535"/>
                  </a:lnTo>
                  <a:lnTo>
                    <a:pt x="13333" y="9251"/>
                  </a:lnTo>
                  <a:lnTo>
                    <a:pt x="13488" y="8967"/>
                  </a:lnTo>
                  <a:lnTo>
                    <a:pt x="13618" y="8657"/>
                  </a:lnTo>
                  <a:lnTo>
                    <a:pt x="13721" y="8372"/>
                  </a:lnTo>
                  <a:lnTo>
                    <a:pt x="13773" y="8062"/>
                  </a:lnTo>
                  <a:lnTo>
                    <a:pt x="13798" y="7778"/>
                  </a:lnTo>
                  <a:lnTo>
                    <a:pt x="13773" y="7468"/>
                  </a:lnTo>
                  <a:lnTo>
                    <a:pt x="13721" y="7184"/>
                  </a:lnTo>
                  <a:lnTo>
                    <a:pt x="13618" y="6874"/>
                  </a:lnTo>
                  <a:lnTo>
                    <a:pt x="13488" y="6590"/>
                  </a:lnTo>
                  <a:lnTo>
                    <a:pt x="13333" y="6280"/>
                  </a:lnTo>
                  <a:lnTo>
                    <a:pt x="13127" y="5995"/>
                  </a:lnTo>
                  <a:lnTo>
                    <a:pt x="12894" y="5711"/>
                  </a:lnTo>
                  <a:lnTo>
                    <a:pt x="12636" y="5427"/>
                  </a:lnTo>
                  <a:lnTo>
                    <a:pt x="14574" y="3489"/>
                  </a:lnTo>
                  <a:lnTo>
                    <a:pt x="14625" y="3386"/>
                  </a:lnTo>
                  <a:lnTo>
                    <a:pt x="15530" y="724"/>
                  </a:lnTo>
                  <a:lnTo>
                    <a:pt x="15555" y="569"/>
                  </a:lnTo>
                  <a:lnTo>
                    <a:pt x="15530" y="414"/>
                  </a:lnTo>
                  <a:lnTo>
                    <a:pt x="15478" y="285"/>
                  </a:lnTo>
                  <a:lnTo>
                    <a:pt x="15400" y="156"/>
                  </a:lnTo>
                  <a:lnTo>
                    <a:pt x="15271" y="52"/>
                  </a:lnTo>
                  <a:lnTo>
                    <a:pt x="151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6"/>
            <p:cNvSpPr/>
            <p:nvPr/>
          </p:nvSpPr>
          <p:spPr>
            <a:xfrm>
              <a:off x="311100" y="1983150"/>
              <a:ext cx="22650" cy="22650"/>
            </a:xfrm>
            <a:custGeom>
              <a:avLst/>
              <a:gdLst/>
              <a:ahLst/>
              <a:cxnLst/>
              <a:rect l="l" t="t" r="r" b="b"/>
              <a:pathLst>
                <a:path w="906" h="906" extrusionOk="0">
                  <a:moveTo>
                    <a:pt x="363" y="1"/>
                  </a:moveTo>
                  <a:lnTo>
                    <a:pt x="285" y="27"/>
                  </a:lnTo>
                  <a:lnTo>
                    <a:pt x="207" y="53"/>
                  </a:lnTo>
                  <a:lnTo>
                    <a:pt x="130" y="130"/>
                  </a:lnTo>
                  <a:lnTo>
                    <a:pt x="78" y="182"/>
                  </a:lnTo>
                  <a:lnTo>
                    <a:pt x="27" y="285"/>
                  </a:lnTo>
                  <a:lnTo>
                    <a:pt x="1" y="363"/>
                  </a:lnTo>
                  <a:lnTo>
                    <a:pt x="1" y="440"/>
                  </a:lnTo>
                  <a:lnTo>
                    <a:pt x="1" y="544"/>
                  </a:lnTo>
                  <a:lnTo>
                    <a:pt x="27" y="621"/>
                  </a:lnTo>
                  <a:lnTo>
                    <a:pt x="78" y="699"/>
                  </a:lnTo>
                  <a:lnTo>
                    <a:pt x="130" y="776"/>
                  </a:lnTo>
                  <a:lnTo>
                    <a:pt x="207" y="828"/>
                  </a:lnTo>
                  <a:lnTo>
                    <a:pt x="285" y="854"/>
                  </a:lnTo>
                  <a:lnTo>
                    <a:pt x="363" y="879"/>
                  </a:lnTo>
                  <a:lnTo>
                    <a:pt x="440" y="905"/>
                  </a:lnTo>
                  <a:lnTo>
                    <a:pt x="543" y="879"/>
                  </a:lnTo>
                  <a:lnTo>
                    <a:pt x="621" y="854"/>
                  </a:lnTo>
                  <a:lnTo>
                    <a:pt x="698" y="828"/>
                  </a:lnTo>
                  <a:lnTo>
                    <a:pt x="776" y="776"/>
                  </a:lnTo>
                  <a:lnTo>
                    <a:pt x="828" y="699"/>
                  </a:lnTo>
                  <a:lnTo>
                    <a:pt x="879" y="621"/>
                  </a:lnTo>
                  <a:lnTo>
                    <a:pt x="905" y="544"/>
                  </a:lnTo>
                  <a:lnTo>
                    <a:pt x="905" y="440"/>
                  </a:lnTo>
                  <a:lnTo>
                    <a:pt x="905" y="363"/>
                  </a:lnTo>
                  <a:lnTo>
                    <a:pt x="879" y="285"/>
                  </a:lnTo>
                  <a:lnTo>
                    <a:pt x="828" y="182"/>
                  </a:lnTo>
                  <a:lnTo>
                    <a:pt x="776" y="130"/>
                  </a:lnTo>
                  <a:lnTo>
                    <a:pt x="698" y="53"/>
                  </a:lnTo>
                  <a:lnTo>
                    <a:pt x="621" y="27"/>
                  </a:lnTo>
                  <a:lnTo>
                    <a:pt x="5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6"/>
          <p:cNvGrpSpPr/>
          <p:nvPr/>
        </p:nvGrpSpPr>
        <p:grpSpPr>
          <a:xfrm>
            <a:off x="6918264" y="1273278"/>
            <a:ext cx="310725" cy="388900"/>
            <a:chOff x="1053325" y="1939875"/>
            <a:chExt cx="310725" cy="388900"/>
          </a:xfrm>
        </p:grpSpPr>
        <p:sp>
          <p:nvSpPr>
            <p:cNvPr id="2305" name="Google Shape;2305;p46"/>
            <p:cNvSpPr/>
            <p:nvPr/>
          </p:nvSpPr>
          <p:spPr>
            <a:xfrm>
              <a:off x="1053325" y="1939875"/>
              <a:ext cx="310725" cy="388900"/>
            </a:xfrm>
            <a:custGeom>
              <a:avLst/>
              <a:gdLst/>
              <a:ahLst/>
              <a:cxnLst/>
              <a:rect l="l" t="t" r="r" b="b"/>
              <a:pathLst>
                <a:path w="12429" h="15556" extrusionOk="0">
                  <a:moveTo>
                    <a:pt x="6667" y="440"/>
                  </a:moveTo>
                  <a:lnTo>
                    <a:pt x="6951" y="466"/>
                  </a:lnTo>
                  <a:lnTo>
                    <a:pt x="7209" y="492"/>
                  </a:lnTo>
                  <a:lnTo>
                    <a:pt x="7468" y="569"/>
                  </a:lnTo>
                  <a:lnTo>
                    <a:pt x="7726" y="673"/>
                  </a:lnTo>
                  <a:lnTo>
                    <a:pt x="7959" y="776"/>
                  </a:lnTo>
                  <a:lnTo>
                    <a:pt x="8191" y="905"/>
                  </a:lnTo>
                  <a:lnTo>
                    <a:pt x="8398" y="1060"/>
                  </a:lnTo>
                  <a:lnTo>
                    <a:pt x="8579" y="1241"/>
                  </a:lnTo>
                  <a:lnTo>
                    <a:pt x="8760" y="1422"/>
                  </a:lnTo>
                  <a:lnTo>
                    <a:pt x="8915" y="1629"/>
                  </a:lnTo>
                  <a:lnTo>
                    <a:pt x="9044" y="1861"/>
                  </a:lnTo>
                  <a:lnTo>
                    <a:pt x="9173" y="2094"/>
                  </a:lnTo>
                  <a:lnTo>
                    <a:pt x="9251" y="2352"/>
                  </a:lnTo>
                  <a:lnTo>
                    <a:pt x="9328" y="2610"/>
                  </a:lnTo>
                  <a:lnTo>
                    <a:pt x="9354" y="2869"/>
                  </a:lnTo>
                  <a:lnTo>
                    <a:pt x="9380" y="3153"/>
                  </a:lnTo>
                  <a:lnTo>
                    <a:pt x="9354" y="3386"/>
                  </a:lnTo>
                  <a:lnTo>
                    <a:pt x="9328" y="3618"/>
                  </a:lnTo>
                  <a:lnTo>
                    <a:pt x="9277" y="3851"/>
                  </a:lnTo>
                  <a:lnTo>
                    <a:pt x="9225" y="4057"/>
                  </a:lnTo>
                  <a:lnTo>
                    <a:pt x="9121" y="4264"/>
                  </a:lnTo>
                  <a:lnTo>
                    <a:pt x="9018" y="4471"/>
                  </a:lnTo>
                  <a:lnTo>
                    <a:pt x="8915" y="4652"/>
                  </a:lnTo>
                  <a:lnTo>
                    <a:pt x="8760" y="4858"/>
                  </a:lnTo>
                  <a:lnTo>
                    <a:pt x="8631" y="5013"/>
                  </a:lnTo>
                  <a:lnTo>
                    <a:pt x="8450" y="5168"/>
                  </a:lnTo>
                  <a:lnTo>
                    <a:pt x="8295" y="5324"/>
                  </a:lnTo>
                  <a:lnTo>
                    <a:pt x="8088" y="5453"/>
                  </a:lnTo>
                  <a:lnTo>
                    <a:pt x="7907" y="5556"/>
                  </a:lnTo>
                  <a:lnTo>
                    <a:pt x="7700" y="5659"/>
                  </a:lnTo>
                  <a:lnTo>
                    <a:pt x="7468" y="5737"/>
                  </a:lnTo>
                  <a:lnTo>
                    <a:pt x="7235" y="5789"/>
                  </a:lnTo>
                  <a:lnTo>
                    <a:pt x="7184" y="5814"/>
                  </a:lnTo>
                  <a:lnTo>
                    <a:pt x="7106" y="5866"/>
                  </a:lnTo>
                  <a:lnTo>
                    <a:pt x="7080" y="5944"/>
                  </a:lnTo>
                  <a:lnTo>
                    <a:pt x="7054" y="6021"/>
                  </a:lnTo>
                  <a:lnTo>
                    <a:pt x="7054" y="6693"/>
                  </a:lnTo>
                  <a:lnTo>
                    <a:pt x="5375" y="6693"/>
                  </a:lnTo>
                  <a:lnTo>
                    <a:pt x="5375" y="6021"/>
                  </a:lnTo>
                  <a:lnTo>
                    <a:pt x="5349" y="5944"/>
                  </a:lnTo>
                  <a:lnTo>
                    <a:pt x="5323" y="5866"/>
                  </a:lnTo>
                  <a:lnTo>
                    <a:pt x="5246" y="5814"/>
                  </a:lnTo>
                  <a:lnTo>
                    <a:pt x="5194" y="5789"/>
                  </a:lnTo>
                  <a:lnTo>
                    <a:pt x="4961" y="5737"/>
                  </a:lnTo>
                  <a:lnTo>
                    <a:pt x="4729" y="5659"/>
                  </a:lnTo>
                  <a:lnTo>
                    <a:pt x="4522" y="5556"/>
                  </a:lnTo>
                  <a:lnTo>
                    <a:pt x="4341" y="5453"/>
                  </a:lnTo>
                  <a:lnTo>
                    <a:pt x="4135" y="5324"/>
                  </a:lnTo>
                  <a:lnTo>
                    <a:pt x="3980" y="5168"/>
                  </a:lnTo>
                  <a:lnTo>
                    <a:pt x="3799" y="5013"/>
                  </a:lnTo>
                  <a:lnTo>
                    <a:pt x="3670" y="4858"/>
                  </a:lnTo>
                  <a:lnTo>
                    <a:pt x="3514" y="4652"/>
                  </a:lnTo>
                  <a:lnTo>
                    <a:pt x="3411" y="4471"/>
                  </a:lnTo>
                  <a:lnTo>
                    <a:pt x="3308" y="4264"/>
                  </a:lnTo>
                  <a:lnTo>
                    <a:pt x="3204" y="4057"/>
                  </a:lnTo>
                  <a:lnTo>
                    <a:pt x="3153" y="3851"/>
                  </a:lnTo>
                  <a:lnTo>
                    <a:pt x="3101" y="3618"/>
                  </a:lnTo>
                  <a:lnTo>
                    <a:pt x="3075" y="3386"/>
                  </a:lnTo>
                  <a:lnTo>
                    <a:pt x="3049" y="3153"/>
                  </a:lnTo>
                  <a:lnTo>
                    <a:pt x="3075" y="2869"/>
                  </a:lnTo>
                  <a:lnTo>
                    <a:pt x="3101" y="2610"/>
                  </a:lnTo>
                  <a:lnTo>
                    <a:pt x="3179" y="2352"/>
                  </a:lnTo>
                  <a:lnTo>
                    <a:pt x="3256" y="2094"/>
                  </a:lnTo>
                  <a:lnTo>
                    <a:pt x="3385" y="1861"/>
                  </a:lnTo>
                  <a:lnTo>
                    <a:pt x="3514" y="1629"/>
                  </a:lnTo>
                  <a:lnTo>
                    <a:pt x="3670" y="1422"/>
                  </a:lnTo>
                  <a:lnTo>
                    <a:pt x="3850" y="1241"/>
                  </a:lnTo>
                  <a:lnTo>
                    <a:pt x="4031" y="1060"/>
                  </a:lnTo>
                  <a:lnTo>
                    <a:pt x="4238" y="905"/>
                  </a:lnTo>
                  <a:lnTo>
                    <a:pt x="4471" y="776"/>
                  </a:lnTo>
                  <a:lnTo>
                    <a:pt x="4703" y="673"/>
                  </a:lnTo>
                  <a:lnTo>
                    <a:pt x="4961" y="569"/>
                  </a:lnTo>
                  <a:lnTo>
                    <a:pt x="5220" y="492"/>
                  </a:lnTo>
                  <a:lnTo>
                    <a:pt x="5478" y="466"/>
                  </a:lnTo>
                  <a:lnTo>
                    <a:pt x="5762" y="440"/>
                  </a:lnTo>
                  <a:close/>
                  <a:moveTo>
                    <a:pt x="7700" y="7158"/>
                  </a:moveTo>
                  <a:lnTo>
                    <a:pt x="7778" y="7184"/>
                  </a:lnTo>
                  <a:lnTo>
                    <a:pt x="7855" y="7236"/>
                  </a:lnTo>
                  <a:lnTo>
                    <a:pt x="7907" y="7287"/>
                  </a:lnTo>
                  <a:lnTo>
                    <a:pt x="7907" y="7391"/>
                  </a:lnTo>
                  <a:lnTo>
                    <a:pt x="7907" y="7468"/>
                  </a:lnTo>
                  <a:lnTo>
                    <a:pt x="7855" y="7546"/>
                  </a:lnTo>
                  <a:lnTo>
                    <a:pt x="7778" y="7597"/>
                  </a:lnTo>
                  <a:lnTo>
                    <a:pt x="7700" y="7623"/>
                  </a:lnTo>
                  <a:lnTo>
                    <a:pt x="7442" y="7623"/>
                  </a:lnTo>
                  <a:lnTo>
                    <a:pt x="7364" y="7675"/>
                  </a:lnTo>
                  <a:lnTo>
                    <a:pt x="7339" y="7752"/>
                  </a:lnTo>
                  <a:lnTo>
                    <a:pt x="7313" y="7856"/>
                  </a:lnTo>
                  <a:lnTo>
                    <a:pt x="7313" y="8217"/>
                  </a:lnTo>
                  <a:lnTo>
                    <a:pt x="7287" y="8295"/>
                  </a:lnTo>
                  <a:lnTo>
                    <a:pt x="7261" y="8321"/>
                  </a:lnTo>
                  <a:lnTo>
                    <a:pt x="7209" y="8372"/>
                  </a:lnTo>
                  <a:lnTo>
                    <a:pt x="5220" y="8372"/>
                  </a:lnTo>
                  <a:lnTo>
                    <a:pt x="5168" y="8321"/>
                  </a:lnTo>
                  <a:lnTo>
                    <a:pt x="5142" y="8295"/>
                  </a:lnTo>
                  <a:lnTo>
                    <a:pt x="5116" y="8217"/>
                  </a:lnTo>
                  <a:lnTo>
                    <a:pt x="5116" y="8062"/>
                  </a:lnTo>
                  <a:lnTo>
                    <a:pt x="6563" y="8062"/>
                  </a:lnTo>
                  <a:lnTo>
                    <a:pt x="6641" y="8011"/>
                  </a:lnTo>
                  <a:lnTo>
                    <a:pt x="6693" y="7933"/>
                  </a:lnTo>
                  <a:lnTo>
                    <a:pt x="6693" y="7856"/>
                  </a:lnTo>
                  <a:lnTo>
                    <a:pt x="6693" y="7752"/>
                  </a:lnTo>
                  <a:lnTo>
                    <a:pt x="6641" y="7675"/>
                  </a:lnTo>
                  <a:lnTo>
                    <a:pt x="6563" y="7623"/>
                  </a:lnTo>
                  <a:lnTo>
                    <a:pt x="4729" y="7623"/>
                  </a:lnTo>
                  <a:lnTo>
                    <a:pt x="4651" y="7597"/>
                  </a:lnTo>
                  <a:lnTo>
                    <a:pt x="4574" y="7546"/>
                  </a:lnTo>
                  <a:lnTo>
                    <a:pt x="4522" y="7468"/>
                  </a:lnTo>
                  <a:lnTo>
                    <a:pt x="4522" y="7391"/>
                  </a:lnTo>
                  <a:lnTo>
                    <a:pt x="4522" y="7287"/>
                  </a:lnTo>
                  <a:lnTo>
                    <a:pt x="4574" y="7236"/>
                  </a:lnTo>
                  <a:lnTo>
                    <a:pt x="4651" y="7184"/>
                  </a:lnTo>
                  <a:lnTo>
                    <a:pt x="4729" y="7158"/>
                  </a:lnTo>
                  <a:close/>
                  <a:moveTo>
                    <a:pt x="1732" y="9096"/>
                  </a:moveTo>
                  <a:lnTo>
                    <a:pt x="1732" y="9949"/>
                  </a:lnTo>
                  <a:lnTo>
                    <a:pt x="1137" y="9949"/>
                  </a:lnTo>
                  <a:lnTo>
                    <a:pt x="1060" y="9974"/>
                  </a:lnTo>
                  <a:lnTo>
                    <a:pt x="982" y="10026"/>
                  </a:lnTo>
                  <a:lnTo>
                    <a:pt x="931" y="10104"/>
                  </a:lnTo>
                  <a:lnTo>
                    <a:pt x="905" y="10181"/>
                  </a:lnTo>
                  <a:lnTo>
                    <a:pt x="931" y="10285"/>
                  </a:lnTo>
                  <a:lnTo>
                    <a:pt x="982" y="10336"/>
                  </a:lnTo>
                  <a:lnTo>
                    <a:pt x="1060" y="10388"/>
                  </a:lnTo>
                  <a:lnTo>
                    <a:pt x="1137" y="10414"/>
                  </a:lnTo>
                  <a:lnTo>
                    <a:pt x="1732" y="10414"/>
                  </a:lnTo>
                  <a:lnTo>
                    <a:pt x="1732" y="11060"/>
                  </a:lnTo>
                  <a:lnTo>
                    <a:pt x="1732" y="11266"/>
                  </a:lnTo>
                  <a:lnTo>
                    <a:pt x="1318" y="11266"/>
                  </a:lnTo>
                  <a:lnTo>
                    <a:pt x="1111" y="11189"/>
                  </a:lnTo>
                  <a:lnTo>
                    <a:pt x="931" y="11086"/>
                  </a:lnTo>
                  <a:lnTo>
                    <a:pt x="776" y="10956"/>
                  </a:lnTo>
                  <a:lnTo>
                    <a:pt x="646" y="10801"/>
                  </a:lnTo>
                  <a:lnTo>
                    <a:pt x="543" y="10620"/>
                  </a:lnTo>
                  <a:lnTo>
                    <a:pt x="466" y="10414"/>
                  </a:lnTo>
                  <a:lnTo>
                    <a:pt x="440" y="10181"/>
                  </a:lnTo>
                  <a:lnTo>
                    <a:pt x="466" y="9974"/>
                  </a:lnTo>
                  <a:lnTo>
                    <a:pt x="543" y="9768"/>
                  </a:lnTo>
                  <a:lnTo>
                    <a:pt x="646" y="9561"/>
                  </a:lnTo>
                  <a:lnTo>
                    <a:pt x="776" y="9406"/>
                  </a:lnTo>
                  <a:lnTo>
                    <a:pt x="931" y="9277"/>
                  </a:lnTo>
                  <a:lnTo>
                    <a:pt x="1111" y="9173"/>
                  </a:lnTo>
                  <a:lnTo>
                    <a:pt x="1318" y="9122"/>
                  </a:lnTo>
                  <a:lnTo>
                    <a:pt x="1551" y="9096"/>
                  </a:lnTo>
                  <a:close/>
                  <a:moveTo>
                    <a:pt x="10879" y="9096"/>
                  </a:moveTo>
                  <a:lnTo>
                    <a:pt x="11111" y="9122"/>
                  </a:lnTo>
                  <a:lnTo>
                    <a:pt x="11318" y="9173"/>
                  </a:lnTo>
                  <a:lnTo>
                    <a:pt x="11499" y="9277"/>
                  </a:lnTo>
                  <a:lnTo>
                    <a:pt x="11654" y="9406"/>
                  </a:lnTo>
                  <a:lnTo>
                    <a:pt x="11783" y="9561"/>
                  </a:lnTo>
                  <a:lnTo>
                    <a:pt x="11886" y="9768"/>
                  </a:lnTo>
                  <a:lnTo>
                    <a:pt x="11964" y="9974"/>
                  </a:lnTo>
                  <a:lnTo>
                    <a:pt x="11990" y="10181"/>
                  </a:lnTo>
                  <a:lnTo>
                    <a:pt x="11964" y="10414"/>
                  </a:lnTo>
                  <a:lnTo>
                    <a:pt x="11886" y="10620"/>
                  </a:lnTo>
                  <a:lnTo>
                    <a:pt x="11783" y="10801"/>
                  </a:lnTo>
                  <a:lnTo>
                    <a:pt x="11654" y="10956"/>
                  </a:lnTo>
                  <a:lnTo>
                    <a:pt x="11499" y="11086"/>
                  </a:lnTo>
                  <a:lnTo>
                    <a:pt x="11318" y="11189"/>
                  </a:lnTo>
                  <a:lnTo>
                    <a:pt x="11111" y="11266"/>
                  </a:lnTo>
                  <a:lnTo>
                    <a:pt x="10698" y="11266"/>
                  </a:lnTo>
                  <a:lnTo>
                    <a:pt x="10723" y="11060"/>
                  </a:lnTo>
                  <a:lnTo>
                    <a:pt x="10723" y="10414"/>
                  </a:lnTo>
                  <a:lnTo>
                    <a:pt x="11292" y="10414"/>
                  </a:lnTo>
                  <a:lnTo>
                    <a:pt x="11369" y="10388"/>
                  </a:lnTo>
                  <a:lnTo>
                    <a:pt x="11447" y="10336"/>
                  </a:lnTo>
                  <a:lnTo>
                    <a:pt x="11499" y="10285"/>
                  </a:lnTo>
                  <a:lnTo>
                    <a:pt x="11524" y="10181"/>
                  </a:lnTo>
                  <a:lnTo>
                    <a:pt x="11499" y="10104"/>
                  </a:lnTo>
                  <a:lnTo>
                    <a:pt x="11447" y="10026"/>
                  </a:lnTo>
                  <a:lnTo>
                    <a:pt x="11369" y="9974"/>
                  </a:lnTo>
                  <a:lnTo>
                    <a:pt x="11292" y="9949"/>
                  </a:lnTo>
                  <a:lnTo>
                    <a:pt x="10723" y="9949"/>
                  </a:lnTo>
                  <a:lnTo>
                    <a:pt x="10723" y="9096"/>
                  </a:lnTo>
                  <a:close/>
                  <a:moveTo>
                    <a:pt x="9096" y="5168"/>
                  </a:moveTo>
                  <a:lnTo>
                    <a:pt x="9354" y="5479"/>
                  </a:lnTo>
                  <a:lnTo>
                    <a:pt x="9587" y="5789"/>
                  </a:lnTo>
                  <a:lnTo>
                    <a:pt x="9793" y="6125"/>
                  </a:lnTo>
                  <a:lnTo>
                    <a:pt x="9948" y="6486"/>
                  </a:lnTo>
                  <a:lnTo>
                    <a:pt x="10078" y="6848"/>
                  </a:lnTo>
                  <a:lnTo>
                    <a:pt x="10181" y="7236"/>
                  </a:lnTo>
                  <a:lnTo>
                    <a:pt x="10233" y="7623"/>
                  </a:lnTo>
                  <a:lnTo>
                    <a:pt x="10258" y="8011"/>
                  </a:lnTo>
                  <a:lnTo>
                    <a:pt x="10258" y="11060"/>
                  </a:lnTo>
                  <a:lnTo>
                    <a:pt x="10233" y="11473"/>
                  </a:lnTo>
                  <a:lnTo>
                    <a:pt x="10181" y="11861"/>
                  </a:lnTo>
                  <a:lnTo>
                    <a:pt x="10078" y="12248"/>
                  </a:lnTo>
                  <a:lnTo>
                    <a:pt x="9948" y="12610"/>
                  </a:lnTo>
                  <a:lnTo>
                    <a:pt x="9767" y="12972"/>
                  </a:lnTo>
                  <a:lnTo>
                    <a:pt x="9561" y="13308"/>
                  </a:lnTo>
                  <a:lnTo>
                    <a:pt x="9328" y="13618"/>
                  </a:lnTo>
                  <a:lnTo>
                    <a:pt x="9070" y="13902"/>
                  </a:lnTo>
                  <a:lnTo>
                    <a:pt x="8786" y="14160"/>
                  </a:lnTo>
                  <a:lnTo>
                    <a:pt x="8476" y="14393"/>
                  </a:lnTo>
                  <a:lnTo>
                    <a:pt x="8140" y="14600"/>
                  </a:lnTo>
                  <a:lnTo>
                    <a:pt x="7778" y="14780"/>
                  </a:lnTo>
                  <a:lnTo>
                    <a:pt x="7416" y="14910"/>
                  </a:lnTo>
                  <a:lnTo>
                    <a:pt x="7029" y="15013"/>
                  </a:lnTo>
                  <a:lnTo>
                    <a:pt x="6615" y="15065"/>
                  </a:lnTo>
                  <a:lnTo>
                    <a:pt x="6228" y="15091"/>
                  </a:lnTo>
                  <a:lnTo>
                    <a:pt x="5814" y="15065"/>
                  </a:lnTo>
                  <a:lnTo>
                    <a:pt x="5401" y="15013"/>
                  </a:lnTo>
                  <a:lnTo>
                    <a:pt x="5013" y="14910"/>
                  </a:lnTo>
                  <a:lnTo>
                    <a:pt x="4651" y="14780"/>
                  </a:lnTo>
                  <a:lnTo>
                    <a:pt x="4290" y="14600"/>
                  </a:lnTo>
                  <a:lnTo>
                    <a:pt x="3954" y="14393"/>
                  </a:lnTo>
                  <a:lnTo>
                    <a:pt x="3644" y="14160"/>
                  </a:lnTo>
                  <a:lnTo>
                    <a:pt x="3359" y="13902"/>
                  </a:lnTo>
                  <a:lnTo>
                    <a:pt x="3101" y="13618"/>
                  </a:lnTo>
                  <a:lnTo>
                    <a:pt x="2869" y="13308"/>
                  </a:lnTo>
                  <a:lnTo>
                    <a:pt x="2662" y="12972"/>
                  </a:lnTo>
                  <a:lnTo>
                    <a:pt x="2481" y="12610"/>
                  </a:lnTo>
                  <a:lnTo>
                    <a:pt x="2352" y="12248"/>
                  </a:lnTo>
                  <a:lnTo>
                    <a:pt x="2248" y="11861"/>
                  </a:lnTo>
                  <a:lnTo>
                    <a:pt x="2197" y="11473"/>
                  </a:lnTo>
                  <a:lnTo>
                    <a:pt x="2171" y="11060"/>
                  </a:lnTo>
                  <a:lnTo>
                    <a:pt x="2171" y="8011"/>
                  </a:lnTo>
                  <a:lnTo>
                    <a:pt x="2197" y="7623"/>
                  </a:lnTo>
                  <a:lnTo>
                    <a:pt x="2248" y="7236"/>
                  </a:lnTo>
                  <a:lnTo>
                    <a:pt x="2352" y="6848"/>
                  </a:lnTo>
                  <a:lnTo>
                    <a:pt x="2481" y="6486"/>
                  </a:lnTo>
                  <a:lnTo>
                    <a:pt x="2636" y="6125"/>
                  </a:lnTo>
                  <a:lnTo>
                    <a:pt x="2843" y="5789"/>
                  </a:lnTo>
                  <a:lnTo>
                    <a:pt x="3075" y="5479"/>
                  </a:lnTo>
                  <a:lnTo>
                    <a:pt x="3334" y="5168"/>
                  </a:lnTo>
                  <a:lnTo>
                    <a:pt x="3489" y="5349"/>
                  </a:lnTo>
                  <a:lnTo>
                    <a:pt x="3670" y="5530"/>
                  </a:lnTo>
                  <a:lnTo>
                    <a:pt x="3850" y="5659"/>
                  </a:lnTo>
                  <a:lnTo>
                    <a:pt x="4057" y="5814"/>
                  </a:lnTo>
                  <a:lnTo>
                    <a:pt x="4238" y="5918"/>
                  </a:lnTo>
                  <a:lnTo>
                    <a:pt x="4471" y="6021"/>
                  </a:lnTo>
                  <a:lnTo>
                    <a:pt x="4677" y="6125"/>
                  </a:lnTo>
                  <a:lnTo>
                    <a:pt x="4910" y="6202"/>
                  </a:lnTo>
                  <a:lnTo>
                    <a:pt x="4910" y="6693"/>
                  </a:lnTo>
                  <a:lnTo>
                    <a:pt x="4729" y="6693"/>
                  </a:lnTo>
                  <a:lnTo>
                    <a:pt x="4600" y="6719"/>
                  </a:lnTo>
                  <a:lnTo>
                    <a:pt x="4471" y="6770"/>
                  </a:lnTo>
                  <a:lnTo>
                    <a:pt x="4367" y="6822"/>
                  </a:lnTo>
                  <a:lnTo>
                    <a:pt x="4264" y="6900"/>
                  </a:lnTo>
                  <a:lnTo>
                    <a:pt x="4186" y="7003"/>
                  </a:lnTo>
                  <a:lnTo>
                    <a:pt x="4109" y="7132"/>
                  </a:lnTo>
                  <a:lnTo>
                    <a:pt x="4083" y="7261"/>
                  </a:lnTo>
                  <a:lnTo>
                    <a:pt x="4057" y="7391"/>
                  </a:lnTo>
                  <a:lnTo>
                    <a:pt x="4057" y="7520"/>
                  </a:lnTo>
                  <a:lnTo>
                    <a:pt x="4109" y="7649"/>
                  </a:lnTo>
                  <a:lnTo>
                    <a:pt x="4160" y="7752"/>
                  </a:lnTo>
                  <a:lnTo>
                    <a:pt x="4238" y="7856"/>
                  </a:lnTo>
                  <a:lnTo>
                    <a:pt x="4315" y="7933"/>
                  </a:lnTo>
                  <a:lnTo>
                    <a:pt x="4419" y="7985"/>
                  </a:lnTo>
                  <a:lnTo>
                    <a:pt x="4548" y="8037"/>
                  </a:lnTo>
                  <a:lnTo>
                    <a:pt x="4677" y="8062"/>
                  </a:lnTo>
                  <a:lnTo>
                    <a:pt x="4677" y="8217"/>
                  </a:lnTo>
                  <a:lnTo>
                    <a:pt x="4677" y="8347"/>
                  </a:lnTo>
                  <a:lnTo>
                    <a:pt x="4703" y="8450"/>
                  </a:lnTo>
                  <a:lnTo>
                    <a:pt x="4781" y="8553"/>
                  </a:lnTo>
                  <a:lnTo>
                    <a:pt x="4832" y="8657"/>
                  </a:lnTo>
                  <a:lnTo>
                    <a:pt x="4936" y="8734"/>
                  </a:lnTo>
                  <a:lnTo>
                    <a:pt x="5039" y="8786"/>
                  </a:lnTo>
                  <a:lnTo>
                    <a:pt x="5142" y="8812"/>
                  </a:lnTo>
                  <a:lnTo>
                    <a:pt x="5272" y="8838"/>
                  </a:lnTo>
                  <a:lnTo>
                    <a:pt x="5427" y="8838"/>
                  </a:lnTo>
                  <a:lnTo>
                    <a:pt x="5427" y="8915"/>
                  </a:lnTo>
                  <a:lnTo>
                    <a:pt x="5427" y="8993"/>
                  </a:lnTo>
                  <a:lnTo>
                    <a:pt x="5452" y="9044"/>
                  </a:lnTo>
                  <a:lnTo>
                    <a:pt x="5530" y="9173"/>
                  </a:lnTo>
                  <a:lnTo>
                    <a:pt x="5659" y="9251"/>
                  </a:lnTo>
                  <a:lnTo>
                    <a:pt x="5737" y="9277"/>
                  </a:lnTo>
                  <a:lnTo>
                    <a:pt x="6693" y="9277"/>
                  </a:lnTo>
                  <a:lnTo>
                    <a:pt x="6770" y="9251"/>
                  </a:lnTo>
                  <a:lnTo>
                    <a:pt x="6899" y="9173"/>
                  </a:lnTo>
                  <a:lnTo>
                    <a:pt x="6977" y="9044"/>
                  </a:lnTo>
                  <a:lnTo>
                    <a:pt x="7003" y="8993"/>
                  </a:lnTo>
                  <a:lnTo>
                    <a:pt x="7003" y="8915"/>
                  </a:lnTo>
                  <a:lnTo>
                    <a:pt x="7003" y="8838"/>
                  </a:lnTo>
                  <a:lnTo>
                    <a:pt x="7158" y="8838"/>
                  </a:lnTo>
                  <a:lnTo>
                    <a:pt x="7287" y="8812"/>
                  </a:lnTo>
                  <a:lnTo>
                    <a:pt x="7390" y="8786"/>
                  </a:lnTo>
                  <a:lnTo>
                    <a:pt x="7494" y="8734"/>
                  </a:lnTo>
                  <a:lnTo>
                    <a:pt x="7597" y="8657"/>
                  </a:lnTo>
                  <a:lnTo>
                    <a:pt x="7649" y="8553"/>
                  </a:lnTo>
                  <a:lnTo>
                    <a:pt x="7726" y="8450"/>
                  </a:lnTo>
                  <a:lnTo>
                    <a:pt x="7752" y="8347"/>
                  </a:lnTo>
                  <a:lnTo>
                    <a:pt x="7752" y="8217"/>
                  </a:lnTo>
                  <a:lnTo>
                    <a:pt x="7752" y="8062"/>
                  </a:lnTo>
                  <a:lnTo>
                    <a:pt x="7881" y="8037"/>
                  </a:lnTo>
                  <a:lnTo>
                    <a:pt x="8010" y="7985"/>
                  </a:lnTo>
                  <a:lnTo>
                    <a:pt x="8114" y="7933"/>
                  </a:lnTo>
                  <a:lnTo>
                    <a:pt x="8191" y="7856"/>
                  </a:lnTo>
                  <a:lnTo>
                    <a:pt x="8269" y="7752"/>
                  </a:lnTo>
                  <a:lnTo>
                    <a:pt x="8320" y="7649"/>
                  </a:lnTo>
                  <a:lnTo>
                    <a:pt x="8372" y="7520"/>
                  </a:lnTo>
                  <a:lnTo>
                    <a:pt x="8372" y="7391"/>
                  </a:lnTo>
                  <a:lnTo>
                    <a:pt x="8346" y="7261"/>
                  </a:lnTo>
                  <a:lnTo>
                    <a:pt x="8320" y="7132"/>
                  </a:lnTo>
                  <a:lnTo>
                    <a:pt x="8243" y="7003"/>
                  </a:lnTo>
                  <a:lnTo>
                    <a:pt x="8165" y="6900"/>
                  </a:lnTo>
                  <a:lnTo>
                    <a:pt x="8062" y="6822"/>
                  </a:lnTo>
                  <a:lnTo>
                    <a:pt x="7959" y="6770"/>
                  </a:lnTo>
                  <a:lnTo>
                    <a:pt x="7830" y="6719"/>
                  </a:lnTo>
                  <a:lnTo>
                    <a:pt x="7700" y="6693"/>
                  </a:lnTo>
                  <a:lnTo>
                    <a:pt x="7519" y="6693"/>
                  </a:lnTo>
                  <a:lnTo>
                    <a:pt x="7519" y="6202"/>
                  </a:lnTo>
                  <a:lnTo>
                    <a:pt x="7752" y="6125"/>
                  </a:lnTo>
                  <a:lnTo>
                    <a:pt x="7959" y="6021"/>
                  </a:lnTo>
                  <a:lnTo>
                    <a:pt x="8191" y="5918"/>
                  </a:lnTo>
                  <a:lnTo>
                    <a:pt x="8372" y="5814"/>
                  </a:lnTo>
                  <a:lnTo>
                    <a:pt x="8579" y="5659"/>
                  </a:lnTo>
                  <a:lnTo>
                    <a:pt x="8760" y="5530"/>
                  </a:lnTo>
                  <a:lnTo>
                    <a:pt x="8941" y="5349"/>
                  </a:lnTo>
                  <a:lnTo>
                    <a:pt x="9096" y="5168"/>
                  </a:lnTo>
                  <a:close/>
                  <a:moveTo>
                    <a:pt x="5427" y="1"/>
                  </a:moveTo>
                  <a:lnTo>
                    <a:pt x="5116" y="52"/>
                  </a:lnTo>
                  <a:lnTo>
                    <a:pt x="4832" y="130"/>
                  </a:lnTo>
                  <a:lnTo>
                    <a:pt x="4522" y="233"/>
                  </a:lnTo>
                  <a:lnTo>
                    <a:pt x="4264" y="362"/>
                  </a:lnTo>
                  <a:lnTo>
                    <a:pt x="4005" y="543"/>
                  </a:lnTo>
                  <a:lnTo>
                    <a:pt x="3747" y="724"/>
                  </a:lnTo>
                  <a:lnTo>
                    <a:pt x="3514" y="905"/>
                  </a:lnTo>
                  <a:lnTo>
                    <a:pt x="3334" y="1138"/>
                  </a:lnTo>
                  <a:lnTo>
                    <a:pt x="3153" y="1396"/>
                  </a:lnTo>
                  <a:lnTo>
                    <a:pt x="2972" y="1654"/>
                  </a:lnTo>
                  <a:lnTo>
                    <a:pt x="2843" y="1913"/>
                  </a:lnTo>
                  <a:lnTo>
                    <a:pt x="2739" y="2223"/>
                  </a:lnTo>
                  <a:lnTo>
                    <a:pt x="2662" y="2507"/>
                  </a:lnTo>
                  <a:lnTo>
                    <a:pt x="2610" y="2817"/>
                  </a:lnTo>
                  <a:lnTo>
                    <a:pt x="2610" y="3153"/>
                  </a:lnTo>
                  <a:lnTo>
                    <a:pt x="2636" y="3592"/>
                  </a:lnTo>
                  <a:lnTo>
                    <a:pt x="2713" y="4006"/>
                  </a:lnTo>
                  <a:lnTo>
                    <a:pt x="2869" y="4419"/>
                  </a:lnTo>
                  <a:lnTo>
                    <a:pt x="3075" y="4807"/>
                  </a:lnTo>
                  <a:lnTo>
                    <a:pt x="2765" y="5143"/>
                  </a:lnTo>
                  <a:lnTo>
                    <a:pt x="2481" y="5479"/>
                  </a:lnTo>
                  <a:lnTo>
                    <a:pt x="2274" y="5866"/>
                  </a:lnTo>
                  <a:lnTo>
                    <a:pt x="2068" y="6280"/>
                  </a:lnTo>
                  <a:lnTo>
                    <a:pt x="1912" y="6693"/>
                  </a:lnTo>
                  <a:lnTo>
                    <a:pt x="1809" y="7106"/>
                  </a:lnTo>
                  <a:lnTo>
                    <a:pt x="1732" y="7571"/>
                  </a:lnTo>
                  <a:lnTo>
                    <a:pt x="1732" y="8011"/>
                  </a:lnTo>
                  <a:lnTo>
                    <a:pt x="1732" y="8631"/>
                  </a:lnTo>
                  <a:lnTo>
                    <a:pt x="1396" y="8631"/>
                  </a:lnTo>
                  <a:lnTo>
                    <a:pt x="1241" y="8657"/>
                  </a:lnTo>
                  <a:lnTo>
                    <a:pt x="931" y="8760"/>
                  </a:lnTo>
                  <a:lnTo>
                    <a:pt x="672" y="8889"/>
                  </a:lnTo>
                  <a:lnTo>
                    <a:pt x="440" y="9096"/>
                  </a:lnTo>
                  <a:lnTo>
                    <a:pt x="259" y="9328"/>
                  </a:lnTo>
                  <a:lnTo>
                    <a:pt x="130" y="9587"/>
                  </a:lnTo>
                  <a:lnTo>
                    <a:pt x="26" y="9871"/>
                  </a:lnTo>
                  <a:lnTo>
                    <a:pt x="0" y="10026"/>
                  </a:lnTo>
                  <a:lnTo>
                    <a:pt x="0" y="10181"/>
                  </a:lnTo>
                  <a:lnTo>
                    <a:pt x="0" y="10336"/>
                  </a:lnTo>
                  <a:lnTo>
                    <a:pt x="26" y="10491"/>
                  </a:lnTo>
                  <a:lnTo>
                    <a:pt x="130" y="10775"/>
                  </a:lnTo>
                  <a:lnTo>
                    <a:pt x="259" y="11060"/>
                  </a:lnTo>
                  <a:lnTo>
                    <a:pt x="440" y="11266"/>
                  </a:lnTo>
                  <a:lnTo>
                    <a:pt x="672" y="11473"/>
                  </a:lnTo>
                  <a:lnTo>
                    <a:pt x="931" y="11602"/>
                  </a:lnTo>
                  <a:lnTo>
                    <a:pt x="1241" y="11706"/>
                  </a:lnTo>
                  <a:lnTo>
                    <a:pt x="1396" y="11731"/>
                  </a:lnTo>
                  <a:lnTo>
                    <a:pt x="1783" y="11731"/>
                  </a:lnTo>
                  <a:lnTo>
                    <a:pt x="1861" y="12119"/>
                  </a:lnTo>
                  <a:lnTo>
                    <a:pt x="1964" y="12507"/>
                  </a:lnTo>
                  <a:lnTo>
                    <a:pt x="2119" y="12894"/>
                  </a:lnTo>
                  <a:lnTo>
                    <a:pt x="2300" y="13230"/>
                  </a:lnTo>
                  <a:lnTo>
                    <a:pt x="2507" y="13566"/>
                  </a:lnTo>
                  <a:lnTo>
                    <a:pt x="2739" y="13876"/>
                  </a:lnTo>
                  <a:lnTo>
                    <a:pt x="2998" y="14186"/>
                  </a:lnTo>
                  <a:lnTo>
                    <a:pt x="3282" y="14445"/>
                  </a:lnTo>
                  <a:lnTo>
                    <a:pt x="3592" y="14703"/>
                  </a:lnTo>
                  <a:lnTo>
                    <a:pt x="3902" y="14910"/>
                  </a:lnTo>
                  <a:lnTo>
                    <a:pt x="4264" y="15091"/>
                  </a:lnTo>
                  <a:lnTo>
                    <a:pt x="4626" y="15246"/>
                  </a:lnTo>
                  <a:lnTo>
                    <a:pt x="4987" y="15375"/>
                  </a:lnTo>
                  <a:lnTo>
                    <a:pt x="5401" y="15478"/>
                  </a:lnTo>
                  <a:lnTo>
                    <a:pt x="5788" y="15530"/>
                  </a:lnTo>
                  <a:lnTo>
                    <a:pt x="6228" y="15556"/>
                  </a:lnTo>
                  <a:lnTo>
                    <a:pt x="6641" y="15530"/>
                  </a:lnTo>
                  <a:lnTo>
                    <a:pt x="7029" y="15478"/>
                  </a:lnTo>
                  <a:lnTo>
                    <a:pt x="7442" y="15375"/>
                  </a:lnTo>
                  <a:lnTo>
                    <a:pt x="7804" y="15246"/>
                  </a:lnTo>
                  <a:lnTo>
                    <a:pt x="8165" y="15091"/>
                  </a:lnTo>
                  <a:lnTo>
                    <a:pt x="8527" y="14910"/>
                  </a:lnTo>
                  <a:lnTo>
                    <a:pt x="8837" y="14703"/>
                  </a:lnTo>
                  <a:lnTo>
                    <a:pt x="9147" y="14445"/>
                  </a:lnTo>
                  <a:lnTo>
                    <a:pt x="9432" y="14186"/>
                  </a:lnTo>
                  <a:lnTo>
                    <a:pt x="9690" y="13876"/>
                  </a:lnTo>
                  <a:lnTo>
                    <a:pt x="9922" y="13566"/>
                  </a:lnTo>
                  <a:lnTo>
                    <a:pt x="10129" y="13230"/>
                  </a:lnTo>
                  <a:lnTo>
                    <a:pt x="10310" y="12894"/>
                  </a:lnTo>
                  <a:lnTo>
                    <a:pt x="10465" y="12507"/>
                  </a:lnTo>
                  <a:lnTo>
                    <a:pt x="10568" y="12119"/>
                  </a:lnTo>
                  <a:lnTo>
                    <a:pt x="10672" y="11731"/>
                  </a:lnTo>
                  <a:lnTo>
                    <a:pt x="11034" y="11731"/>
                  </a:lnTo>
                  <a:lnTo>
                    <a:pt x="11189" y="11706"/>
                  </a:lnTo>
                  <a:lnTo>
                    <a:pt x="11499" y="11602"/>
                  </a:lnTo>
                  <a:lnTo>
                    <a:pt x="11757" y="11473"/>
                  </a:lnTo>
                  <a:lnTo>
                    <a:pt x="11990" y="11266"/>
                  </a:lnTo>
                  <a:lnTo>
                    <a:pt x="12170" y="11060"/>
                  </a:lnTo>
                  <a:lnTo>
                    <a:pt x="12325" y="10775"/>
                  </a:lnTo>
                  <a:lnTo>
                    <a:pt x="12403" y="10491"/>
                  </a:lnTo>
                  <a:lnTo>
                    <a:pt x="12429" y="10336"/>
                  </a:lnTo>
                  <a:lnTo>
                    <a:pt x="12429" y="10181"/>
                  </a:lnTo>
                  <a:lnTo>
                    <a:pt x="12429" y="10026"/>
                  </a:lnTo>
                  <a:lnTo>
                    <a:pt x="12403" y="9871"/>
                  </a:lnTo>
                  <a:lnTo>
                    <a:pt x="12325" y="9587"/>
                  </a:lnTo>
                  <a:lnTo>
                    <a:pt x="12170" y="9328"/>
                  </a:lnTo>
                  <a:lnTo>
                    <a:pt x="11990" y="9096"/>
                  </a:lnTo>
                  <a:lnTo>
                    <a:pt x="11757" y="8889"/>
                  </a:lnTo>
                  <a:lnTo>
                    <a:pt x="11499" y="8760"/>
                  </a:lnTo>
                  <a:lnTo>
                    <a:pt x="11189" y="8657"/>
                  </a:lnTo>
                  <a:lnTo>
                    <a:pt x="11034" y="8631"/>
                  </a:lnTo>
                  <a:lnTo>
                    <a:pt x="10723" y="8631"/>
                  </a:lnTo>
                  <a:lnTo>
                    <a:pt x="10723" y="8011"/>
                  </a:lnTo>
                  <a:lnTo>
                    <a:pt x="10698" y="7571"/>
                  </a:lnTo>
                  <a:lnTo>
                    <a:pt x="10620" y="7106"/>
                  </a:lnTo>
                  <a:lnTo>
                    <a:pt x="10517" y="6693"/>
                  </a:lnTo>
                  <a:lnTo>
                    <a:pt x="10362" y="6280"/>
                  </a:lnTo>
                  <a:lnTo>
                    <a:pt x="10155" y="5866"/>
                  </a:lnTo>
                  <a:lnTo>
                    <a:pt x="9948" y="5479"/>
                  </a:lnTo>
                  <a:lnTo>
                    <a:pt x="9664" y="5143"/>
                  </a:lnTo>
                  <a:lnTo>
                    <a:pt x="9354" y="4807"/>
                  </a:lnTo>
                  <a:lnTo>
                    <a:pt x="9561" y="4419"/>
                  </a:lnTo>
                  <a:lnTo>
                    <a:pt x="9716" y="4006"/>
                  </a:lnTo>
                  <a:lnTo>
                    <a:pt x="9793" y="3592"/>
                  </a:lnTo>
                  <a:lnTo>
                    <a:pt x="9819" y="3153"/>
                  </a:lnTo>
                  <a:lnTo>
                    <a:pt x="9819" y="2817"/>
                  </a:lnTo>
                  <a:lnTo>
                    <a:pt x="9767" y="2507"/>
                  </a:lnTo>
                  <a:lnTo>
                    <a:pt x="9690" y="2223"/>
                  </a:lnTo>
                  <a:lnTo>
                    <a:pt x="9587" y="1913"/>
                  </a:lnTo>
                  <a:lnTo>
                    <a:pt x="9457" y="1654"/>
                  </a:lnTo>
                  <a:lnTo>
                    <a:pt x="9277" y="1396"/>
                  </a:lnTo>
                  <a:lnTo>
                    <a:pt x="9096" y="1138"/>
                  </a:lnTo>
                  <a:lnTo>
                    <a:pt x="8915" y="905"/>
                  </a:lnTo>
                  <a:lnTo>
                    <a:pt x="8682" y="724"/>
                  </a:lnTo>
                  <a:lnTo>
                    <a:pt x="8424" y="543"/>
                  </a:lnTo>
                  <a:lnTo>
                    <a:pt x="8165" y="362"/>
                  </a:lnTo>
                  <a:lnTo>
                    <a:pt x="7907" y="233"/>
                  </a:lnTo>
                  <a:lnTo>
                    <a:pt x="7597" y="130"/>
                  </a:lnTo>
                  <a:lnTo>
                    <a:pt x="7313" y="52"/>
                  </a:lnTo>
                  <a:lnTo>
                    <a:pt x="70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6"/>
            <p:cNvSpPr/>
            <p:nvPr/>
          </p:nvSpPr>
          <p:spPr>
            <a:xfrm>
              <a:off x="1179925" y="1990275"/>
              <a:ext cx="56875" cy="56850"/>
            </a:xfrm>
            <a:custGeom>
              <a:avLst/>
              <a:gdLst/>
              <a:ahLst/>
              <a:cxnLst/>
              <a:rect l="l" t="t" r="r" b="b"/>
              <a:pathLst>
                <a:path w="2275" h="2274" extrusionOk="0">
                  <a:moveTo>
                    <a:pt x="1138" y="439"/>
                  </a:moveTo>
                  <a:lnTo>
                    <a:pt x="1267" y="465"/>
                  </a:lnTo>
                  <a:lnTo>
                    <a:pt x="1396" y="517"/>
                  </a:lnTo>
                  <a:lnTo>
                    <a:pt x="1525" y="569"/>
                  </a:lnTo>
                  <a:lnTo>
                    <a:pt x="1629" y="646"/>
                  </a:lnTo>
                  <a:lnTo>
                    <a:pt x="1706" y="749"/>
                  </a:lnTo>
                  <a:lnTo>
                    <a:pt x="1758" y="879"/>
                  </a:lnTo>
                  <a:lnTo>
                    <a:pt x="1810" y="1008"/>
                  </a:lnTo>
                  <a:lnTo>
                    <a:pt x="1810" y="1137"/>
                  </a:lnTo>
                  <a:lnTo>
                    <a:pt x="1810" y="1266"/>
                  </a:lnTo>
                  <a:lnTo>
                    <a:pt x="1758" y="1395"/>
                  </a:lnTo>
                  <a:lnTo>
                    <a:pt x="1706" y="1525"/>
                  </a:lnTo>
                  <a:lnTo>
                    <a:pt x="1629" y="1628"/>
                  </a:lnTo>
                  <a:lnTo>
                    <a:pt x="1525" y="1706"/>
                  </a:lnTo>
                  <a:lnTo>
                    <a:pt x="1396" y="1757"/>
                  </a:lnTo>
                  <a:lnTo>
                    <a:pt x="1267" y="1809"/>
                  </a:lnTo>
                  <a:lnTo>
                    <a:pt x="1009" y="1809"/>
                  </a:lnTo>
                  <a:lnTo>
                    <a:pt x="879" y="1757"/>
                  </a:lnTo>
                  <a:lnTo>
                    <a:pt x="750" y="1706"/>
                  </a:lnTo>
                  <a:lnTo>
                    <a:pt x="647" y="1628"/>
                  </a:lnTo>
                  <a:lnTo>
                    <a:pt x="569" y="1525"/>
                  </a:lnTo>
                  <a:lnTo>
                    <a:pt x="518" y="1395"/>
                  </a:lnTo>
                  <a:lnTo>
                    <a:pt x="466" y="1266"/>
                  </a:lnTo>
                  <a:lnTo>
                    <a:pt x="440" y="1137"/>
                  </a:lnTo>
                  <a:lnTo>
                    <a:pt x="466" y="1008"/>
                  </a:lnTo>
                  <a:lnTo>
                    <a:pt x="518" y="879"/>
                  </a:lnTo>
                  <a:lnTo>
                    <a:pt x="569" y="749"/>
                  </a:lnTo>
                  <a:lnTo>
                    <a:pt x="647" y="646"/>
                  </a:lnTo>
                  <a:lnTo>
                    <a:pt x="750" y="569"/>
                  </a:lnTo>
                  <a:lnTo>
                    <a:pt x="879" y="517"/>
                  </a:lnTo>
                  <a:lnTo>
                    <a:pt x="1009" y="465"/>
                  </a:lnTo>
                  <a:lnTo>
                    <a:pt x="1138" y="439"/>
                  </a:lnTo>
                  <a:close/>
                  <a:moveTo>
                    <a:pt x="1138" y="0"/>
                  </a:moveTo>
                  <a:lnTo>
                    <a:pt x="905" y="26"/>
                  </a:lnTo>
                  <a:lnTo>
                    <a:pt x="698" y="78"/>
                  </a:lnTo>
                  <a:lnTo>
                    <a:pt x="492" y="181"/>
                  </a:lnTo>
                  <a:lnTo>
                    <a:pt x="337" y="336"/>
                  </a:lnTo>
                  <a:lnTo>
                    <a:pt x="182" y="491"/>
                  </a:lnTo>
                  <a:lnTo>
                    <a:pt x="78" y="698"/>
                  </a:lnTo>
                  <a:lnTo>
                    <a:pt x="27" y="905"/>
                  </a:lnTo>
                  <a:lnTo>
                    <a:pt x="1" y="1137"/>
                  </a:lnTo>
                  <a:lnTo>
                    <a:pt x="27" y="1370"/>
                  </a:lnTo>
                  <a:lnTo>
                    <a:pt x="78" y="1576"/>
                  </a:lnTo>
                  <a:lnTo>
                    <a:pt x="182" y="1783"/>
                  </a:lnTo>
                  <a:lnTo>
                    <a:pt x="337" y="1938"/>
                  </a:lnTo>
                  <a:lnTo>
                    <a:pt x="492" y="2067"/>
                  </a:lnTo>
                  <a:lnTo>
                    <a:pt x="698" y="2196"/>
                  </a:lnTo>
                  <a:lnTo>
                    <a:pt x="905" y="2248"/>
                  </a:lnTo>
                  <a:lnTo>
                    <a:pt x="1138" y="2274"/>
                  </a:lnTo>
                  <a:lnTo>
                    <a:pt x="1370" y="2248"/>
                  </a:lnTo>
                  <a:lnTo>
                    <a:pt x="1577" y="2196"/>
                  </a:lnTo>
                  <a:lnTo>
                    <a:pt x="1784" y="2067"/>
                  </a:lnTo>
                  <a:lnTo>
                    <a:pt x="1939" y="1938"/>
                  </a:lnTo>
                  <a:lnTo>
                    <a:pt x="2068" y="1783"/>
                  </a:lnTo>
                  <a:lnTo>
                    <a:pt x="2197" y="1576"/>
                  </a:lnTo>
                  <a:lnTo>
                    <a:pt x="2249" y="1370"/>
                  </a:lnTo>
                  <a:lnTo>
                    <a:pt x="2275" y="1137"/>
                  </a:lnTo>
                  <a:lnTo>
                    <a:pt x="2249" y="905"/>
                  </a:lnTo>
                  <a:lnTo>
                    <a:pt x="2197" y="698"/>
                  </a:lnTo>
                  <a:lnTo>
                    <a:pt x="2068" y="491"/>
                  </a:lnTo>
                  <a:lnTo>
                    <a:pt x="1939" y="336"/>
                  </a:lnTo>
                  <a:lnTo>
                    <a:pt x="1784" y="181"/>
                  </a:lnTo>
                  <a:lnTo>
                    <a:pt x="1577" y="78"/>
                  </a:lnTo>
                  <a:lnTo>
                    <a:pt x="1370" y="26"/>
                  </a:lnTo>
                  <a:lnTo>
                    <a:pt x="1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6"/>
            <p:cNvSpPr/>
            <p:nvPr/>
          </p:nvSpPr>
          <p:spPr>
            <a:xfrm>
              <a:off x="1161200" y="2029025"/>
              <a:ext cx="94325" cy="63325"/>
            </a:xfrm>
            <a:custGeom>
              <a:avLst/>
              <a:gdLst/>
              <a:ahLst/>
              <a:cxnLst/>
              <a:rect l="l" t="t" r="r" b="b"/>
              <a:pathLst>
                <a:path w="3773" h="2533" extrusionOk="0">
                  <a:moveTo>
                    <a:pt x="233" y="0"/>
                  </a:moveTo>
                  <a:lnTo>
                    <a:pt x="156" y="26"/>
                  </a:lnTo>
                  <a:lnTo>
                    <a:pt x="78" y="52"/>
                  </a:lnTo>
                  <a:lnTo>
                    <a:pt x="26" y="130"/>
                  </a:lnTo>
                  <a:lnTo>
                    <a:pt x="0" y="207"/>
                  </a:lnTo>
                  <a:lnTo>
                    <a:pt x="26" y="311"/>
                  </a:lnTo>
                  <a:lnTo>
                    <a:pt x="130" y="569"/>
                  </a:lnTo>
                  <a:lnTo>
                    <a:pt x="285" y="801"/>
                  </a:lnTo>
                  <a:lnTo>
                    <a:pt x="466" y="1008"/>
                  </a:lnTo>
                  <a:lnTo>
                    <a:pt x="672" y="1163"/>
                  </a:lnTo>
                  <a:lnTo>
                    <a:pt x="905" y="1318"/>
                  </a:lnTo>
                  <a:lnTo>
                    <a:pt x="1137" y="1447"/>
                  </a:lnTo>
                  <a:lnTo>
                    <a:pt x="1396" y="1525"/>
                  </a:lnTo>
                  <a:lnTo>
                    <a:pt x="1680" y="1577"/>
                  </a:lnTo>
                  <a:lnTo>
                    <a:pt x="1680" y="2300"/>
                  </a:lnTo>
                  <a:lnTo>
                    <a:pt x="1680" y="2403"/>
                  </a:lnTo>
                  <a:lnTo>
                    <a:pt x="1732" y="2455"/>
                  </a:lnTo>
                  <a:lnTo>
                    <a:pt x="1809" y="2507"/>
                  </a:lnTo>
                  <a:lnTo>
                    <a:pt x="1913" y="2533"/>
                  </a:lnTo>
                  <a:lnTo>
                    <a:pt x="1990" y="2507"/>
                  </a:lnTo>
                  <a:lnTo>
                    <a:pt x="2068" y="2455"/>
                  </a:lnTo>
                  <a:lnTo>
                    <a:pt x="2119" y="2403"/>
                  </a:lnTo>
                  <a:lnTo>
                    <a:pt x="2119" y="2300"/>
                  </a:lnTo>
                  <a:lnTo>
                    <a:pt x="2119" y="1577"/>
                  </a:lnTo>
                  <a:lnTo>
                    <a:pt x="2403" y="1525"/>
                  </a:lnTo>
                  <a:lnTo>
                    <a:pt x="2636" y="1447"/>
                  </a:lnTo>
                  <a:lnTo>
                    <a:pt x="2894" y="1318"/>
                  </a:lnTo>
                  <a:lnTo>
                    <a:pt x="3101" y="1163"/>
                  </a:lnTo>
                  <a:lnTo>
                    <a:pt x="3308" y="1008"/>
                  </a:lnTo>
                  <a:lnTo>
                    <a:pt x="3489" y="801"/>
                  </a:lnTo>
                  <a:lnTo>
                    <a:pt x="3644" y="569"/>
                  </a:lnTo>
                  <a:lnTo>
                    <a:pt x="3747" y="311"/>
                  </a:lnTo>
                  <a:lnTo>
                    <a:pt x="3773" y="233"/>
                  </a:lnTo>
                  <a:lnTo>
                    <a:pt x="3747" y="156"/>
                  </a:lnTo>
                  <a:lnTo>
                    <a:pt x="3695" y="78"/>
                  </a:lnTo>
                  <a:lnTo>
                    <a:pt x="3618" y="26"/>
                  </a:lnTo>
                  <a:lnTo>
                    <a:pt x="3540" y="0"/>
                  </a:lnTo>
                  <a:lnTo>
                    <a:pt x="3437" y="26"/>
                  </a:lnTo>
                  <a:lnTo>
                    <a:pt x="3385" y="78"/>
                  </a:lnTo>
                  <a:lnTo>
                    <a:pt x="3334" y="156"/>
                  </a:lnTo>
                  <a:lnTo>
                    <a:pt x="3230" y="362"/>
                  </a:lnTo>
                  <a:lnTo>
                    <a:pt x="3101" y="569"/>
                  </a:lnTo>
                  <a:lnTo>
                    <a:pt x="2946" y="724"/>
                  </a:lnTo>
                  <a:lnTo>
                    <a:pt x="2765" y="879"/>
                  </a:lnTo>
                  <a:lnTo>
                    <a:pt x="2559" y="982"/>
                  </a:lnTo>
                  <a:lnTo>
                    <a:pt x="2352" y="1060"/>
                  </a:lnTo>
                  <a:lnTo>
                    <a:pt x="2119" y="1112"/>
                  </a:lnTo>
                  <a:lnTo>
                    <a:pt x="1887" y="1137"/>
                  </a:lnTo>
                  <a:lnTo>
                    <a:pt x="1654" y="1112"/>
                  </a:lnTo>
                  <a:lnTo>
                    <a:pt x="1422" y="1060"/>
                  </a:lnTo>
                  <a:lnTo>
                    <a:pt x="1215" y="982"/>
                  </a:lnTo>
                  <a:lnTo>
                    <a:pt x="1008" y="853"/>
                  </a:lnTo>
                  <a:lnTo>
                    <a:pt x="827" y="724"/>
                  </a:lnTo>
                  <a:lnTo>
                    <a:pt x="672" y="543"/>
                  </a:lnTo>
                  <a:lnTo>
                    <a:pt x="543" y="362"/>
                  </a:lnTo>
                  <a:lnTo>
                    <a:pt x="440" y="156"/>
                  </a:lnTo>
                  <a:lnTo>
                    <a:pt x="388" y="78"/>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6"/>
            <p:cNvSpPr/>
            <p:nvPr/>
          </p:nvSpPr>
          <p:spPr>
            <a:xfrm>
              <a:off x="1161850" y="2198275"/>
              <a:ext cx="11650" cy="21975"/>
            </a:xfrm>
            <a:custGeom>
              <a:avLst/>
              <a:gdLst/>
              <a:ahLst/>
              <a:cxnLst/>
              <a:rect l="l" t="t" r="r" b="b"/>
              <a:pathLst>
                <a:path w="466" h="879" extrusionOk="0">
                  <a:moveTo>
                    <a:pt x="130" y="0"/>
                  </a:moveTo>
                  <a:lnTo>
                    <a:pt x="78" y="52"/>
                  </a:lnTo>
                  <a:lnTo>
                    <a:pt x="26" y="129"/>
                  </a:lnTo>
                  <a:lnTo>
                    <a:pt x="0" y="207"/>
                  </a:lnTo>
                  <a:lnTo>
                    <a:pt x="0" y="672"/>
                  </a:lnTo>
                  <a:lnTo>
                    <a:pt x="26" y="750"/>
                  </a:lnTo>
                  <a:lnTo>
                    <a:pt x="78" y="827"/>
                  </a:lnTo>
                  <a:lnTo>
                    <a:pt x="130" y="879"/>
                  </a:lnTo>
                  <a:lnTo>
                    <a:pt x="310" y="879"/>
                  </a:lnTo>
                  <a:lnTo>
                    <a:pt x="388" y="827"/>
                  </a:lnTo>
                  <a:lnTo>
                    <a:pt x="440" y="750"/>
                  </a:lnTo>
                  <a:lnTo>
                    <a:pt x="465" y="672"/>
                  </a:lnTo>
                  <a:lnTo>
                    <a:pt x="465" y="207"/>
                  </a:lnTo>
                  <a:lnTo>
                    <a:pt x="440" y="129"/>
                  </a:lnTo>
                  <a:lnTo>
                    <a:pt x="388" y="52"/>
                  </a:lnTo>
                  <a:lnTo>
                    <a:pt x="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6"/>
            <p:cNvSpPr/>
            <p:nvPr/>
          </p:nvSpPr>
          <p:spPr>
            <a:xfrm>
              <a:off x="1243875" y="2198275"/>
              <a:ext cx="11650" cy="21975"/>
            </a:xfrm>
            <a:custGeom>
              <a:avLst/>
              <a:gdLst/>
              <a:ahLst/>
              <a:cxnLst/>
              <a:rect l="l" t="t" r="r" b="b"/>
              <a:pathLst>
                <a:path w="466" h="879" extrusionOk="0">
                  <a:moveTo>
                    <a:pt x="156" y="0"/>
                  </a:moveTo>
                  <a:lnTo>
                    <a:pt x="78" y="52"/>
                  </a:lnTo>
                  <a:lnTo>
                    <a:pt x="27" y="129"/>
                  </a:lnTo>
                  <a:lnTo>
                    <a:pt x="1" y="207"/>
                  </a:lnTo>
                  <a:lnTo>
                    <a:pt x="1" y="672"/>
                  </a:lnTo>
                  <a:lnTo>
                    <a:pt x="27" y="750"/>
                  </a:lnTo>
                  <a:lnTo>
                    <a:pt x="78" y="827"/>
                  </a:lnTo>
                  <a:lnTo>
                    <a:pt x="156" y="879"/>
                  </a:lnTo>
                  <a:lnTo>
                    <a:pt x="337" y="879"/>
                  </a:lnTo>
                  <a:lnTo>
                    <a:pt x="388" y="827"/>
                  </a:lnTo>
                  <a:lnTo>
                    <a:pt x="440" y="750"/>
                  </a:lnTo>
                  <a:lnTo>
                    <a:pt x="466" y="672"/>
                  </a:lnTo>
                  <a:lnTo>
                    <a:pt x="466" y="207"/>
                  </a:lnTo>
                  <a:lnTo>
                    <a:pt x="440" y="129"/>
                  </a:lnTo>
                  <a:lnTo>
                    <a:pt x="388" y="52"/>
                  </a:lnTo>
                  <a:lnTo>
                    <a:pt x="3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6"/>
            <p:cNvSpPr/>
            <p:nvPr/>
          </p:nvSpPr>
          <p:spPr>
            <a:xfrm>
              <a:off x="1175400" y="2244775"/>
              <a:ext cx="66575" cy="30375"/>
            </a:xfrm>
            <a:custGeom>
              <a:avLst/>
              <a:gdLst/>
              <a:ahLst/>
              <a:cxnLst/>
              <a:rect l="l" t="t" r="r" b="b"/>
              <a:pathLst>
                <a:path w="2663" h="1215" extrusionOk="0">
                  <a:moveTo>
                    <a:pt x="233" y="1"/>
                  </a:moveTo>
                  <a:lnTo>
                    <a:pt x="156" y="26"/>
                  </a:lnTo>
                  <a:lnTo>
                    <a:pt x="78" y="78"/>
                  </a:lnTo>
                  <a:lnTo>
                    <a:pt x="27" y="156"/>
                  </a:lnTo>
                  <a:lnTo>
                    <a:pt x="1" y="233"/>
                  </a:lnTo>
                  <a:lnTo>
                    <a:pt x="27" y="336"/>
                  </a:lnTo>
                  <a:lnTo>
                    <a:pt x="130" y="517"/>
                  </a:lnTo>
                  <a:lnTo>
                    <a:pt x="233" y="698"/>
                  </a:lnTo>
                  <a:lnTo>
                    <a:pt x="389" y="827"/>
                  </a:lnTo>
                  <a:lnTo>
                    <a:pt x="544" y="957"/>
                  </a:lnTo>
                  <a:lnTo>
                    <a:pt x="724" y="1060"/>
                  </a:lnTo>
                  <a:lnTo>
                    <a:pt x="905" y="1137"/>
                  </a:lnTo>
                  <a:lnTo>
                    <a:pt x="1112" y="1189"/>
                  </a:lnTo>
                  <a:lnTo>
                    <a:pt x="1345" y="1215"/>
                  </a:lnTo>
                  <a:lnTo>
                    <a:pt x="1551" y="1189"/>
                  </a:lnTo>
                  <a:lnTo>
                    <a:pt x="1758" y="1137"/>
                  </a:lnTo>
                  <a:lnTo>
                    <a:pt x="1939" y="1060"/>
                  </a:lnTo>
                  <a:lnTo>
                    <a:pt x="2120" y="957"/>
                  </a:lnTo>
                  <a:lnTo>
                    <a:pt x="2275" y="827"/>
                  </a:lnTo>
                  <a:lnTo>
                    <a:pt x="2430" y="698"/>
                  </a:lnTo>
                  <a:lnTo>
                    <a:pt x="2533" y="517"/>
                  </a:lnTo>
                  <a:lnTo>
                    <a:pt x="2636" y="336"/>
                  </a:lnTo>
                  <a:lnTo>
                    <a:pt x="2662" y="233"/>
                  </a:lnTo>
                  <a:lnTo>
                    <a:pt x="2636" y="156"/>
                  </a:lnTo>
                  <a:lnTo>
                    <a:pt x="2585" y="78"/>
                  </a:lnTo>
                  <a:lnTo>
                    <a:pt x="2507" y="26"/>
                  </a:lnTo>
                  <a:lnTo>
                    <a:pt x="2430" y="1"/>
                  </a:lnTo>
                  <a:lnTo>
                    <a:pt x="2326" y="26"/>
                  </a:lnTo>
                  <a:lnTo>
                    <a:pt x="2275" y="78"/>
                  </a:lnTo>
                  <a:lnTo>
                    <a:pt x="2223" y="156"/>
                  </a:lnTo>
                  <a:lnTo>
                    <a:pt x="2146" y="285"/>
                  </a:lnTo>
                  <a:lnTo>
                    <a:pt x="2068" y="388"/>
                  </a:lnTo>
                  <a:lnTo>
                    <a:pt x="1965" y="492"/>
                  </a:lnTo>
                  <a:lnTo>
                    <a:pt x="1861" y="595"/>
                  </a:lnTo>
                  <a:lnTo>
                    <a:pt x="1732" y="647"/>
                  </a:lnTo>
                  <a:lnTo>
                    <a:pt x="1603" y="698"/>
                  </a:lnTo>
                  <a:lnTo>
                    <a:pt x="1474" y="750"/>
                  </a:lnTo>
                  <a:lnTo>
                    <a:pt x="1190" y="750"/>
                  </a:lnTo>
                  <a:lnTo>
                    <a:pt x="1060" y="698"/>
                  </a:lnTo>
                  <a:lnTo>
                    <a:pt x="931" y="647"/>
                  </a:lnTo>
                  <a:lnTo>
                    <a:pt x="802" y="595"/>
                  </a:lnTo>
                  <a:lnTo>
                    <a:pt x="699" y="492"/>
                  </a:lnTo>
                  <a:lnTo>
                    <a:pt x="595" y="388"/>
                  </a:lnTo>
                  <a:lnTo>
                    <a:pt x="518" y="285"/>
                  </a:lnTo>
                  <a:lnTo>
                    <a:pt x="440" y="156"/>
                  </a:lnTo>
                  <a:lnTo>
                    <a:pt x="389" y="78"/>
                  </a:lnTo>
                  <a:lnTo>
                    <a:pt x="337" y="26"/>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46"/>
          <p:cNvGrpSpPr/>
          <p:nvPr/>
        </p:nvGrpSpPr>
        <p:grpSpPr>
          <a:xfrm>
            <a:off x="1858397" y="3047645"/>
            <a:ext cx="282950" cy="388900"/>
            <a:chOff x="1813625" y="1939875"/>
            <a:chExt cx="282950" cy="388900"/>
          </a:xfrm>
        </p:grpSpPr>
        <p:sp>
          <p:nvSpPr>
            <p:cNvPr id="2312" name="Google Shape;2312;p46"/>
            <p:cNvSpPr/>
            <p:nvPr/>
          </p:nvSpPr>
          <p:spPr>
            <a:xfrm>
              <a:off x="1813625" y="1939875"/>
              <a:ext cx="282950" cy="388900"/>
            </a:xfrm>
            <a:custGeom>
              <a:avLst/>
              <a:gdLst/>
              <a:ahLst/>
              <a:cxnLst/>
              <a:rect l="l" t="t" r="r" b="b"/>
              <a:pathLst>
                <a:path w="11318" h="15556" extrusionOk="0">
                  <a:moveTo>
                    <a:pt x="5659" y="440"/>
                  </a:moveTo>
                  <a:lnTo>
                    <a:pt x="5814" y="466"/>
                  </a:lnTo>
                  <a:lnTo>
                    <a:pt x="5969" y="492"/>
                  </a:lnTo>
                  <a:lnTo>
                    <a:pt x="6124" y="569"/>
                  </a:lnTo>
                  <a:lnTo>
                    <a:pt x="6254" y="647"/>
                  </a:lnTo>
                  <a:lnTo>
                    <a:pt x="6383" y="750"/>
                  </a:lnTo>
                  <a:lnTo>
                    <a:pt x="6486" y="853"/>
                  </a:lnTo>
                  <a:lnTo>
                    <a:pt x="6589" y="983"/>
                  </a:lnTo>
                  <a:lnTo>
                    <a:pt x="6641" y="1138"/>
                  </a:lnTo>
                  <a:lnTo>
                    <a:pt x="7132" y="2481"/>
                  </a:lnTo>
                  <a:lnTo>
                    <a:pt x="4186" y="2481"/>
                  </a:lnTo>
                  <a:lnTo>
                    <a:pt x="4677" y="1138"/>
                  </a:lnTo>
                  <a:lnTo>
                    <a:pt x="4729" y="983"/>
                  </a:lnTo>
                  <a:lnTo>
                    <a:pt x="4832" y="853"/>
                  </a:lnTo>
                  <a:lnTo>
                    <a:pt x="4936" y="750"/>
                  </a:lnTo>
                  <a:lnTo>
                    <a:pt x="5065" y="647"/>
                  </a:lnTo>
                  <a:lnTo>
                    <a:pt x="5194" y="569"/>
                  </a:lnTo>
                  <a:lnTo>
                    <a:pt x="5349" y="492"/>
                  </a:lnTo>
                  <a:lnTo>
                    <a:pt x="5504" y="466"/>
                  </a:lnTo>
                  <a:lnTo>
                    <a:pt x="5659" y="440"/>
                  </a:lnTo>
                  <a:close/>
                  <a:moveTo>
                    <a:pt x="7520" y="2946"/>
                  </a:moveTo>
                  <a:lnTo>
                    <a:pt x="7571" y="2972"/>
                  </a:lnTo>
                  <a:lnTo>
                    <a:pt x="7597" y="3024"/>
                  </a:lnTo>
                  <a:lnTo>
                    <a:pt x="7597" y="3386"/>
                  </a:lnTo>
                  <a:lnTo>
                    <a:pt x="3721" y="3386"/>
                  </a:lnTo>
                  <a:lnTo>
                    <a:pt x="3721" y="3024"/>
                  </a:lnTo>
                  <a:lnTo>
                    <a:pt x="3747" y="2972"/>
                  </a:lnTo>
                  <a:lnTo>
                    <a:pt x="3799" y="2946"/>
                  </a:lnTo>
                  <a:close/>
                  <a:moveTo>
                    <a:pt x="2584" y="5995"/>
                  </a:moveTo>
                  <a:lnTo>
                    <a:pt x="2584" y="9613"/>
                  </a:lnTo>
                  <a:lnTo>
                    <a:pt x="466" y="9613"/>
                  </a:lnTo>
                  <a:lnTo>
                    <a:pt x="466" y="8321"/>
                  </a:lnTo>
                  <a:lnTo>
                    <a:pt x="466" y="8114"/>
                  </a:lnTo>
                  <a:lnTo>
                    <a:pt x="517" y="7882"/>
                  </a:lnTo>
                  <a:lnTo>
                    <a:pt x="569" y="7675"/>
                  </a:lnTo>
                  <a:lnTo>
                    <a:pt x="621" y="7468"/>
                  </a:lnTo>
                  <a:lnTo>
                    <a:pt x="724" y="7261"/>
                  </a:lnTo>
                  <a:lnTo>
                    <a:pt x="827" y="7081"/>
                  </a:lnTo>
                  <a:lnTo>
                    <a:pt x="957" y="6900"/>
                  </a:lnTo>
                  <a:lnTo>
                    <a:pt x="1086" y="6745"/>
                  </a:lnTo>
                  <a:lnTo>
                    <a:pt x="1241" y="6590"/>
                  </a:lnTo>
                  <a:lnTo>
                    <a:pt x="1396" y="6460"/>
                  </a:lnTo>
                  <a:lnTo>
                    <a:pt x="1577" y="6331"/>
                  </a:lnTo>
                  <a:lnTo>
                    <a:pt x="1758" y="6228"/>
                  </a:lnTo>
                  <a:lnTo>
                    <a:pt x="1964" y="6150"/>
                  </a:lnTo>
                  <a:lnTo>
                    <a:pt x="2145" y="6073"/>
                  </a:lnTo>
                  <a:lnTo>
                    <a:pt x="2378" y="6021"/>
                  </a:lnTo>
                  <a:lnTo>
                    <a:pt x="2584" y="5995"/>
                  </a:lnTo>
                  <a:close/>
                  <a:moveTo>
                    <a:pt x="2584" y="10078"/>
                  </a:moveTo>
                  <a:lnTo>
                    <a:pt x="2584" y="10543"/>
                  </a:lnTo>
                  <a:lnTo>
                    <a:pt x="698" y="10543"/>
                  </a:lnTo>
                  <a:lnTo>
                    <a:pt x="595" y="10517"/>
                  </a:lnTo>
                  <a:lnTo>
                    <a:pt x="543" y="10465"/>
                  </a:lnTo>
                  <a:lnTo>
                    <a:pt x="491" y="10388"/>
                  </a:lnTo>
                  <a:lnTo>
                    <a:pt x="466" y="10310"/>
                  </a:lnTo>
                  <a:lnTo>
                    <a:pt x="466" y="10078"/>
                  </a:lnTo>
                  <a:close/>
                  <a:moveTo>
                    <a:pt x="10853" y="10078"/>
                  </a:moveTo>
                  <a:lnTo>
                    <a:pt x="10853" y="10310"/>
                  </a:lnTo>
                  <a:lnTo>
                    <a:pt x="10827" y="10388"/>
                  </a:lnTo>
                  <a:lnTo>
                    <a:pt x="10775" y="10465"/>
                  </a:lnTo>
                  <a:lnTo>
                    <a:pt x="10724" y="10517"/>
                  </a:lnTo>
                  <a:lnTo>
                    <a:pt x="10620" y="10543"/>
                  </a:lnTo>
                  <a:lnTo>
                    <a:pt x="8734" y="10543"/>
                  </a:lnTo>
                  <a:lnTo>
                    <a:pt x="8734" y="10078"/>
                  </a:lnTo>
                  <a:close/>
                  <a:moveTo>
                    <a:pt x="8036" y="3851"/>
                  </a:moveTo>
                  <a:lnTo>
                    <a:pt x="8140" y="3877"/>
                  </a:lnTo>
                  <a:lnTo>
                    <a:pt x="8217" y="3928"/>
                  </a:lnTo>
                  <a:lnTo>
                    <a:pt x="8243" y="3980"/>
                  </a:lnTo>
                  <a:lnTo>
                    <a:pt x="8269" y="4083"/>
                  </a:lnTo>
                  <a:lnTo>
                    <a:pt x="8269" y="10543"/>
                  </a:lnTo>
                  <a:lnTo>
                    <a:pt x="3799" y="10543"/>
                  </a:lnTo>
                  <a:lnTo>
                    <a:pt x="3721" y="10595"/>
                  </a:lnTo>
                  <a:lnTo>
                    <a:pt x="3670" y="10672"/>
                  </a:lnTo>
                  <a:lnTo>
                    <a:pt x="3644" y="10750"/>
                  </a:lnTo>
                  <a:lnTo>
                    <a:pt x="3670" y="10853"/>
                  </a:lnTo>
                  <a:lnTo>
                    <a:pt x="3721" y="10930"/>
                  </a:lnTo>
                  <a:lnTo>
                    <a:pt x="3799" y="10982"/>
                  </a:lnTo>
                  <a:lnTo>
                    <a:pt x="8269" y="10982"/>
                  </a:lnTo>
                  <a:lnTo>
                    <a:pt x="8269" y="11215"/>
                  </a:lnTo>
                  <a:lnTo>
                    <a:pt x="8243" y="11292"/>
                  </a:lnTo>
                  <a:lnTo>
                    <a:pt x="8217" y="11370"/>
                  </a:lnTo>
                  <a:lnTo>
                    <a:pt x="8140" y="11421"/>
                  </a:lnTo>
                  <a:lnTo>
                    <a:pt x="8036" y="11447"/>
                  </a:lnTo>
                  <a:lnTo>
                    <a:pt x="3282" y="11447"/>
                  </a:lnTo>
                  <a:lnTo>
                    <a:pt x="3179" y="11421"/>
                  </a:lnTo>
                  <a:lnTo>
                    <a:pt x="3101" y="11370"/>
                  </a:lnTo>
                  <a:lnTo>
                    <a:pt x="3075" y="11292"/>
                  </a:lnTo>
                  <a:lnTo>
                    <a:pt x="3050" y="11215"/>
                  </a:lnTo>
                  <a:lnTo>
                    <a:pt x="3050" y="4083"/>
                  </a:lnTo>
                  <a:lnTo>
                    <a:pt x="3075" y="3980"/>
                  </a:lnTo>
                  <a:lnTo>
                    <a:pt x="3101" y="3928"/>
                  </a:lnTo>
                  <a:lnTo>
                    <a:pt x="3179" y="3877"/>
                  </a:lnTo>
                  <a:lnTo>
                    <a:pt x="3282" y="3851"/>
                  </a:lnTo>
                  <a:close/>
                  <a:moveTo>
                    <a:pt x="7287" y="11912"/>
                  </a:moveTo>
                  <a:lnTo>
                    <a:pt x="7184" y="12222"/>
                  </a:lnTo>
                  <a:lnTo>
                    <a:pt x="7132" y="12352"/>
                  </a:lnTo>
                  <a:lnTo>
                    <a:pt x="7055" y="12429"/>
                  </a:lnTo>
                  <a:lnTo>
                    <a:pt x="6951" y="12481"/>
                  </a:lnTo>
                  <a:lnTo>
                    <a:pt x="6822" y="12507"/>
                  </a:lnTo>
                  <a:lnTo>
                    <a:pt x="4496" y="12507"/>
                  </a:lnTo>
                  <a:lnTo>
                    <a:pt x="4367" y="12481"/>
                  </a:lnTo>
                  <a:lnTo>
                    <a:pt x="4264" y="12429"/>
                  </a:lnTo>
                  <a:lnTo>
                    <a:pt x="4186" y="12352"/>
                  </a:lnTo>
                  <a:lnTo>
                    <a:pt x="4135" y="12222"/>
                  </a:lnTo>
                  <a:lnTo>
                    <a:pt x="4031" y="11912"/>
                  </a:lnTo>
                  <a:close/>
                  <a:moveTo>
                    <a:pt x="6512" y="12972"/>
                  </a:moveTo>
                  <a:lnTo>
                    <a:pt x="6512" y="14496"/>
                  </a:lnTo>
                  <a:lnTo>
                    <a:pt x="6538" y="14574"/>
                  </a:lnTo>
                  <a:lnTo>
                    <a:pt x="6589" y="14651"/>
                  </a:lnTo>
                  <a:lnTo>
                    <a:pt x="6641" y="14703"/>
                  </a:lnTo>
                  <a:lnTo>
                    <a:pt x="6744" y="14729"/>
                  </a:lnTo>
                  <a:lnTo>
                    <a:pt x="6822" y="14703"/>
                  </a:lnTo>
                  <a:lnTo>
                    <a:pt x="6899" y="14651"/>
                  </a:lnTo>
                  <a:lnTo>
                    <a:pt x="6951" y="14574"/>
                  </a:lnTo>
                  <a:lnTo>
                    <a:pt x="6977" y="14496"/>
                  </a:lnTo>
                  <a:lnTo>
                    <a:pt x="6977" y="14367"/>
                  </a:lnTo>
                  <a:lnTo>
                    <a:pt x="7029" y="14238"/>
                  </a:lnTo>
                  <a:lnTo>
                    <a:pt x="7080" y="14134"/>
                  </a:lnTo>
                  <a:lnTo>
                    <a:pt x="7158" y="14031"/>
                  </a:lnTo>
                  <a:lnTo>
                    <a:pt x="7261" y="13954"/>
                  </a:lnTo>
                  <a:lnTo>
                    <a:pt x="7365" y="13902"/>
                  </a:lnTo>
                  <a:lnTo>
                    <a:pt x="7494" y="13850"/>
                  </a:lnTo>
                  <a:lnTo>
                    <a:pt x="7752" y="13850"/>
                  </a:lnTo>
                  <a:lnTo>
                    <a:pt x="7881" y="13902"/>
                  </a:lnTo>
                  <a:lnTo>
                    <a:pt x="7985" y="13954"/>
                  </a:lnTo>
                  <a:lnTo>
                    <a:pt x="8088" y="14031"/>
                  </a:lnTo>
                  <a:lnTo>
                    <a:pt x="8166" y="14134"/>
                  </a:lnTo>
                  <a:lnTo>
                    <a:pt x="8217" y="14238"/>
                  </a:lnTo>
                  <a:lnTo>
                    <a:pt x="8269" y="14367"/>
                  </a:lnTo>
                  <a:lnTo>
                    <a:pt x="8269" y="14496"/>
                  </a:lnTo>
                  <a:lnTo>
                    <a:pt x="8269" y="14574"/>
                  </a:lnTo>
                  <a:lnTo>
                    <a:pt x="8269" y="14651"/>
                  </a:lnTo>
                  <a:lnTo>
                    <a:pt x="8295" y="14703"/>
                  </a:lnTo>
                  <a:lnTo>
                    <a:pt x="8346" y="14755"/>
                  </a:lnTo>
                  <a:lnTo>
                    <a:pt x="8398" y="14780"/>
                  </a:lnTo>
                  <a:lnTo>
                    <a:pt x="8450" y="14806"/>
                  </a:lnTo>
                  <a:lnTo>
                    <a:pt x="8527" y="14806"/>
                  </a:lnTo>
                  <a:lnTo>
                    <a:pt x="8579" y="14780"/>
                  </a:lnTo>
                  <a:lnTo>
                    <a:pt x="8631" y="14755"/>
                  </a:lnTo>
                  <a:lnTo>
                    <a:pt x="8734" y="14703"/>
                  </a:lnTo>
                  <a:lnTo>
                    <a:pt x="8812" y="14677"/>
                  </a:lnTo>
                  <a:lnTo>
                    <a:pt x="8915" y="14651"/>
                  </a:lnTo>
                  <a:lnTo>
                    <a:pt x="8992" y="14625"/>
                  </a:lnTo>
                  <a:lnTo>
                    <a:pt x="9096" y="14651"/>
                  </a:lnTo>
                  <a:lnTo>
                    <a:pt x="9199" y="14677"/>
                  </a:lnTo>
                  <a:lnTo>
                    <a:pt x="9277" y="14703"/>
                  </a:lnTo>
                  <a:lnTo>
                    <a:pt x="9354" y="14755"/>
                  </a:lnTo>
                  <a:lnTo>
                    <a:pt x="9432" y="14832"/>
                  </a:lnTo>
                  <a:lnTo>
                    <a:pt x="9483" y="14910"/>
                  </a:lnTo>
                  <a:lnTo>
                    <a:pt x="9535" y="14987"/>
                  </a:lnTo>
                  <a:lnTo>
                    <a:pt x="9561" y="15091"/>
                  </a:lnTo>
                  <a:lnTo>
                    <a:pt x="1758" y="15091"/>
                  </a:lnTo>
                  <a:lnTo>
                    <a:pt x="1783" y="14987"/>
                  </a:lnTo>
                  <a:lnTo>
                    <a:pt x="1835" y="14910"/>
                  </a:lnTo>
                  <a:lnTo>
                    <a:pt x="1887" y="14832"/>
                  </a:lnTo>
                  <a:lnTo>
                    <a:pt x="1964" y="14755"/>
                  </a:lnTo>
                  <a:lnTo>
                    <a:pt x="2042" y="14703"/>
                  </a:lnTo>
                  <a:lnTo>
                    <a:pt x="2119" y="14677"/>
                  </a:lnTo>
                  <a:lnTo>
                    <a:pt x="2223" y="14651"/>
                  </a:lnTo>
                  <a:lnTo>
                    <a:pt x="2326" y="14625"/>
                  </a:lnTo>
                  <a:lnTo>
                    <a:pt x="2404" y="14651"/>
                  </a:lnTo>
                  <a:lnTo>
                    <a:pt x="2507" y="14677"/>
                  </a:lnTo>
                  <a:lnTo>
                    <a:pt x="2584" y="14703"/>
                  </a:lnTo>
                  <a:lnTo>
                    <a:pt x="2688" y="14755"/>
                  </a:lnTo>
                  <a:lnTo>
                    <a:pt x="2739" y="14780"/>
                  </a:lnTo>
                  <a:lnTo>
                    <a:pt x="2791" y="14806"/>
                  </a:lnTo>
                  <a:lnTo>
                    <a:pt x="2869" y="14806"/>
                  </a:lnTo>
                  <a:lnTo>
                    <a:pt x="2920" y="14780"/>
                  </a:lnTo>
                  <a:lnTo>
                    <a:pt x="2972" y="14755"/>
                  </a:lnTo>
                  <a:lnTo>
                    <a:pt x="3024" y="14703"/>
                  </a:lnTo>
                  <a:lnTo>
                    <a:pt x="3050" y="14651"/>
                  </a:lnTo>
                  <a:lnTo>
                    <a:pt x="3050" y="14574"/>
                  </a:lnTo>
                  <a:lnTo>
                    <a:pt x="3050" y="14496"/>
                  </a:lnTo>
                  <a:lnTo>
                    <a:pt x="3050" y="14367"/>
                  </a:lnTo>
                  <a:lnTo>
                    <a:pt x="3101" y="14238"/>
                  </a:lnTo>
                  <a:lnTo>
                    <a:pt x="3153" y="14134"/>
                  </a:lnTo>
                  <a:lnTo>
                    <a:pt x="3230" y="14031"/>
                  </a:lnTo>
                  <a:lnTo>
                    <a:pt x="3334" y="13954"/>
                  </a:lnTo>
                  <a:lnTo>
                    <a:pt x="3437" y="13902"/>
                  </a:lnTo>
                  <a:lnTo>
                    <a:pt x="3566" y="13850"/>
                  </a:lnTo>
                  <a:lnTo>
                    <a:pt x="3825" y="13850"/>
                  </a:lnTo>
                  <a:lnTo>
                    <a:pt x="3954" y="13902"/>
                  </a:lnTo>
                  <a:lnTo>
                    <a:pt x="4057" y="13954"/>
                  </a:lnTo>
                  <a:lnTo>
                    <a:pt x="4161" y="14031"/>
                  </a:lnTo>
                  <a:lnTo>
                    <a:pt x="4238" y="14134"/>
                  </a:lnTo>
                  <a:lnTo>
                    <a:pt x="4290" y="14238"/>
                  </a:lnTo>
                  <a:lnTo>
                    <a:pt x="4341" y="14367"/>
                  </a:lnTo>
                  <a:lnTo>
                    <a:pt x="4341" y="14496"/>
                  </a:lnTo>
                  <a:lnTo>
                    <a:pt x="4367" y="14574"/>
                  </a:lnTo>
                  <a:lnTo>
                    <a:pt x="4419" y="14651"/>
                  </a:lnTo>
                  <a:lnTo>
                    <a:pt x="4496" y="14703"/>
                  </a:lnTo>
                  <a:lnTo>
                    <a:pt x="4574" y="14729"/>
                  </a:lnTo>
                  <a:lnTo>
                    <a:pt x="4677" y="14703"/>
                  </a:lnTo>
                  <a:lnTo>
                    <a:pt x="4729" y="14651"/>
                  </a:lnTo>
                  <a:lnTo>
                    <a:pt x="4781" y="14574"/>
                  </a:lnTo>
                  <a:lnTo>
                    <a:pt x="4807" y="14496"/>
                  </a:lnTo>
                  <a:lnTo>
                    <a:pt x="4807" y="12972"/>
                  </a:lnTo>
                  <a:close/>
                  <a:moveTo>
                    <a:pt x="5427" y="1"/>
                  </a:moveTo>
                  <a:lnTo>
                    <a:pt x="5194" y="52"/>
                  </a:lnTo>
                  <a:lnTo>
                    <a:pt x="4987" y="156"/>
                  </a:lnTo>
                  <a:lnTo>
                    <a:pt x="4807" y="259"/>
                  </a:lnTo>
                  <a:lnTo>
                    <a:pt x="4626" y="414"/>
                  </a:lnTo>
                  <a:lnTo>
                    <a:pt x="4471" y="569"/>
                  </a:lnTo>
                  <a:lnTo>
                    <a:pt x="4341" y="776"/>
                  </a:lnTo>
                  <a:lnTo>
                    <a:pt x="4238" y="983"/>
                  </a:lnTo>
                  <a:lnTo>
                    <a:pt x="3695" y="2481"/>
                  </a:lnTo>
                  <a:lnTo>
                    <a:pt x="3592" y="2507"/>
                  </a:lnTo>
                  <a:lnTo>
                    <a:pt x="3515" y="2559"/>
                  </a:lnTo>
                  <a:lnTo>
                    <a:pt x="3385" y="2662"/>
                  </a:lnTo>
                  <a:lnTo>
                    <a:pt x="3334" y="2740"/>
                  </a:lnTo>
                  <a:lnTo>
                    <a:pt x="3282" y="2843"/>
                  </a:lnTo>
                  <a:lnTo>
                    <a:pt x="3256" y="2921"/>
                  </a:lnTo>
                  <a:lnTo>
                    <a:pt x="3256" y="3024"/>
                  </a:lnTo>
                  <a:lnTo>
                    <a:pt x="3256" y="3386"/>
                  </a:lnTo>
                  <a:lnTo>
                    <a:pt x="3127" y="3411"/>
                  </a:lnTo>
                  <a:lnTo>
                    <a:pt x="2998" y="3463"/>
                  </a:lnTo>
                  <a:lnTo>
                    <a:pt x="2894" y="3515"/>
                  </a:lnTo>
                  <a:lnTo>
                    <a:pt x="2791" y="3592"/>
                  </a:lnTo>
                  <a:lnTo>
                    <a:pt x="2714" y="3696"/>
                  </a:lnTo>
                  <a:lnTo>
                    <a:pt x="2636" y="3825"/>
                  </a:lnTo>
                  <a:lnTo>
                    <a:pt x="2610" y="3954"/>
                  </a:lnTo>
                  <a:lnTo>
                    <a:pt x="2584" y="4083"/>
                  </a:lnTo>
                  <a:lnTo>
                    <a:pt x="2584" y="5530"/>
                  </a:lnTo>
                  <a:lnTo>
                    <a:pt x="2326" y="5556"/>
                  </a:lnTo>
                  <a:lnTo>
                    <a:pt x="2068" y="5634"/>
                  </a:lnTo>
                  <a:lnTo>
                    <a:pt x="1809" y="5711"/>
                  </a:lnTo>
                  <a:lnTo>
                    <a:pt x="1577" y="5814"/>
                  </a:lnTo>
                  <a:lnTo>
                    <a:pt x="1344" y="5944"/>
                  </a:lnTo>
                  <a:lnTo>
                    <a:pt x="1137" y="6073"/>
                  </a:lnTo>
                  <a:lnTo>
                    <a:pt x="931" y="6254"/>
                  </a:lnTo>
                  <a:lnTo>
                    <a:pt x="750" y="6409"/>
                  </a:lnTo>
                  <a:lnTo>
                    <a:pt x="595" y="6615"/>
                  </a:lnTo>
                  <a:lnTo>
                    <a:pt x="440" y="6822"/>
                  </a:lnTo>
                  <a:lnTo>
                    <a:pt x="311" y="7055"/>
                  </a:lnTo>
                  <a:lnTo>
                    <a:pt x="207" y="7287"/>
                  </a:lnTo>
                  <a:lnTo>
                    <a:pt x="130" y="7546"/>
                  </a:lnTo>
                  <a:lnTo>
                    <a:pt x="52" y="7804"/>
                  </a:lnTo>
                  <a:lnTo>
                    <a:pt x="26" y="8062"/>
                  </a:lnTo>
                  <a:lnTo>
                    <a:pt x="1" y="8321"/>
                  </a:lnTo>
                  <a:lnTo>
                    <a:pt x="1" y="10310"/>
                  </a:lnTo>
                  <a:lnTo>
                    <a:pt x="26" y="10440"/>
                  </a:lnTo>
                  <a:lnTo>
                    <a:pt x="52" y="10569"/>
                  </a:lnTo>
                  <a:lnTo>
                    <a:pt x="130" y="10698"/>
                  </a:lnTo>
                  <a:lnTo>
                    <a:pt x="207" y="10775"/>
                  </a:lnTo>
                  <a:lnTo>
                    <a:pt x="311" y="10879"/>
                  </a:lnTo>
                  <a:lnTo>
                    <a:pt x="414" y="10930"/>
                  </a:lnTo>
                  <a:lnTo>
                    <a:pt x="543" y="10982"/>
                  </a:lnTo>
                  <a:lnTo>
                    <a:pt x="2584" y="10982"/>
                  </a:lnTo>
                  <a:lnTo>
                    <a:pt x="2584" y="11215"/>
                  </a:lnTo>
                  <a:lnTo>
                    <a:pt x="2610" y="11344"/>
                  </a:lnTo>
                  <a:lnTo>
                    <a:pt x="2636" y="11473"/>
                  </a:lnTo>
                  <a:lnTo>
                    <a:pt x="2714" y="11602"/>
                  </a:lnTo>
                  <a:lnTo>
                    <a:pt x="2791" y="11706"/>
                  </a:lnTo>
                  <a:lnTo>
                    <a:pt x="2894" y="11783"/>
                  </a:lnTo>
                  <a:lnTo>
                    <a:pt x="2998" y="11835"/>
                  </a:lnTo>
                  <a:lnTo>
                    <a:pt x="3127" y="11887"/>
                  </a:lnTo>
                  <a:lnTo>
                    <a:pt x="3282" y="11912"/>
                  </a:lnTo>
                  <a:lnTo>
                    <a:pt x="3566" y="11912"/>
                  </a:lnTo>
                  <a:lnTo>
                    <a:pt x="3695" y="12352"/>
                  </a:lnTo>
                  <a:lnTo>
                    <a:pt x="3721" y="12481"/>
                  </a:lnTo>
                  <a:lnTo>
                    <a:pt x="3799" y="12584"/>
                  </a:lnTo>
                  <a:lnTo>
                    <a:pt x="3851" y="12662"/>
                  </a:lnTo>
                  <a:lnTo>
                    <a:pt x="3928" y="12739"/>
                  </a:lnTo>
                  <a:lnTo>
                    <a:pt x="4031" y="12817"/>
                  </a:lnTo>
                  <a:lnTo>
                    <a:pt x="4135" y="12868"/>
                  </a:lnTo>
                  <a:lnTo>
                    <a:pt x="4238" y="12920"/>
                  </a:lnTo>
                  <a:lnTo>
                    <a:pt x="4341" y="12946"/>
                  </a:lnTo>
                  <a:lnTo>
                    <a:pt x="4341" y="13592"/>
                  </a:lnTo>
                  <a:lnTo>
                    <a:pt x="4212" y="13514"/>
                  </a:lnTo>
                  <a:lnTo>
                    <a:pt x="4057" y="13437"/>
                  </a:lnTo>
                  <a:lnTo>
                    <a:pt x="3876" y="13411"/>
                  </a:lnTo>
                  <a:lnTo>
                    <a:pt x="3695" y="13385"/>
                  </a:lnTo>
                  <a:lnTo>
                    <a:pt x="3515" y="13411"/>
                  </a:lnTo>
                  <a:lnTo>
                    <a:pt x="3334" y="13463"/>
                  </a:lnTo>
                  <a:lnTo>
                    <a:pt x="3153" y="13514"/>
                  </a:lnTo>
                  <a:lnTo>
                    <a:pt x="3024" y="13618"/>
                  </a:lnTo>
                  <a:lnTo>
                    <a:pt x="2894" y="13747"/>
                  </a:lnTo>
                  <a:lnTo>
                    <a:pt x="2765" y="13902"/>
                  </a:lnTo>
                  <a:lnTo>
                    <a:pt x="2688" y="14057"/>
                  </a:lnTo>
                  <a:lnTo>
                    <a:pt x="2636" y="14212"/>
                  </a:lnTo>
                  <a:lnTo>
                    <a:pt x="2481" y="14186"/>
                  </a:lnTo>
                  <a:lnTo>
                    <a:pt x="2119" y="14186"/>
                  </a:lnTo>
                  <a:lnTo>
                    <a:pt x="1913" y="14264"/>
                  </a:lnTo>
                  <a:lnTo>
                    <a:pt x="1732" y="14367"/>
                  </a:lnTo>
                  <a:lnTo>
                    <a:pt x="1577" y="14470"/>
                  </a:lnTo>
                  <a:lnTo>
                    <a:pt x="1473" y="14625"/>
                  </a:lnTo>
                  <a:lnTo>
                    <a:pt x="1370" y="14806"/>
                  </a:lnTo>
                  <a:lnTo>
                    <a:pt x="1318" y="15013"/>
                  </a:lnTo>
                  <a:lnTo>
                    <a:pt x="1292" y="15220"/>
                  </a:lnTo>
                  <a:lnTo>
                    <a:pt x="1292" y="15323"/>
                  </a:lnTo>
                  <a:lnTo>
                    <a:pt x="1292" y="15401"/>
                  </a:lnTo>
                  <a:lnTo>
                    <a:pt x="1344" y="15478"/>
                  </a:lnTo>
                  <a:lnTo>
                    <a:pt x="1422" y="15530"/>
                  </a:lnTo>
                  <a:lnTo>
                    <a:pt x="1525" y="15556"/>
                  </a:lnTo>
                  <a:lnTo>
                    <a:pt x="9793" y="15556"/>
                  </a:lnTo>
                  <a:lnTo>
                    <a:pt x="9897" y="15530"/>
                  </a:lnTo>
                  <a:lnTo>
                    <a:pt x="9974" y="15478"/>
                  </a:lnTo>
                  <a:lnTo>
                    <a:pt x="10026" y="15401"/>
                  </a:lnTo>
                  <a:lnTo>
                    <a:pt x="10026" y="15323"/>
                  </a:lnTo>
                  <a:lnTo>
                    <a:pt x="10026" y="15220"/>
                  </a:lnTo>
                  <a:lnTo>
                    <a:pt x="10000" y="15013"/>
                  </a:lnTo>
                  <a:lnTo>
                    <a:pt x="9948" y="14806"/>
                  </a:lnTo>
                  <a:lnTo>
                    <a:pt x="9845" y="14625"/>
                  </a:lnTo>
                  <a:lnTo>
                    <a:pt x="9742" y="14470"/>
                  </a:lnTo>
                  <a:lnTo>
                    <a:pt x="9587" y="14367"/>
                  </a:lnTo>
                  <a:lnTo>
                    <a:pt x="9406" y="14264"/>
                  </a:lnTo>
                  <a:lnTo>
                    <a:pt x="9199" y="14186"/>
                  </a:lnTo>
                  <a:lnTo>
                    <a:pt x="8837" y="14186"/>
                  </a:lnTo>
                  <a:lnTo>
                    <a:pt x="8682" y="14212"/>
                  </a:lnTo>
                  <a:lnTo>
                    <a:pt x="8631" y="14057"/>
                  </a:lnTo>
                  <a:lnTo>
                    <a:pt x="8553" y="13902"/>
                  </a:lnTo>
                  <a:lnTo>
                    <a:pt x="8424" y="13747"/>
                  </a:lnTo>
                  <a:lnTo>
                    <a:pt x="8295" y="13618"/>
                  </a:lnTo>
                  <a:lnTo>
                    <a:pt x="8166" y="13514"/>
                  </a:lnTo>
                  <a:lnTo>
                    <a:pt x="7985" y="13463"/>
                  </a:lnTo>
                  <a:lnTo>
                    <a:pt x="7804" y="13411"/>
                  </a:lnTo>
                  <a:lnTo>
                    <a:pt x="7623" y="13385"/>
                  </a:lnTo>
                  <a:lnTo>
                    <a:pt x="7442" y="13411"/>
                  </a:lnTo>
                  <a:lnTo>
                    <a:pt x="7261" y="13437"/>
                  </a:lnTo>
                  <a:lnTo>
                    <a:pt x="7106" y="13514"/>
                  </a:lnTo>
                  <a:lnTo>
                    <a:pt x="6977" y="13592"/>
                  </a:lnTo>
                  <a:lnTo>
                    <a:pt x="6977" y="12946"/>
                  </a:lnTo>
                  <a:lnTo>
                    <a:pt x="7080" y="12920"/>
                  </a:lnTo>
                  <a:lnTo>
                    <a:pt x="7184" y="12868"/>
                  </a:lnTo>
                  <a:lnTo>
                    <a:pt x="7287" y="12817"/>
                  </a:lnTo>
                  <a:lnTo>
                    <a:pt x="7390" y="12739"/>
                  </a:lnTo>
                  <a:lnTo>
                    <a:pt x="7468" y="12662"/>
                  </a:lnTo>
                  <a:lnTo>
                    <a:pt x="7520" y="12584"/>
                  </a:lnTo>
                  <a:lnTo>
                    <a:pt x="7597" y="12481"/>
                  </a:lnTo>
                  <a:lnTo>
                    <a:pt x="7623" y="12352"/>
                  </a:lnTo>
                  <a:lnTo>
                    <a:pt x="7752" y="11912"/>
                  </a:lnTo>
                  <a:lnTo>
                    <a:pt x="8036" y="11912"/>
                  </a:lnTo>
                  <a:lnTo>
                    <a:pt x="8191" y="11887"/>
                  </a:lnTo>
                  <a:lnTo>
                    <a:pt x="8321" y="11835"/>
                  </a:lnTo>
                  <a:lnTo>
                    <a:pt x="8424" y="11783"/>
                  </a:lnTo>
                  <a:lnTo>
                    <a:pt x="8527" y="11706"/>
                  </a:lnTo>
                  <a:lnTo>
                    <a:pt x="8605" y="11602"/>
                  </a:lnTo>
                  <a:lnTo>
                    <a:pt x="8682" y="11473"/>
                  </a:lnTo>
                  <a:lnTo>
                    <a:pt x="8708" y="11344"/>
                  </a:lnTo>
                  <a:lnTo>
                    <a:pt x="8734" y="11215"/>
                  </a:lnTo>
                  <a:lnTo>
                    <a:pt x="8734" y="10982"/>
                  </a:lnTo>
                  <a:lnTo>
                    <a:pt x="10775" y="10982"/>
                  </a:lnTo>
                  <a:lnTo>
                    <a:pt x="10904" y="10930"/>
                  </a:lnTo>
                  <a:lnTo>
                    <a:pt x="11008" y="10879"/>
                  </a:lnTo>
                  <a:lnTo>
                    <a:pt x="11111" y="10775"/>
                  </a:lnTo>
                  <a:lnTo>
                    <a:pt x="11189" y="10698"/>
                  </a:lnTo>
                  <a:lnTo>
                    <a:pt x="11266" y="10569"/>
                  </a:lnTo>
                  <a:lnTo>
                    <a:pt x="11292" y="10440"/>
                  </a:lnTo>
                  <a:lnTo>
                    <a:pt x="11318" y="10310"/>
                  </a:lnTo>
                  <a:lnTo>
                    <a:pt x="11318" y="9845"/>
                  </a:lnTo>
                  <a:lnTo>
                    <a:pt x="11292" y="9768"/>
                  </a:lnTo>
                  <a:lnTo>
                    <a:pt x="11240" y="9690"/>
                  </a:lnTo>
                  <a:lnTo>
                    <a:pt x="11163" y="9639"/>
                  </a:lnTo>
                  <a:lnTo>
                    <a:pt x="11085" y="9613"/>
                  </a:lnTo>
                  <a:lnTo>
                    <a:pt x="8734" y="9613"/>
                  </a:lnTo>
                  <a:lnTo>
                    <a:pt x="8734" y="5995"/>
                  </a:lnTo>
                  <a:lnTo>
                    <a:pt x="8941" y="6021"/>
                  </a:lnTo>
                  <a:lnTo>
                    <a:pt x="9173" y="6073"/>
                  </a:lnTo>
                  <a:lnTo>
                    <a:pt x="9354" y="6150"/>
                  </a:lnTo>
                  <a:lnTo>
                    <a:pt x="9561" y="6228"/>
                  </a:lnTo>
                  <a:lnTo>
                    <a:pt x="9742" y="6331"/>
                  </a:lnTo>
                  <a:lnTo>
                    <a:pt x="9923" y="6460"/>
                  </a:lnTo>
                  <a:lnTo>
                    <a:pt x="10078" y="6590"/>
                  </a:lnTo>
                  <a:lnTo>
                    <a:pt x="10233" y="6745"/>
                  </a:lnTo>
                  <a:lnTo>
                    <a:pt x="10362" y="6900"/>
                  </a:lnTo>
                  <a:lnTo>
                    <a:pt x="10491" y="7081"/>
                  </a:lnTo>
                  <a:lnTo>
                    <a:pt x="10594" y="7261"/>
                  </a:lnTo>
                  <a:lnTo>
                    <a:pt x="10698" y="7468"/>
                  </a:lnTo>
                  <a:lnTo>
                    <a:pt x="10749" y="7675"/>
                  </a:lnTo>
                  <a:lnTo>
                    <a:pt x="10801" y="7882"/>
                  </a:lnTo>
                  <a:lnTo>
                    <a:pt x="10853" y="8114"/>
                  </a:lnTo>
                  <a:lnTo>
                    <a:pt x="10853" y="8321"/>
                  </a:lnTo>
                  <a:lnTo>
                    <a:pt x="10853" y="8786"/>
                  </a:lnTo>
                  <a:lnTo>
                    <a:pt x="10879" y="8863"/>
                  </a:lnTo>
                  <a:lnTo>
                    <a:pt x="10930" y="8941"/>
                  </a:lnTo>
                  <a:lnTo>
                    <a:pt x="10982" y="8993"/>
                  </a:lnTo>
                  <a:lnTo>
                    <a:pt x="11085" y="9018"/>
                  </a:lnTo>
                  <a:lnTo>
                    <a:pt x="11163" y="8993"/>
                  </a:lnTo>
                  <a:lnTo>
                    <a:pt x="11240" y="8941"/>
                  </a:lnTo>
                  <a:lnTo>
                    <a:pt x="11292" y="8863"/>
                  </a:lnTo>
                  <a:lnTo>
                    <a:pt x="11318" y="8786"/>
                  </a:lnTo>
                  <a:lnTo>
                    <a:pt x="11318" y="8321"/>
                  </a:lnTo>
                  <a:lnTo>
                    <a:pt x="11292" y="8062"/>
                  </a:lnTo>
                  <a:lnTo>
                    <a:pt x="11266" y="7804"/>
                  </a:lnTo>
                  <a:lnTo>
                    <a:pt x="11189" y="7546"/>
                  </a:lnTo>
                  <a:lnTo>
                    <a:pt x="11111" y="7287"/>
                  </a:lnTo>
                  <a:lnTo>
                    <a:pt x="11008" y="7055"/>
                  </a:lnTo>
                  <a:lnTo>
                    <a:pt x="10879" y="6822"/>
                  </a:lnTo>
                  <a:lnTo>
                    <a:pt x="10724" y="6615"/>
                  </a:lnTo>
                  <a:lnTo>
                    <a:pt x="10569" y="6409"/>
                  </a:lnTo>
                  <a:lnTo>
                    <a:pt x="10388" y="6254"/>
                  </a:lnTo>
                  <a:lnTo>
                    <a:pt x="10181" y="6073"/>
                  </a:lnTo>
                  <a:lnTo>
                    <a:pt x="9974" y="5944"/>
                  </a:lnTo>
                  <a:lnTo>
                    <a:pt x="9742" y="5814"/>
                  </a:lnTo>
                  <a:lnTo>
                    <a:pt x="9509" y="5711"/>
                  </a:lnTo>
                  <a:lnTo>
                    <a:pt x="9251" y="5634"/>
                  </a:lnTo>
                  <a:lnTo>
                    <a:pt x="8992" y="5556"/>
                  </a:lnTo>
                  <a:lnTo>
                    <a:pt x="8734" y="5530"/>
                  </a:lnTo>
                  <a:lnTo>
                    <a:pt x="8734" y="4083"/>
                  </a:lnTo>
                  <a:lnTo>
                    <a:pt x="8708" y="3954"/>
                  </a:lnTo>
                  <a:lnTo>
                    <a:pt x="8682" y="3825"/>
                  </a:lnTo>
                  <a:lnTo>
                    <a:pt x="8605" y="3696"/>
                  </a:lnTo>
                  <a:lnTo>
                    <a:pt x="8527" y="3592"/>
                  </a:lnTo>
                  <a:lnTo>
                    <a:pt x="8424" y="3515"/>
                  </a:lnTo>
                  <a:lnTo>
                    <a:pt x="8321" y="3463"/>
                  </a:lnTo>
                  <a:lnTo>
                    <a:pt x="8191" y="3411"/>
                  </a:lnTo>
                  <a:lnTo>
                    <a:pt x="8062" y="3386"/>
                  </a:lnTo>
                  <a:lnTo>
                    <a:pt x="8062" y="3024"/>
                  </a:lnTo>
                  <a:lnTo>
                    <a:pt x="8062" y="2921"/>
                  </a:lnTo>
                  <a:lnTo>
                    <a:pt x="8036" y="2843"/>
                  </a:lnTo>
                  <a:lnTo>
                    <a:pt x="7985" y="2740"/>
                  </a:lnTo>
                  <a:lnTo>
                    <a:pt x="7933" y="2662"/>
                  </a:lnTo>
                  <a:lnTo>
                    <a:pt x="7804" y="2559"/>
                  </a:lnTo>
                  <a:lnTo>
                    <a:pt x="7726" y="2507"/>
                  </a:lnTo>
                  <a:lnTo>
                    <a:pt x="7623" y="2481"/>
                  </a:lnTo>
                  <a:lnTo>
                    <a:pt x="7080" y="983"/>
                  </a:lnTo>
                  <a:lnTo>
                    <a:pt x="6977" y="776"/>
                  </a:lnTo>
                  <a:lnTo>
                    <a:pt x="6848" y="569"/>
                  </a:lnTo>
                  <a:lnTo>
                    <a:pt x="6693" y="414"/>
                  </a:lnTo>
                  <a:lnTo>
                    <a:pt x="6512" y="259"/>
                  </a:lnTo>
                  <a:lnTo>
                    <a:pt x="6331" y="156"/>
                  </a:lnTo>
                  <a:lnTo>
                    <a:pt x="6124" y="52"/>
                  </a:lnTo>
                  <a:lnTo>
                    <a:pt x="58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1922150" y="2071000"/>
              <a:ext cx="65900" cy="65275"/>
            </a:xfrm>
            <a:custGeom>
              <a:avLst/>
              <a:gdLst/>
              <a:ahLst/>
              <a:cxnLst/>
              <a:rect l="l" t="t" r="r" b="b"/>
              <a:pathLst>
                <a:path w="2636" h="2611" extrusionOk="0">
                  <a:moveTo>
                    <a:pt x="1499" y="466"/>
                  </a:moveTo>
                  <a:lnTo>
                    <a:pt x="1654" y="518"/>
                  </a:lnTo>
                  <a:lnTo>
                    <a:pt x="1783" y="595"/>
                  </a:lnTo>
                  <a:lnTo>
                    <a:pt x="1913" y="699"/>
                  </a:lnTo>
                  <a:lnTo>
                    <a:pt x="2016" y="828"/>
                  </a:lnTo>
                  <a:lnTo>
                    <a:pt x="2093" y="983"/>
                  </a:lnTo>
                  <a:lnTo>
                    <a:pt x="2145" y="1138"/>
                  </a:lnTo>
                  <a:lnTo>
                    <a:pt x="2171" y="1319"/>
                  </a:lnTo>
                  <a:lnTo>
                    <a:pt x="2145" y="1474"/>
                  </a:lnTo>
                  <a:lnTo>
                    <a:pt x="2093" y="1629"/>
                  </a:lnTo>
                  <a:lnTo>
                    <a:pt x="2016" y="1784"/>
                  </a:lnTo>
                  <a:lnTo>
                    <a:pt x="1913" y="1913"/>
                  </a:lnTo>
                  <a:lnTo>
                    <a:pt x="1783" y="2016"/>
                  </a:lnTo>
                  <a:lnTo>
                    <a:pt x="1654" y="2094"/>
                  </a:lnTo>
                  <a:lnTo>
                    <a:pt x="1499" y="2146"/>
                  </a:lnTo>
                  <a:lnTo>
                    <a:pt x="1318" y="2171"/>
                  </a:lnTo>
                  <a:lnTo>
                    <a:pt x="1137" y="2146"/>
                  </a:lnTo>
                  <a:lnTo>
                    <a:pt x="982" y="2094"/>
                  </a:lnTo>
                  <a:lnTo>
                    <a:pt x="853" y="2016"/>
                  </a:lnTo>
                  <a:lnTo>
                    <a:pt x="724" y="1913"/>
                  </a:lnTo>
                  <a:lnTo>
                    <a:pt x="621" y="1784"/>
                  </a:lnTo>
                  <a:lnTo>
                    <a:pt x="543" y="1629"/>
                  </a:lnTo>
                  <a:lnTo>
                    <a:pt x="491" y="1474"/>
                  </a:lnTo>
                  <a:lnTo>
                    <a:pt x="466" y="1319"/>
                  </a:lnTo>
                  <a:lnTo>
                    <a:pt x="491" y="1138"/>
                  </a:lnTo>
                  <a:lnTo>
                    <a:pt x="543" y="983"/>
                  </a:lnTo>
                  <a:lnTo>
                    <a:pt x="621" y="828"/>
                  </a:lnTo>
                  <a:lnTo>
                    <a:pt x="724" y="699"/>
                  </a:lnTo>
                  <a:lnTo>
                    <a:pt x="853" y="595"/>
                  </a:lnTo>
                  <a:lnTo>
                    <a:pt x="982" y="518"/>
                  </a:lnTo>
                  <a:lnTo>
                    <a:pt x="1137" y="466"/>
                  </a:lnTo>
                  <a:close/>
                  <a:moveTo>
                    <a:pt x="1318" y="1"/>
                  </a:moveTo>
                  <a:lnTo>
                    <a:pt x="1060" y="27"/>
                  </a:lnTo>
                  <a:lnTo>
                    <a:pt x="801" y="104"/>
                  </a:lnTo>
                  <a:lnTo>
                    <a:pt x="595" y="234"/>
                  </a:lnTo>
                  <a:lnTo>
                    <a:pt x="388" y="389"/>
                  </a:lnTo>
                  <a:lnTo>
                    <a:pt x="233" y="569"/>
                  </a:lnTo>
                  <a:lnTo>
                    <a:pt x="104" y="802"/>
                  </a:lnTo>
                  <a:lnTo>
                    <a:pt x="26" y="1035"/>
                  </a:lnTo>
                  <a:lnTo>
                    <a:pt x="0" y="1319"/>
                  </a:lnTo>
                  <a:lnTo>
                    <a:pt x="26" y="1577"/>
                  </a:lnTo>
                  <a:lnTo>
                    <a:pt x="104" y="1810"/>
                  </a:lnTo>
                  <a:lnTo>
                    <a:pt x="233" y="2042"/>
                  </a:lnTo>
                  <a:lnTo>
                    <a:pt x="388" y="2223"/>
                  </a:lnTo>
                  <a:lnTo>
                    <a:pt x="595" y="2378"/>
                  </a:lnTo>
                  <a:lnTo>
                    <a:pt x="801" y="2507"/>
                  </a:lnTo>
                  <a:lnTo>
                    <a:pt x="1060" y="2585"/>
                  </a:lnTo>
                  <a:lnTo>
                    <a:pt x="1318" y="2611"/>
                  </a:lnTo>
                  <a:lnTo>
                    <a:pt x="1577" y="2585"/>
                  </a:lnTo>
                  <a:lnTo>
                    <a:pt x="1835" y="2507"/>
                  </a:lnTo>
                  <a:lnTo>
                    <a:pt x="2042" y="2378"/>
                  </a:lnTo>
                  <a:lnTo>
                    <a:pt x="2248" y="2223"/>
                  </a:lnTo>
                  <a:lnTo>
                    <a:pt x="2403" y="2042"/>
                  </a:lnTo>
                  <a:lnTo>
                    <a:pt x="2533" y="1810"/>
                  </a:lnTo>
                  <a:lnTo>
                    <a:pt x="2610" y="1577"/>
                  </a:lnTo>
                  <a:lnTo>
                    <a:pt x="2636" y="1319"/>
                  </a:lnTo>
                  <a:lnTo>
                    <a:pt x="2610" y="1035"/>
                  </a:lnTo>
                  <a:lnTo>
                    <a:pt x="2533" y="802"/>
                  </a:lnTo>
                  <a:lnTo>
                    <a:pt x="2403" y="569"/>
                  </a:lnTo>
                  <a:lnTo>
                    <a:pt x="2248" y="389"/>
                  </a:lnTo>
                  <a:lnTo>
                    <a:pt x="2042" y="234"/>
                  </a:lnTo>
                  <a:lnTo>
                    <a:pt x="1835" y="104"/>
                  </a:lnTo>
                  <a:lnTo>
                    <a:pt x="1577" y="27"/>
                  </a:lnTo>
                  <a:lnTo>
                    <a:pt x="13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46"/>
          <p:cNvGrpSpPr/>
          <p:nvPr/>
        </p:nvGrpSpPr>
        <p:grpSpPr>
          <a:xfrm>
            <a:off x="4423246" y="3059215"/>
            <a:ext cx="297702" cy="365760"/>
            <a:chOff x="2542275" y="1939875"/>
            <a:chExt cx="318500" cy="388900"/>
          </a:xfrm>
        </p:grpSpPr>
        <p:sp>
          <p:nvSpPr>
            <p:cNvPr id="2315" name="Google Shape;2315;p46"/>
            <p:cNvSpPr/>
            <p:nvPr/>
          </p:nvSpPr>
          <p:spPr>
            <a:xfrm>
              <a:off x="2542275" y="2020625"/>
              <a:ext cx="318500" cy="308150"/>
            </a:xfrm>
            <a:custGeom>
              <a:avLst/>
              <a:gdLst/>
              <a:ahLst/>
              <a:cxnLst/>
              <a:rect l="l" t="t" r="r" b="b"/>
              <a:pathLst>
                <a:path w="12740" h="12326" extrusionOk="0">
                  <a:moveTo>
                    <a:pt x="7856" y="9793"/>
                  </a:moveTo>
                  <a:lnTo>
                    <a:pt x="8088" y="10956"/>
                  </a:lnTo>
                  <a:lnTo>
                    <a:pt x="4652" y="10956"/>
                  </a:lnTo>
                  <a:lnTo>
                    <a:pt x="4884" y="9793"/>
                  </a:lnTo>
                  <a:close/>
                  <a:moveTo>
                    <a:pt x="9096" y="11395"/>
                  </a:moveTo>
                  <a:lnTo>
                    <a:pt x="9173" y="11421"/>
                  </a:lnTo>
                  <a:lnTo>
                    <a:pt x="9251" y="11473"/>
                  </a:lnTo>
                  <a:lnTo>
                    <a:pt x="9303" y="11550"/>
                  </a:lnTo>
                  <a:lnTo>
                    <a:pt x="9328" y="11628"/>
                  </a:lnTo>
                  <a:lnTo>
                    <a:pt x="9303" y="11731"/>
                  </a:lnTo>
                  <a:lnTo>
                    <a:pt x="9251" y="11783"/>
                  </a:lnTo>
                  <a:lnTo>
                    <a:pt x="9173" y="11835"/>
                  </a:lnTo>
                  <a:lnTo>
                    <a:pt x="9096" y="11861"/>
                  </a:lnTo>
                  <a:lnTo>
                    <a:pt x="3644" y="11861"/>
                  </a:lnTo>
                  <a:lnTo>
                    <a:pt x="3566" y="11835"/>
                  </a:lnTo>
                  <a:lnTo>
                    <a:pt x="3489" y="11783"/>
                  </a:lnTo>
                  <a:lnTo>
                    <a:pt x="3437" y="11731"/>
                  </a:lnTo>
                  <a:lnTo>
                    <a:pt x="3411" y="11628"/>
                  </a:lnTo>
                  <a:lnTo>
                    <a:pt x="3437" y="11550"/>
                  </a:lnTo>
                  <a:lnTo>
                    <a:pt x="3489" y="11473"/>
                  </a:lnTo>
                  <a:lnTo>
                    <a:pt x="3566" y="11421"/>
                  </a:lnTo>
                  <a:lnTo>
                    <a:pt x="3644" y="11395"/>
                  </a:lnTo>
                  <a:close/>
                  <a:moveTo>
                    <a:pt x="827" y="1"/>
                  </a:moveTo>
                  <a:lnTo>
                    <a:pt x="647" y="26"/>
                  </a:lnTo>
                  <a:lnTo>
                    <a:pt x="492" y="78"/>
                  </a:lnTo>
                  <a:lnTo>
                    <a:pt x="362" y="156"/>
                  </a:lnTo>
                  <a:lnTo>
                    <a:pt x="233" y="259"/>
                  </a:lnTo>
                  <a:lnTo>
                    <a:pt x="130" y="388"/>
                  </a:lnTo>
                  <a:lnTo>
                    <a:pt x="52" y="517"/>
                  </a:lnTo>
                  <a:lnTo>
                    <a:pt x="1" y="672"/>
                  </a:lnTo>
                  <a:lnTo>
                    <a:pt x="1" y="853"/>
                  </a:lnTo>
                  <a:lnTo>
                    <a:pt x="1" y="8967"/>
                  </a:lnTo>
                  <a:lnTo>
                    <a:pt x="1" y="9122"/>
                  </a:lnTo>
                  <a:lnTo>
                    <a:pt x="52" y="9277"/>
                  </a:lnTo>
                  <a:lnTo>
                    <a:pt x="130" y="9432"/>
                  </a:lnTo>
                  <a:lnTo>
                    <a:pt x="233" y="9561"/>
                  </a:lnTo>
                  <a:lnTo>
                    <a:pt x="362" y="9638"/>
                  </a:lnTo>
                  <a:lnTo>
                    <a:pt x="492" y="9716"/>
                  </a:lnTo>
                  <a:lnTo>
                    <a:pt x="647" y="9768"/>
                  </a:lnTo>
                  <a:lnTo>
                    <a:pt x="827" y="9793"/>
                  </a:lnTo>
                  <a:lnTo>
                    <a:pt x="4419" y="9793"/>
                  </a:lnTo>
                  <a:lnTo>
                    <a:pt x="4186" y="10956"/>
                  </a:lnTo>
                  <a:lnTo>
                    <a:pt x="3515" y="10956"/>
                  </a:lnTo>
                  <a:lnTo>
                    <a:pt x="3385" y="11008"/>
                  </a:lnTo>
                  <a:lnTo>
                    <a:pt x="3256" y="11060"/>
                  </a:lnTo>
                  <a:lnTo>
                    <a:pt x="3179" y="11137"/>
                  </a:lnTo>
                  <a:lnTo>
                    <a:pt x="3075" y="11240"/>
                  </a:lnTo>
                  <a:lnTo>
                    <a:pt x="3024" y="11370"/>
                  </a:lnTo>
                  <a:lnTo>
                    <a:pt x="2972" y="11499"/>
                  </a:lnTo>
                  <a:lnTo>
                    <a:pt x="2972" y="11628"/>
                  </a:lnTo>
                  <a:lnTo>
                    <a:pt x="2972" y="11757"/>
                  </a:lnTo>
                  <a:lnTo>
                    <a:pt x="3024" y="11886"/>
                  </a:lnTo>
                  <a:lnTo>
                    <a:pt x="3075" y="12016"/>
                  </a:lnTo>
                  <a:lnTo>
                    <a:pt x="3179" y="12119"/>
                  </a:lnTo>
                  <a:lnTo>
                    <a:pt x="3256" y="12196"/>
                  </a:lnTo>
                  <a:lnTo>
                    <a:pt x="3385" y="12274"/>
                  </a:lnTo>
                  <a:lnTo>
                    <a:pt x="3515" y="12300"/>
                  </a:lnTo>
                  <a:lnTo>
                    <a:pt x="3644" y="12326"/>
                  </a:lnTo>
                  <a:lnTo>
                    <a:pt x="9096" y="12326"/>
                  </a:lnTo>
                  <a:lnTo>
                    <a:pt x="9225" y="12300"/>
                  </a:lnTo>
                  <a:lnTo>
                    <a:pt x="9354" y="12274"/>
                  </a:lnTo>
                  <a:lnTo>
                    <a:pt x="9458" y="12196"/>
                  </a:lnTo>
                  <a:lnTo>
                    <a:pt x="9561" y="12119"/>
                  </a:lnTo>
                  <a:lnTo>
                    <a:pt x="9664" y="12016"/>
                  </a:lnTo>
                  <a:lnTo>
                    <a:pt x="9716" y="11886"/>
                  </a:lnTo>
                  <a:lnTo>
                    <a:pt x="9768" y="11757"/>
                  </a:lnTo>
                  <a:lnTo>
                    <a:pt x="9768" y="11628"/>
                  </a:lnTo>
                  <a:lnTo>
                    <a:pt x="9768" y="11499"/>
                  </a:lnTo>
                  <a:lnTo>
                    <a:pt x="9716" y="11370"/>
                  </a:lnTo>
                  <a:lnTo>
                    <a:pt x="9664" y="11240"/>
                  </a:lnTo>
                  <a:lnTo>
                    <a:pt x="9561" y="11137"/>
                  </a:lnTo>
                  <a:lnTo>
                    <a:pt x="9458" y="11060"/>
                  </a:lnTo>
                  <a:lnTo>
                    <a:pt x="9354" y="11008"/>
                  </a:lnTo>
                  <a:lnTo>
                    <a:pt x="9225" y="10956"/>
                  </a:lnTo>
                  <a:lnTo>
                    <a:pt x="8553" y="10956"/>
                  </a:lnTo>
                  <a:lnTo>
                    <a:pt x="8321" y="9793"/>
                  </a:lnTo>
                  <a:lnTo>
                    <a:pt x="11912" y="9793"/>
                  </a:lnTo>
                  <a:lnTo>
                    <a:pt x="12093" y="9768"/>
                  </a:lnTo>
                  <a:lnTo>
                    <a:pt x="12248" y="9716"/>
                  </a:lnTo>
                  <a:lnTo>
                    <a:pt x="12377" y="9638"/>
                  </a:lnTo>
                  <a:lnTo>
                    <a:pt x="12507" y="9561"/>
                  </a:lnTo>
                  <a:lnTo>
                    <a:pt x="12610" y="9432"/>
                  </a:lnTo>
                  <a:lnTo>
                    <a:pt x="12687" y="9277"/>
                  </a:lnTo>
                  <a:lnTo>
                    <a:pt x="12739" y="9122"/>
                  </a:lnTo>
                  <a:lnTo>
                    <a:pt x="12739" y="8967"/>
                  </a:lnTo>
                  <a:lnTo>
                    <a:pt x="12739" y="853"/>
                  </a:lnTo>
                  <a:lnTo>
                    <a:pt x="12739" y="672"/>
                  </a:lnTo>
                  <a:lnTo>
                    <a:pt x="12687" y="517"/>
                  </a:lnTo>
                  <a:lnTo>
                    <a:pt x="12610" y="388"/>
                  </a:lnTo>
                  <a:lnTo>
                    <a:pt x="12507" y="259"/>
                  </a:lnTo>
                  <a:lnTo>
                    <a:pt x="12377" y="156"/>
                  </a:lnTo>
                  <a:lnTo>
                    <a:pt x="12248" y="78"/>
                  </a:lnTo>
                  <a:lnTo>
                    <a:pt x="12093" y="26"/>
                  </a:lnTo>
                  <a:lnTo>
                    <a:pt x="11912" y="1"/>
                  </a:lnTo>
                  <a:lnTo>
                    <a:pt x="10543" y="1"/>
                  </a:lnTo>
                  <a:lnTo>
                    <a:pt x="10465" y="26"/>
                  </a:lnTo>
                  <a:lnTo>
                    <a:pt x="10388" y="78"/>
                  </a:lnTo>
                  <a:lnTo>
                    <a:pt x="10336" y="156"/>
                  </a:lnTo>
                  <a:lnTo>
                    <a:pt x="10310" y="233"/>
                  </a:lnTo>
                  <a:lnTo>
                    <a:pt x="10336" y="336"/>
                  </a:lnTo>
                  <a:lnTo>
                    <a:pt x="10388" y="388"/>
                  </a:lnTo>
                  <a:lnTo>
                    <a:pt x="10465" y="440"/>
                  </a:lnTo>
                  <a:lnTo>
                    <a:pt x="10543" y="466"/>
                  </a:lnTo>
                  <a:lnTo>
                    <a:pt x="11990" y="466"/>
                  </a:lnTo>
                  <a:lnTo>
                    <a:pt x="12067" y="492"/>
                  </a:lnTo>
                  <a:lnTo>
                    <a:pt x="12171" y="569"/>
                  </a:lnTo>
                  <a:lnTo>
                    <a:pt x="12274" y="698"/>
                  </a:lnTo>
                  <a:lnTo>
                    <a:pt x="12274" y="776"/>
                  </a:lnTo>
                  <a:lnTo>
                    <a:pt x="12300" y="853"/>
                  </a:lnTo>
                  <a:lnTo>
                    <a:pt x="12300" y="8967"/>
                  </a:lnTo>
                  <a:lnTo>
                    <a:pt x="12274" y="9044"/>
                  </a:lnTo>
                  <a:lnTo>
                    <a:pt x="12274" y="9096"/>
                  </a:lnTo>
                  <a:lnTo>
                    <a:pt x="12171" y="9225"/>
                  </a:lnTo>
                  <a:lnTo>
                    <a:pt x="12067" y="9302"/>
                  </a:lnTo>
                  <a:lnTo>
                    <a:pt x="11990" y="9328"/>
                  </a:lnTo>
                  <a:lnTo>
                    <a:pt x="750" y="9328"/>
                  </a:lnTo>
                  <a:lnTo>
                    <a:pt x="672" y="9302"/>
                  </a:lnTo>
                  <a:lnTo>
                    <a:pt x="569" y="9225"/>
                  </a:lnTo>
                  <a:lnTo>
                    <a:pt x="466" y="9096"/>
                  </a:lnTo>
                  <a:lnTo>
                    <a:pt x="466" y="9044"/>
                  </a:lnTo>
                  <a:lnTo>
                    <a:pt x="440" y="8967"/>
                  </a:lnTo>
                  <a:lnTo>
                    <a:pt x="440" y="853"/>
                  </a:lnTo>
                  <a:lnTo>
                    <a:pt x="466" y="776"/>
                  </a:lnTo>
                  <a:lnTo>
                    <a:pt x="466" y="698"/>
                  </a:lnTo>
                  <a:lnTo>
                    <a:pt x="569" y="569"/>
                  </a:lnTo>
                  <a:lnTo>
                    <a:pt x="672" y="492"/>
                  </a:lnTo>
                  <a:lnTo>
                    <a:pt x="750" y="466"/>
                  </a:lnTo>
                  <a:lnTo>
                    <a:pt x="2197" y="466"/>
                  </a:lnTo>
                  <a:lnTo>
                    <a:pt x="2274" y="440"/>
                  </a:lnTo>
                  <a:lnTo>
                    <a:pt x="2352" y="388"/>
                  </a:lnTo>
                  <a:lnTo>
                    <a:pt x="2404" y="336"/>
                  </a:lnTo>
                  <a:lnTo>
                    <a:pt x="2429" y="233"/>
                  </a:lnTo>
                  <a:lnTo>
                    <a:pt x="2404" y="156"/>
                  </a:lnTo>
                  <a:lnTo>
                    <a:pt x="2352" y="78"/>
                  </a:lnTo>
                  <a:lnTo>
                    <a:pt x="2274" y="26"/>
                  </a:lnTo>
                  <a:lnTo>
                    <a:pt x="2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2564875" y="1939875"/>
              <a:ext cx="273275" cy="303000"/>
            </a:xfrm>
            <a:custGeom>
              <a:avLst/>
              <a:gdLst/>
              <a:ahLst/>
              <a:cxnLst/>
              <a:rect l="l" t="t" r="r" b="b"/>
              <a:pathLst>
                <a:path w="10931" h="12120" extrusionOk="0">
                  <a:moveTo>
                    <a:pt x="5453" y="440"/>
                  </a:moveTo>
                  <a:lnTo>
                    <a:pt x="5763" y="466"/>
                  </a:lnTo>
                  <a:lnTo>
                    <a:pt x="6047" y="518"/>
                  </a:lnTo>
                  <a:lnTo>
                    <a:pt x="6331" y="569"/>
                  </a:lnTo>
                  <a:lnTo>
                    <a:pt x="6590" y="673"/>
                  </a:lnTo>
                  <a:lnTo>
                    <a:pt x="6848" y="802"/>
                  </a:lnTo>
                  <a:lnTo>
                    <a:pt x="7081" y="931"/>
                  </a:lnTo>
                  <a:lnTo>
                    <a:pt x="7287" y="1112"/>
                  </a:lnTo>
                  <a:lnTo>
                    <a:pt x="7494" y="1293"/>
                  </a:lnTo>
                  <a:lnTo>
                    <a:pt x="7701" y="1499"/>
                  </a:lnTo>
                  <a:lnTo>
                    <a:pt x="7856" y="1732"/>
                  </a:lnTo>
                  <a:lnTo>
                    <a:pt x="8011" y="1964"/>
                  </a:lnTo>
                  <a:lnTo>
                    <a:pt x="8114" y="2223"/>
                  </a:lnTo>
                  <a:lnTo>
                    <a:pt x="8218" y="2481"/>
                  </a:lnTo>
                  <a:lnTo>
                    <a:pt x="8295" y="2740"/>
                  </a:lnTo>
                  <a:lnTo>
                    <a:pt x="8347" y="3050"/>
                  </a:lnTo>
                  <a:lnTo>
                    <a:pt x="8347" y="3334"/>
                  </a:lnTo>
                  <a:lnTo>
                    <a:pt x="8347" y="3566"/>
                  </a:lnTo>
                  <a:lnTo>
                    <a:pt x="8321" y="3773"/>
                  </a:lnTo>
                  <a:lnTo>
                    <a:pt x="8269" y="4006"/>
                  </a:lnTo>
                  <a:lnTo>
                    <a:pt x="8218" y="4212"/>
                  </a:lnTo>
                  <a:lnTo>
                    <a:pt x="8140" y="4419"/>
                  </a:lnTo>
                  <a:lnTo>
                    <a:pt x="8063" y="4600"/>
                  </a:lnTo>
                  <a:lnTo>
                    <a:pt x="7959" y="4807"/>
                  </a:lnTo>
                  <a:lnTo>
                    <a:pt x="7830" y="4988"/>
                  </a:lnTo>
                  <a:lnTo>
                    <a:pt x="7701" y="5143"/>
                  </a:lnTo>
                  <a:lnTo>
                    <a:pt x="7572" y="5298"/>
                  </a:lnTo>
                  <a:lnTo>
                    <a:pt x="7417" y="5453"/>
                  </a:lnTo>
                  <a:lnTo>
                    <a:pt x="7262" y="5582"/>
                  </a:lnTo>
                  <a:lnTo>
                    <a:pt x="7081" y="5711"/>
                  </a:lnTo>
                  <a:lnTo>
                    <a:pt x="6900" y="5840"/>
                  </a:lnTo>
                  <a:lnTo>
                    <a:pt x="6719" y="5944"/>
                  </a:lnTo>
                  <a:lnTo>
                    <a:pt x="6512" y="6021"/>
                  </a:lnTo>
                  <a:lnTo>
                    <a:pt x="6331" y="5194"/>
                  </a:lnTo>
                  <a:lnTo>
                    <a:pt x="6641" y="5117"/>
                  </a:lnTo>
                  <a:lnTo>
                    <a:pt x="6926" y="4988"/>
                  </a:lnTo>
                  <a:lnTo>
                    <a:pt x="7184" y="4807"/>
                  </a:lnTo>
                  <a:lnTo>
                    <a:pt x="7417" y="4600"/>
                  </a:lnTo>
                  <a:lnTo>
                    <a:pt x="7520" y="4471"/>
                  </a:lnTo>
                  <a:lnTo>
                    <a:pt x="7598" y="4316"/>
                  </a:lnTo>
                  <a:lnTo>
                    <a:pt x="7753" y="4006"/>
                  </a:lnTo>
                  <a:lnTo>
                    <a:pt x="7830" y="3670"/>
                  </a:lnTo>
                  <a:lnTo>
                    <a:pt x="7856" y="3334"/>
                  </a:lnTo>
                  <a:lnTo>
                    <a:pt x="7830" y="2972"/>
                  </a:lnTo>
                  <a:lnTo>
                    <a:pt x="7753" y="2662"/>
                  </a:lnTo>
                  <a:lnTo>
                    <a:pt x="7598" y="2352"/>
                  </a:lnTo>
                  <a:lnTo>
                    <a:pt x="7520" y="2197"/>
                  </a:lnTo>
                  <a:lnTo>
                    <a:pt x="7417" y="2068"/>
                  </a:lnTo>
                  <a:lnTo>
                    <a:pt x="7287" y="1939"/>
                  </a:lnTo>
                  <a:lnTo>
                    <a:pt x="7158" y="1835"/>
                  </a:lnTo>
                  <a:lnTo>
                    <a:pt x="7029" y="1732"/>
                  </a:lnTo>
                  <a:lnTo>
                    <a:pt x="6874" y="1654"/>
                  </a:lnTo>
                  <a:lnTo>
                    <a:pt x="6719" y="1577"/>
                  </a:lnTo>
                  <a:lnTo>
                    <a:pt x="6564" y="1525"/>
                  </a:lnTo>
                  <a:lnTo>
                    <a:pt x="6409" y="1474"/>
                  </a:lnTo>
                  <a:lnTo>
                    <a:pt x="6228" y="1448"/>
                  </a:lnTo>
                  <a:lnTo>
                    <a:pt x="6151" y="1448"/>
                  </a:lnTo>
                  <a:lnTo>
                    <a:pt x="6073" y="1474"/>
                  </a:lnTo>
                  <a:lnTo>
                    <a:pt x="5996" y="1499"/>
                  </a:lnTo>
                  <a:lnTo>
                    <a:pt x="5944" y="1551"/>
                  </a:lnTo>
                  <a:lnTo>
                    <a:pt x="5892" y="1603"/>
                  </a:lnTo>
                  <a:lnTo>
                    <a:pt x="5840" y="1680"/>
                  </a:lnTo>
                  <a:lnTo>
                    <a:pt x="5815" y="1758"/>
                  </a:lnTo>
                  <a:lnTo>
                    <a:pt x="5815" y="1835"/>
                  </a:lnTo>
                  <a:lnTo>
                    <a:pt x="5815" y="3024"/>
                  </a:lnTo>
                  <a:lnTo>
                    <a:pt x="5789" y="3076"/>
                  </a:lnTo>
                  <a:lnTo>
                    <a:pt x="5737" y="3101"/>
                  </a:lnTo>
                  <a:lnTo>
                    <a:pt x="5195" y="3101"/>
                  </a:lnTo>
                  <a:lnTo>
                    <a:pt x="5143" y="3076"/>
                  </a:lnTo>
                  <a:lnTo>
                    <a:pt x="5117" y="3024"/>
                  </a:lnTo>
                  <a:lnTo>
                    <a:pt x="5117" y="1835"/>
                  </a:lnTo>
                  <a:lnTo>
                    <a:pt x="5117" y="1758"/>
                  </a:lnTo>
                  <a:lnTo>
                    <a:pt x="5091" y="1680"/>
                  </a:lnTo>
                  <a:lnTo>
                    <a:pt x="5039" y="1603"/>
                  </a:lnTo>
                  <a:lnTo>
                    <a:pt x="4988" y="1551"/>
                  </a:lnTo>
                  <a:lnTo>
                    <a:pt x="4936" y="1499"/>
                  </a:lnTo>
                  <a:lnTo>
                    <a:pt x="4859" y="1474"/>
                  </a:lnTo>
                  <a:lnTo>
                    <a:pt x="4781" y="1448"/>
                  </a:lnTo>
                  <a:lnTo>
                    <a:pt x="4704" y="1448"/>
                  </a:lnTo>
                  <a:lnTo>
                    <a:pt x="4523" y="1474"/>
                  </a:lnTo>
                  <a:lnTo>
                    <a:pt x="4368" y="1525"/>
                  </a:lnTo>
                  <a:lnTo>
                    <a:pt x="4213" y="1577"/>
                  </a:lnTo>
                  <a:lnTo>
                    <a:pt x="4058" y="1654"/>
                  </a:lnTo>
                  <a:lnTo>
                    <a:pt x="3903" y="1732"/>
                  </a:lnTo>
                  <a:lnTo>
                    <a:pt x="3773" y="1835"/>
                  </a:lnTo>
                  <a:lnTo>
                    <a:pt x="3644" y="1939"/>
                  </a:lnTo>
                  <a:lnTo>
                    <a:pt x="3515" y="2068"/>
                  </a:lnTo>
                  <a:lnTo>
                    <a:pt x="3412" y="2197"/>
                  </a:lnTo>
                  <a:lnTo>
                    <a:pt x="3334" y="2352"/>
                  </a:lnTo>
                  <a:lnTo>
                    <a:pt x="3179" y="2662"/>
                  </a:lnTo>
                  <a:lnTo>
                    <a:pt x="3102" y="2972"/>
                  </a:lnTo>
                  <a:lnTo>
                    <a:pt x="3076" y="3334"/>
                  </a:lnTo>
                  <a:lnTo>
                    <a:pt x="3102" y="3670"/>
                  </a:lnTo>
                  <a:lnTo>
                    <a:pt x="3179" y="4006"/>
                  </a:lnTo>
                  <a:lnTo>
                    <a:pt x="3334" y="4316"/>
                  </a:lnTo>
                  <a:lnTo>
                    <a:pt x="3412" y="4471"/>
                  </a:lnTo>
                  <a:lnTo>
                    <a:pt x="3515" y="4600"/>
                  </a:lnTo>
                  <a:lnTo>
                    <a:pt x="3748" y="4807"/>
                  </a:lnTo>
                  <a:lnTo>
                    <a:pt x="4006" y="4988"/>
                  </a:lnTo>
                  <a:lnTo>
                    <a:pt x="4290" y="5117"/>
                  </a:lnTo>
                  <a:lnTo>
                    <a:pt x="4600" y="5194"/>
                  </a:lnTo>
                  <a:lnTo>
                    <a:pt x="4419" y="6021"/>
                  </a:lnTo>
                  <a:lnTo>
                    <a:pt x="4213" y="5944"/>
                  </a:lnTo>
                  <a:lnTo>
                    <a:pt x="4032" y="5840"/>
                  </a:lnTo>
                  <a:lnTo>
                    <a:pt x="3851" y="5711"/>
                  </a:lnTo>
                  <a:lnTo>
                    <a:pt x="3670" y="5608"/>
                  </a:lnTo>
                  <a:lnTo>
                    <a:pt x="3515" y="5453"/>
                  </a:lnTo>
                  <a:lnTo>
                    <a:pt x="3360" y="5298"/>
                  </a:lnTo>
                  <a:lnTo>
                    <a:pt x="3231" y="5143"/>
                  </a:lnTo>
                  <a:lnTo>
                    <a:pt x="3102" y="4988"/>
                  </a:lnTo>
                  <a:lnTo>
                    <a:pt x="2972" y="4807"/>
                  </a:lnTo>
                  <a:lnTo>
                    <a:pt x="2869" y="4600"/>
                  </a:lnTo>
                  <a:lnTo>
                    <a:pt x="2792" y="4419"/>
                  </a:lnTo>
                  <a:lnTo>
                    <a:pt x="2714" y="4212"/>
                  </a:lnTo>
                  <a:lnTo>
                    <a:pt x="2662" y="4006"/>
                  </a:lnTo>
                  <a:lnTo>
                    <a:pt x="2611" y="3773"/>
                  </a:lnTo>
                  <a:lnTo>
                    <a:pt x="2585" y="3566"/>
                  </a:lnTo>
                  <a:lnTo>
                    <a:pt x="2585" y="3334"/>
                  </a:lnTo>
                  <a:lnTo>
                    <a:pt x="2585" y="3050"/>
                  </a:lnTo>
                  <a:lnTo>
                    <a:pt x="2636" y="2740"/>
                  </a:lnTo>
                  <a:lnTo>
                    <a:pt x="2714" y="2481"/>
                  </a:lnTo>
                  <a:lnTo>
                    <a:pt x="2817" y="2223"/>
                  </a:lnTo>
                  <a:lnTo>
                    <a:pt x="2921" y="1964"/>
                  </a:lnTo>
                  <a:lnTo>
                    <a:pt x="3076" y="1732"/>
                  </a:lnTo>
                  <a:lnTo>
                    <a:pt x="3231" y="1499"/>
                  </a:lnTo>
                  <a:lnTo>
                    <a:pt x="3437" y="1293"/>
                  </a:lnTo>
                  <a:lnTo>
                    <a:pt x="3618" y="1112"/>
                  </a:lnTo>
                  <a:lnTo>
                    <a:pt x="3851" y="931"/>
                  </a:lnTo>
                  <a:lnTo>
                    <a:pt x="4083" y="802"/>
                  </a:lnTo>
                  <a:lnTo>
                    <a:pt x="4342" y="673"/>
                  </a:lnTo>
                  <a:lnTo>
                    <a:pt x="4600" y="569"/>
                  </a:lnTo>
                  <a:lnTo>
                    <a:pt x="4884" y="518"/>
                  </a:lnTo>
                  <a:lnTo>
                    <a:pt x="5169" y="466"/>
                  </a:lnTo>
                  <a:lnTo>
                    <a:pt x="5453" y="440"/>
                  </a:lnTo>
                  <a:close/>
                  <a:moveTo>
                    <a:pt x="6280" y="1913"/>
                  </a:moveTo>
                  <a:lnTo>
                    <a:pt x="6512" y="1990"/>
                  </a:lnTo>
                  <a:lnTo>
                    <a:pt x="6719" y="2094"/>
                  </a:lnTo>
                  <a:lnTo>
                    <a:pt x="6926" y="2223"/>
                  </a:lnTo>
                  <a:lnTo>
                    <a:pt x="7081" y="2404"/>
                  </a:lnTo>
                  <a:lnTo>
                    <a:pt x="7236" y="2610"/>
                  </a:lnTo>
                  <a:lnTo>
                    <a:pt x="7313" y="2817"/>
                  </a:lnTo>
                  <a:lnTo>
                    <a:pt x="7391" y="3076"/>
                  </a:lnTo>
                  <a:lnTo>
                    <a:pt x="7417" y="3334"/>
                  </a:lnTo>
                  <a:lnTo>
                    <a:pt x="7391" y="3618"/>
                  </a:lnTo>
                  <a:lnTo>
                    <a:pt x="7313" y="3851"/>
                  </a:lnTo>
                  <a:lnTo>
                    <a:pt x="7210" y="4083"/>
                  </a:lnTo>
                  <a:lnTo>
                    <a:pt x="7055" y="4290"/>
                  </a:lnTo>
                  <a:lnTo>
                    <a:pt x="6874" y="4471"/>
                  </a:lnTo>
                  <a:lnTo>
                    <a:pt x="6667" y="4600"/>
                  </a:lnTo>
                  <a:lnTo>
                    <a:pt x="6435" y="4703"/>
                  </a:lnTo>
                  <a:lnTo>
                    <a:pt x="6202" y="4755"/>
                  </a:lnTo>
                  <a:lnTo>
                    <a:pt x="6125" y="4781"/>
                  </a:lnTo>
                  <a:lnTo>
                    <a:pt x="6047" y="4807"/>
                  </a:lnTo>
                  <a:lnTo>
                    <a:pt x="5970" y="4858"/>
                  </a:lnTo>
                  <a:lnTo>
                    <a:pt x="5918" y="4910"/>
                  </a:lnTo>
                  <a:lnTo>
                    <a:pt x="5892" y="4988"/>
                  </a:lnTo>
                  <a:lnTo>
                    <a:pt x="5866" y="5065"/>
                  </a:lnTo>
                  <a:lnTo>
                    <a:pt x="5840" y="5143"/>
                  </a:lnTo>
                  <a:lnTo>
                    <a:pt x="5866" y="5220"/>
                  </a:lnTo>
                  <a:lnTo>
                    <a:pt x="6073" y="6150"/>
                  </a:lnTo>
                  <a:lnTo>
                    <a:pt x="5789" y="6202"/>
                  </a:lnTo>
                  <a:lnTo>
                    <a:pt x="5453" y="6228"/>
                  </a:lnTo>
                  <a:lnTo>
                    <a:pt x="5143" y="6202"/>
                  </a:lnTo>
                  <a:lnTo>
                    <a:pt x="4859" y="6150"/>
                  </a:lnTo>
                  <a:lnTo>
                    <a:pt x="5065" y="5220"/>
                  </a:lnTo>
                  <a:lnTo>
                    <a:pt x="5091" y="5143"/>
                  </a:lnTo>
                  <a:lnTo>
                    <a:pt x="5065" y="5065"/>
                  </a:lnTo>
                  <a:lnTo>
                    <a:pt x="5039" y="4988"/>
                  </a:lnTo>
                  <a:lnTo>
                    <a:pt x="5014" y="4910"/>
                  </a:lnTo>
                  <a:lnTo>
                    <a:pt x="4962" y="4858"/>
                  </a:lnTo>
                  <a:lnTo>
                    <a:pt x="4884" y="4807"/>
                  </a:lnTo>
                  <a:lnTo>
                    <a:pt x="4807" y="4781"/>
                  </a:lnTo>
                  <a:lnTo>
                    <a:pt x="4729" y="4755"/>
                  </a:lnTo>
                  <a:lnTo>
                    <a:pt x="4497" y="4703"/>
                  </a:lnTo>
                  <a:lnTo>
                    <a:pt x="4264" y="4600"/>
                  </a:lnTo>
                  <a:lnTo>
                    <a:pt x="4058" y="4471"/>
                  </a:lnTo>
                  <a:lnTo>
                    <a:pt x="3877" y="4290"/>
                  </a:lnTo>
                  <a:lnTo>
                    <a:pt x="3722" y="4083"/>
                  </a:lnTo>
                  <a:lnTo>
                    <a:pt x="3618" y="3851"/>
                  </a:lnTo>
                  <a:lnTo>
                    <a:pt x="3541" y="3618"/>
                  </a:lnTo>
                  <a:lnTo>
                    <a:pt x="3515" y="3334"/>
                  </a:lnTo>
                  <a:lnTo>
                    <a:pt x="3541" y="3076"/>
                  </a:lnTo>
                  <a:lnTo>
                    <a:pt x="3618" y="2817"/>
                  </a:lnTo>
                  <a:lnTo>
                    <a:pt x="3696" y="2610"/>
                  </a:lnTo>
                  <a:lnTo>
                    <a:pt x="3851" y="2404"/>
                  </a:lnTo>
                  <a:lnTo>
                    <a:pt x="4006" y="2223"/>
                  </a:lnTo>
                  <a:lnTo>
                    <a:pt x="4213" y="2094"/>
                  </a:lnTo>
                  <a:lnTo>
                    <a:pt x="4419" y="1990"/>
                  </a:lnTo>
                  <a:lnTo>
                    <a:pt x="4652" y="1913"/>
                  </a:lnTo>
                  <a:lnTo>
                    <a:pt x="4652" y="3024"/>
                  </a:lnTo>
                  <a:lnTo>
                    <a:pt x="4678" y="3127"/>
                  </a:lnTo>
                  <a:lnTo>
                    <a:pt x="4704" y="3231"/>
                  </a:lnTo>
                  <a:lnTo>
                    <a:pt x="4755" y="3334"/>
                  </a:lnTo>
                  <a:lnTo>
                    <a:pt x="4807" y="3411"/>
                  </a:lnTo>
                  <a:lnTo>
                    <a:pt x="4884" y="3463"/>
                  </a:lnTo>
                  <a:lnTo>
                    <a:pt x="4988" y="3515"/>
                  </a:lnTo>
                  <a:lnTo>
                    <a:pt x="5091" y="3541"/>
                  </a:lnTo>
                  <a:lnTo>
                    <a:pt x="5195" y="3566"/>
                  </a:lnTo>
                  <a:lnTo>
                    <a:pt x="5737" y="3566"/>
                  </a:lnTo>
                  <a:lnTo>
                    <a:pt x="5840" y="3541"/>
                  </a:lnTo>
                  <a:lnTo>
                    <a:pt x="5944" y="3515"/>
                  </a:lnTo>
                  <a:lnTo>
                    <a:pt x="6047" y="3463"/>
                  </a:lnTo>
                  <a:lnTo>
                    <a:pt x="6125" y="3411"/>
                  </a:lnTo>
                  <a:lnTo>
                    <a:pt x="6176" y="3334"/>
                  </a:lnTo>
                  <a:lnTo>
                    <a:pt x="6228" y="3231"/>
                  </a:lnTo>
                  <a:lnTo>
                    <a:pt x="6254" y="3127"/>
                  </a:lnTo>
                  <a:lnTo>
                    <a:pt x="6280" y="3024"/>
                  </a:lnTo>
                  <a:lnTo>
                    <a:pt x="6280" y="1913"/>
                  </a:lnTo>
                  <a:close/>
                  <a:moveTo>
                    <a:pt x="5169" y="8967"/>
                  </a:moveTo>
                  <a:lnTo>
                    <a:pt x="5453" y="9328"/>
                  </a:lnTo>
                  <a:lnTo>
                    <a:pt x="5479" y="9406"/>
                  </a:lnTo>
                  <a:lnTo>
                    <a:pt x="5505" y="9484"/>
                  </a:lnTo>
                  <a:lnTo>
                    <a:pt x="5324" y="9664"/>
                  </a:lnTo>
                  <a:lnTo>
                    <a:pt x="5195" y="9742"/>
                  </a:lnTo>
                  <a:lnTo>
                    <a:pt x="5091" y="9819"/>
                  </a:lnTo>
                  <a:lnTo>
                    <a:pt x="4962" y="9845"/>
                  </a:lnTo>
                  <a:lnTo>
                    <a:pt x="4729" y="9845"/>
                  </a:lnTo>
                  <a:lnTo>
                    <a:pt x="4600" y="9819"/>
                  </a:lnTo>
                  <a:lnTo>
                    <a:pt x="4471" y="9742"/>
                  </a:lnTo>
                  <a:lnTo>
                    <a:pt x="4368" y="9664"/>
                  </a:lnTo>
                  <a:lnTo>
                    <a:pt x="4161" y="9484"/>
                  </a:lnTo>
                  <a:lnTo>
                    <a:pt x="4187" y="9406"/>
                  </a:lnTo>
                  <a:lnTo>
                    <a:pt x="4238" y="9328"/>
                  </a:lnTo>
                  <a:lnTo>
                    <a:pt x="4523" y="8967"/>
                  </a:lnTo>
                  <a:close/>
                  <a:moveTo>
                    <a:pt x="2792" y="7287"/>
                  </a:moveTo>
                  <a:lnTo>
                    <a:pt x="2792" y="11654"/>
                  </a:lnTo>
                  <a:lnTo>
                    <a:pt x="1422" y="11654"/>
                  </a:lnTo>
                  <a:lnTo>
                    <a:pt x="1422" y="11060"/>
                  </a:lnTo>
                  <a:lnTo>
                    <a:pt x="1861" y="11060"/>
                  </a:lnTo>
                  <a:lnTo>
                    <a:pt x="1939" y="11034"/>
                  </a:lnTo>
                  <a:lnTo>
                    <a:pt x="2016" y="10982"/>
                  </a:lnTo>
                  <a:lnTo>
                    <a:pt x="2068" y="10905"/>
                  </a:lnTo>
                  <a:lnTo>
                    <a:pt x="2068" y="10827"/>
                  </a:lnTo>
                  <a:lnTo>
                    <a:pt x="2068" y="10724"/>
                  </a:lnTo>
                  <a:lnTo>
                    <a:pt x="2016" y="10672"/>
                  </a:lnTo>
                  <a:lnTo>
                    <a:pt x="1939" y="10620"/>
                  </a:lnTo>
                  <a:lnTo>
                    <a:pt x="1861" y="10595"/>
                  </a:lnTo>
                  <a:lnTo>
                    <a:pt x="1422" y="10595"/>
                  </a:lnTo>
                  <a:lnTo>
                    <a:pt x="1422" y="10129"/>
                  </a:lnTo>
                  <a:lnTo>
                    <a:pt x="1732" y="10129"/>
                  </a:lnTo>
                  <a:lnTo>
                    <a:pt x="1810" y="10078"/>
                  </a:lnTo>
                  <a:lnTo>
                    <a:pt x="1835" y="10000"/>
                  </a:lnTo>
                  <a:lnTo>
                    <a:pt x="1861" y="9897"/>
                  </a:lnTo>
                  <a:lnTo>
                    <a:pt x="1835" y="9819"/>
                  </a:lnTo>
                  <a:lnTo>
                    <a:pt x="1810" y="9742"/>
                  </a:lnTo>
                  <a:lnTo>
                    <a:pt x="1732" y="9690"/>
                  </a:lnTo>
                  <a:lnTo>
                    <a:pt x="1422" y="9690"/>
                  </a:lnTo>
                  <a:lnTo>
                    <a:pt x="1422" y="9225"/>
                  </a:lnTo>
                  <a:lnTo>
                    <a:pt x="1629" y="9225"/>
                  </a:lnTo>
                  <a:lnTo>
                    <a:pt x="1732" y="9199"/>
                  </a:lnTo>
                  <a:lnTo>
                    <a:pt x="1810" y="9148"/>
                  </a:lnTo>
                  <a:lnTo>
                    <a:pt x="1835" y="9096"/>
                  </a:lnTo>
                  <a:lnTo>
                    <a:pt x="1861" y="8993"/>
                  </a:lnTo>
                  <a:lnTo>
                    <a:pt x="1835" y="8915"/>
                  </a:lnTo>
                  <a:lnTo>
                    <a:pt x="1810" y="8838"/>
                  </a:lnTo>
                  <a:lnTo>
                    <a:pt x="1732" y="8786"/>
                  </a:lnTo>
                  <a:lnTo>
                    <a:pt x="1629" y="8760"/>
                  </a:lnTo>
                  <a:lnTo>
                    <a:pt x="1422" y="8760"/>
                  </a:lnTo>
                  <a:lnTo>
                    <a:pt x="1422" y="8321"/>
                  </a:lnTo>
                  <a:lnTo>
                    <a:pt x="1861" y="8321"/>
                  </a:lnTo>
                  <a:lnTo>
                    <a:pt x="1939" y="8295"/>
                  </a:lnTo>
                  <a:lnTo>
                    <a:pt x="2016" y="8243"/>
                  </a:lnTo>
                  <a:lnTo>
                    <a:pt x="2068" y="8166"/>
                  </a:lnTo>
                  <a:lnTo>
                    <a:pt x="2068" y="8088"/>
                  </a:lnTo>
                  <a:lnTo>
                    <a:pt x="2068" y="8011"/>
                  </a:lnTo>
                  <a:lnTo>
                    <a:pt x="2016" y="7933"/>
                  </a:lnTo>
                  <a:lnTo>
                    <a:pt x="1939" y="7882"/>
                  </a:lnTo>
                  <a:lnTo>
                    <a:pt x="1861" y="7856"/>
                  </a:lnTo>
                  <a:lnTo>
                    <a:pt x="1422" y="7856"/>
                  </a:lnTo>
                  <a:lnTo>
                    <a:pt x="1422" y="7287"/>
                  </a:lnTo>
                  <a:close/>
                  <a:moveTo>
                    <a:pt x="4161" y="10078"/>
                  </a:moveTo>
                  <a:lnTo>
                    <a:pt x="4368" y="10207"/>
                  </a:lnTo>
                  <a:lnTo>
                    <a:pt x="4626" y="10285"/>
                  </a:lnTo>
                  <a:lnTo>
                    <a:pt x="4626" y="11654"/>
                  </a:lnTo>
                  <a:lnTo>
                    <a:pt x="4161" y="11654"/>
                  </a:lnTo>
                  <a:lnTo>
                    <a:pt x="4161" y="10078"/>
                  </a:lnTo>
                  <a:close/>
                  <a:moveTo>
                    <a:pt x="5530" y="10078"/>
                  </a:moveTo>
                  <a:lnTo>
                    <a:pt x="5530" y="11654"/>
                  </a:lnTo>
                  <a:lnTo>
                    <a:pt x="5065" y="11654"/>
                  </a:lnTo>
                  <a:lnTo>
                    <a:pt x="5065" y="10285"/>
                  </a:lnTo>
                  <a:lnTo>
                    <a:pt x="5298" y="10207"/>
                  </a:lnTo>
                  <a:lnTo>
                    <a:pt x="5530" y="10078"/>
                  </a:lnTo>
                  <a:close/>
                  <a:moveTo>
                    <a:pt x="10466" y="4600"/>
                  </a:moveTo>
                  <a:lnTo>
                    <a:pt x="10466" y="11654"/>
                  </a:lnTo>
                  <a:lnTo>
                    <a:pt x="5970" y="11654"/>
                  </a:lnTo>
                  <a:lnTo>
                    <a:pt x="5970" y="9561"/>
                  </a:lnTo>
                  <a:lnTo>
                    <a:pt x="5970" y="9432"/>
                  </a:lnTo>
                  <a:lnTo>
                    <a:pt x="5944" y="9303"/>
                  </a:lnTo>
                  <a:lnTo>
                    <a:pt x="5892" y="9173"/>
                  </a:lnTo>
                  <a:lnTo>
                    <a:pt x="5815" y="9070"/>
                  </a:lnTo>
                  <a:lnTo>
                    <a:pt x="5143" y="8166"/>
                  </a:lnTo>
                  <a:lnTo>
                    <a:pt x="5091" y="8114"/>
                  </a:lnTo>
                  <a:lnTo>
                    <a:pt x="5014" y="8062"/>
                  </a:lnTo>
                  <a:lnTo>
                    <a:pt x="4936" y="8037"/>
                  </a:lnTo>
                  <a:lnTo>
                    <a:pt x="4833" y="8011"/>
                  </a:lnTo>
                  <a:lnTo>
                    <a:pt x="4755" y="8037"/>
                  </a:lnTo>
                  <a:lnTo>
                    <a:pt x="4678" y="8062"/>
                  </a:lnTo>
                  <a:lnTo>
                    <a:pt x="4600" y="8114"/>
                  </a:lnTo>
                  <a:lnTo>
                    <a:pt x="4549" y="8166"/>
                  </a:lnTo>
                  <a:lnTo>
                    <a:pt x="3877" y="9070"/>
                  </a:lnTo>
                  <a:lnTo>
                    <a:pt x="3799" y="9173"/>
                  </a:lnTo>
                  <a:lnTo>
                    <a:pt x="3748" y="9303"/>
                  </a:lnTo>
                  <a:lnTo>
                    <a:pt x="3722" y="9432"/>
                  </a:lnTo>
                  <a:lnTo>
                    <a:pt x="3696" y="9561"/>
                  </a:lnTo>
                  <a:lnTo>
                    <a:pt x="3696" y="11654"/>
                  </a:lnTo>
                  <a:lnTo>
                    <a:pt x="3257" y="11654"/>
                  </a:lnTo>
                  <a:lnTo>
                    <a:pt x="3257" y="7210"/>
                  </a:lnTo>
                  <a:lnTo>
                    <a:pt x="3231" y="7132"/>
                  </a:lnTo>
                  <a:lnTo>
                    <a:pt x="3231" y="7055"/>
                  </a:lnTo>
                  <a:lnTo>
                    <a:pt x="3127" y="6925"/>
                  </a:lnTo>
                  <a:lnTo>
                    <a:pt x="3024" y="6848"/>
                  </a:lnTo>
                  <a:lnTo>
                    <a:pt x="2947" y="6822"/>
                  </a:lnTo>
                  <a:lnTo>
                    <a:pt x="1267" y="6822"/>
                  </a:lnTo>
                  <a:lnTo>
                    <a:pt x="1190" y="6848"/>
                  </a:lnTo>
                  <a:lnTo>
                    <a:pt x="1086" y="6925"/>
                  </a:lnTo>
                  <a:lnTo>
                    <a:pt x="1009" y="7055"/>
                  </a:lnTo>
                  <a:lnTo>
                    <a:pt x="983" y="7132"/>
                  </a:lnTo>
                  <a:lnTo>
                    <a:pt x="957" y="7210"/>
                  </a:lnTo>
                  <a:lnTo>
                    <a:pt x="957" y="11654"/>
                  </a:lnTo>
                  <a:lnTo>
                    <a:pt x="466" y="11654"/>
                  </a:lnTo>
                  <a:lnTo>
                    <a:pt x="466" y="4600"/>
                  </a:lnTo>
                  <a:lnTo>
                    <a:pt x="2378" y="4600"/>
                  </a:lnTo>
                  <a:lnTo>
                    <a:pt x="2481" y="4833"/>
                  </a:lnTo>
                  <a:lnTo>
                    <a:pt x="2585" y="5039"/>
                  </a:lnTo>
                  <a:lnTo>
                    <a:pt x="2740" y="5246"/>
                  </a:lnTo>
                  <a:lnTo>
                    <a:pt x="2869" y="5453"/>
                  </a:lnTo>
                  <a:lnTo>
                    <a:pt x="3024" y="5634"/>
                  </a:lnTo>
                  <a:lnTo>
                    <a:pt x="3205" y="5789"/>
                  </a:lnTo>
                  <a:lnTo>
                    <a:pt x="3386" y="5944"/>
                  </a:lnTo>
                  <a:lnTo>
                    <a:pt x="3593" y="6099"/>
                  </a:lnTo>
                  <a:lnTo>
                    <a:pt x="3799" y="6228"/>
                  </a:lnTo>
                  <a:lnTo>
                    <a:pt x="4006" y="6331"/>
                  </a:lnTo>
                  <a:lnTo>
                    <a:pt x="4238" y="6435"/>
                  </a:lnTo>
                  <a:lnTo>
                    <a:pt x="4471" y="6512"/>
                  </a:lnTo>
                  <a:lnTo>
                    <a:pt x="4704" y="6590"/>
                  </a:lnTo>
                  <a:lnTo>
                    <a:pt x="4962" y="6641"/>
                  </a:lnTo>
                  <a:lnTo>
                    <a:pt x="5195" y="6667"/>
                  </a:lnTo>
                  <a:lnTo>
                    <a:pt x="5711" y="6667"/>
                  </a:lnTo>
                  <a:lnTo>
                    <a:pt x="5970" y="6641"/>
                  </a:lnTo>
                  <a:lnTo>
                    <a:pt x="6228" y="6590"/>
                  </a:lnTo>
                  <a:lnTo>
                    <a:pt x="6461" y="6512"/>
                  </a:lnTo>
                  <a:lnTo>
                    <a:pt x="6693" y="6435"/>
                  </a:lnTo>
                  <a:lnTo>
                    <a:pt x="6926" y="6331"/>
                  </a:lnTo>
                  <a:lnTo>
                    <a:pt x="7132" y="6228"/>
                  </a:lnTo>
                  <a:lnTo>
                    <a:pt x="7339" y="6099"/>
                  </a:lnTo>
                  <a:lnTo>
                    <a:pt x="7546" y="5944"/>
                  </a:lnTo>
                  <a:lnTo>
                    <a:pt x="7727" y="5789"/>
                  </a:lnTo>
                  <a:lnTo>
                    <a:pt x="7908" y="5634"/>
                  </a:lnTo>
                  <a:lnTo>
                    <a:pt x="8063" y="5453"/>
                  </a:lnTo>
                  <a:lnTo>
                    <a:pt x="8192" y="5246"/>
                  </a:lnTo>
                  <a:lnTo>
                    <a:pt x="8347" y="5039"/>
                  </a:lnTo>
                  <a:lnTo>
                    <a:pt x="8450" y="4833"/>
                  </a:lnTo>
                  <a:lnTo>
                    <a:pt x="8554" y="4600"/>
                  </a:lnTo>
                  <a:close/>
                  <a:moveTo>
                    <a:pt x="5117" y="1"/>
                  </a:moveTo>
                  <a:lnTo>
                    <a:pt x="4781" y="52"/>
                  </a:lnTo>
                  <a:lnTo>
                    <a:pt x="4471" y="130"/>
                  </a:lnTo>
                  <a:lnTo>
                    <a:pt x="4161" y="259"/>
                  </a:lnTo>
                  <a:lnTo>
                    <a:pt x="3877" y="388"/>
                  </a:lnTo>
                  <a:lnTo>
                    <a:pt x="3593" y="569"/>
                  </a:lnTo>
                  <a:lnTo>
                    <a:pt x="3334" y="750"/>
                  </a:lnTo>
                  <a:lnTo>
                    <a:pt x="3102" y="983"/>
                  </a:lnTo>
                  <a:lnTo>
                    <a:pt x="2895" y="1215"/>
                  </a:lnTo>
                  <a:lnTo>
                    <a:pt x="2688" y="1474"/>
                  </a:lnTo>
                  <a:lnTo>
                    <a:pt x="2533" y="1732"/>
                  </a:lnTo>
                  <a:lnTo>
                    <a:pt x="2378" y="2042"/>
                  </a:lnTo>
                  <a:lnTo>
                    <a:pt x="2275" y="2352"/>
                  </a:lnTo>
                  <a:lnTo>
                    <a:pt x="2197" y="2662"/>
                  </a:lnTo>
                  <a:lnTo>
                    <a:pt x="2146" y="2998"/>
                  </a:lnTo>
                  <a:lnTo>
                    <a:pt x="2120" y="3334"/>
                  </a:lnTo>
                  <a:lnTo>
                    <a:pt x="2146" y="3747"/>
                  </a:lnTo>
                  <a:lnTo>
                    <a:pt x="2223" y="4161"/>
                  </a:lnTo>
                  <a:lnTo>
                    <a:pt x="311" y="4161"/>
                  </a:lnTo>
                  <a:lnTo>
                    <a:pt x="233" y="4187"/>
                  </a:lnTo>
                  <a:lnTo>
                    <a:pt x="104" y="4264"/>
                  </a:lnTo>
                  <a:lnTo>
                    <a:pt x="27" y="4393"/>
                  </a:lnTo>
                  <a:lnTo>
                    <a:pt x="1" y="4445"/>
                  </a:lnTo>
                  <a:lnTo>
                    <a:pt x="1" y="4523"/>
                  </a:lnTo>
                  <a:lnTo>
                    <a:pt x="1" y="11731"/>
                  </a:lnTo>
                  <a:lnTo>
                    <a:pt x="1" y="11809"/>
                  </a:lnTo>
                  <a:lnTo>
                    <a:pt x="27" y="11887"/>
                  </a:lnTo>
                  <a:lnTo>
                    <a:pt x="104" y="11990"/>
                  </a:lnTo>
                  <a:lnTo>
                    <a:pt x="233" y="12093"/>
                  </a:lnTo>
                  <a:lnTo>
                    <a:pt x="311" y="12093"/>
                  </a:lnTo>
                  <a:lnTo>
                    <a:pt x="389" y="12119"/>
                  </a:lnTo>
                  <a:lnTo>
                    <a:pt x="10543" y="12119"/>
                  </a:lnTo>
                  <a:lnTo>
                    <a:pt x="10621" y="12093"/>
                  </a:lnTo>
                  <a:lnTo>
                    <a:pt x="10698" y="12093"/>
                  </a:lnTo>
                  <a:lnTo>
                    <a:pt x="10827" y="11990"/>
                  </a:lnTo>
                  <a:lnTo>
                    <a:pt x="10905" y="11887"/>
                  </a:lnTo>
                  <a:lnTo>
                    <a:pt x="10931" y="11809"/>
                  </a:lnTo>
                  <a:lnTo>
                    <a:pt x="10931" y="11731"/>
                  </a:lnTo>
                  <a:lnTo>
                    <a:pt x="10931" y="4523"/>
                  </a:lnTo>
                  <a:lnTo>
                    <a:pt x="10931" y="4445"/>
                  </a:lnTo>
                  <a:lnTo>
                    <a:pt x="10905" y="4393"/>
                  </a:lnTo>
                  <a:lnTo>
                    <a:pt x="10827" y="4264"/>
                  </a:lnTo>
                  <a:lnTo>
                    <a:pt x="10698" y="4187"/>
                  </a:lnTo>
                  <a:lnTo>
                    <a:pt x="10621" y="4161"/>
                  </a:lnTo>
                  <a:lnTo>
                    <a:pt x="8709" y="4161"/>
                  </a:lnTo>
                  <a:lnTo>
                    <a:pt x="8786" y="3747"/>
                  </a:lnTo>
                  <a:lnTo>
                    <a:pt x="8812" y="3334"/>
                  </a:lnTo>
                  <a:lnTo>
                    <a:pt x="8786" y="2998"/>
                  </a:lnTo>
                  <a:lnTo>
                    <a:pt x="8734" y="2662"/>
                  </a:lnTo>
                  <a:lnTo>
                    <a:pt x="8657" y="2352"/>
                  </a:lnTo>
                  <a:lnTo>
                    <a:pt x="8554" y="2042"/>
                  </a:lnTo>
                  <a:lnTo>
                    <a:pt x="8399" y="1732"/>
                  </a:lnTo>
                  <a:lnTo>
                    <a:pt x="8243" y="1474"/>
                  </a:lnTo>
                  <a:lnTo>
                    <a:pt x="8037" y="1215"/>
                  </a:lnTo>
                  <a:lnTo>
                    <a:pt x="7830" y="983"/>
                  </a:lnTo>
                  <a:lnTo>
                    <a:pt x="7598" y="750"/>
                  </a:lnTo>
                  <a:lnTo>
                    <a:pt x="7339" y="569"/>
                  </a:lnTo>
                  <a:lnTo>
                    <a:pt x="7055" y="388"/>
                  </a:lnTo>
                  <a:lnTo>
                    <a:pt x="6771" y="259"/>
                  </a:lnTo>
                  <a:lnTo>
                    <a:pt x="6461" y="130"/>
                  </a:lnTo>
                  <a:lnTo>
                    <a:pt x="6151" y="52"/>
                  </a:lnTo>
                  <a:lnTo>
                    <a:pt x="58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2734775" y="2119450"/>
              <a:ext cx="80775" cy="54950"/>
            </a:xfrm>
            <a:custGeom>
              <a:avLst/>
              <a:gdLst/>
              <a:ahLst/>
              <a:cxnLst/>
              <a:rect l="l" t="t" r="r" b="b"/>
              <a:pathLst>
                <a:path w="3231" h="2198" extrusionOk="0">
                  <a:moveTo>
                    <a:pt x="2765" y="466"/>
                  </a:moveTo>
                  <a:lnTo>
                    <a:pt x="2765" y="1732"/>
                  </a:lnTo>
                  <a:lnTo>
                    <a:pt x="466" y="1732"/>
                  </a:lnTo>
                  <a:lnTo>
                    <a:pt x="466" y="466"/>
                  </a:lnTo>
                  <a:close/>
                  <a:moveTo>
                    <a:pt x="388" y="1"/>
                  </a:moveTo>
                  <a:lnTo>
                    <a:pt x="311" y="27"/>
                  </a:lnTo>
                  <a:lnTo>
                    <a:pt x="233" y="27"/>
                  </a:lnTo>
                  <a:lnTo>
                    <a:pt x="130" y="130"/>
                  </a:lnTo>
                  <a:lnTo>
                    <a:pt x="26" y="233"/>
                  </a:lnTo>
                  <a:lnTo>
                    <a:pt x="26" y="311"/>
                  </a:lnTo>
                  <a:lnTo>
                    <a:pt x="1" y="388"/>
                  </a:lnTo>
                  <a:lnTo>
                    <a:pt x="1" y="1810"/>
                  </a:lnTo>
                  <a:lnTo>
                    <a:pt x="26" y="1887"/>
                  </a:lnTo>
                  <a:lnTo>
                    <a:pt x="26" y="1965"/>
                  </a:lnTo>
                  <a:lnTo>
                    <a:pt x="130" y="2094"/>
                  </a:lnTo>
                  <a:lnTo>
                    <a:pt x="233" y="2171"/>
                  </a:lnTo>
                  <a:lnTo>
                    <a:pt x="311" y="2197"/>
                  </a:lnTo>
                  <a:lnTo>
                    <a:pt x="2920" y="2197"/>
                  </a:lnTo>
                  <a:lnTo>
                    <a:pt x="2998" y="2171"/>
                  </a:lnTo>
                  <a:lnTo>
                    <a:pt x="3127" y="2094"/>
                  </a:lnTo>
                  <a:lnTo>
                    <a:pt x="3205" y="1965"/>
                  </a:lnTo>
                  <a:lnTo>
                    <a:pt x="3230" y="1887"/>
                  </a:lnTo>
                  <a:lnTo>
                    <a:pt x="3230" y="1810"/>
                  </a:lnTo>
                  <a:lnTo>
                    <a:pt x="3230" y="388"/>
                  </a:lnTo>
                  <a:lnTo>
                    <a:pt x="3230" y="311"/>
                  </a:lnTo>
                  <a:lnTo>
                    <a:pt x="3205" y="233"/>
                  </a:lnTo>
                  <a:lnTo>
                    <a:pt x="3127" y="130"/>
                  </a:lnTo>
                  <a:lnTo>
                    <a:pt x="2998" y="27"/>
                  </a:lnTo>
                  <a:lnTo>
                    <a:pt x="2920" y="27"/>
                  </a:lnTo>
                  <a:lnTo>
                    <a:pt x="28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2742525" y="2185350"/>
              <a:ext cx="65275" cy="11650"/>
            </a:xfrm>
            <a:custGeom>
              <a:avLst/>
              <a:gdLst/>
              <a:ahLst/>
              <a:cxnLst/>
              <a:rect l="l" t="t" r="r" b="b"/>
              <a:pathLst>
                <a:path w="2611" h="466" extrusionOk="0">
                  <a:moveTo>
                    <a:pt x="233" y="0"/>
                  </a:moveTo>
                  <a:lnTo>
                    <a:pt x="130" y="26"/>
                  </a:lnTo>
                  <a:lnTo>
                    <a:pt x="78" y="78"/>
                  </a:lnTo>
                  <a:lnTo>
                    <a:pt x="26" y="130"/>
                  </a:lnTo>
                  <a:lnTo>
                    <a:pt x="1" y="233"/>
                  </a:lnTo>
                  <a:lnTo>
                    <a:pt x="26" y="310"/>
                  </a:lnTo>
                  <a:lnTo>
                    <a:pt x="78" y="388"/>
                  </a:lnTo>
                  <a:lnTo>
                    <a:pt x="130" y="440"/>
                  </a:lnTo>
                  <a:lnTo>
                    <a:pt x="233" y="466"/>
                  </a:lnTo>
                  <a:lnTo>
                    <a:pt x="2378" y="466"/>
                  </a:lnTo>
                  <a:lnTo>
                    <a:pt x="2455" y="440"/>
                  </a:lnTo>
                  <a:lnTo>
                    <a:pt x="2533" y="388"/>
                  </a:lnTo>
                  <a:lnTo>
                    <a:pt x="2584" y="310"/>
                  </a:lnTo>
                  <a:lnTo>
                    <a:pt x="2610" y="233"/>
                  </a:lnTo>
                  <a:lnTo>
                    <a:pt x="2584" y="130"/>
                  </a:lnTo>
                  <a:lnTo>
                    <a:pt x="2533" y="78"/>
                  </a:lnTo>
                  <a:lnTo>
                    <a:pt x="2455" y="26"/>
                  </a:lnTo>
                  <a:lnTo>
                    <a:pt x="23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2742525" y="2207950"/>
              <a:ext cx="65275" cy="11650"/>
            </a:xfrm>
            <a:custGeom>
              <a:avLst/>
              <a:gdLst/>
              <a:ahLst/>
              <a:cxnLst/>
              <a:rect l="l" t="t" r="r" b="b"/>
              <a:pathLst>
                <a:path w="2611" h="466" extrusionOk="0">
                  <a:moveTo>
                    <a:pt x="233" y="1"/>
                  </a:moveTo>
                  <a:lnTo>
                    <a:pt x="130" y="27"/>
                  </a:lnTo>
                  <a:lnTo>
                    <a:pt x="78" y="78"/>
                  </a:lnTo>
                  <a:lnTo>
                    <a:pt x="26" y="156"/>
                  </a:lnTo>
                  <a:lnTo>
                    <a:pt x="1" y="233"/>
                  </a:lnTo>
                  <a:lnTo>
                    <a:pt x="26" y="311"/>
                  </a:lnTo>
                  <a:lnTo>
                    <a:pt x="78" y="388"/>
                  </a:lnTo>
                  <a:lnTo>
                    <a:pt x="130" y="440"/>
                  </a:lnTo>
                  <a:lnTo>
                    <a:pt x="233" y="466"/>
                  </a:lnTo>
                  <a:lnTo>
                    <a:pt x="2378" y="466"/>
                  </a:lnTo>
                  <a:lnTo>
                    <a:pt x="2455" y="440"/>
                  </a:lnTo>
                  <a:lnTo>
                    <a:pt x="2533" y="388"/>
                  </a:lnTo>
                  <a:lnTo>
                    <a:pt x="2584" y="311"/>
                  </a:lnTo>
                  <a:lnTo>
                    <a:pt x="2610" y="233"/>
                  </a:lnTo>
                  <a:lnTo>
                    <a:pt x="2584" y="156"/>
                  </a:lnTo>
                  <a:lnTo>
                    <a:pt x="2533" y="78"/>
                  </a:lnTo>
                  <a:lnTo>
                    <a:pt x="2455" y="27"/>
                  </a:lnTo>
                  <a:lnTo>
                    <a:pt x="23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0" name="Google Shape;2320;p46"/>
          <p:cNvSpPr/>
          <p:nvPr/>
        </p:nvSpPr>
        <p:spPr>
          <a:xfrm>
            <a:off x="7006963" y="3104930"/>
            <a:ext cx="274330" cy="274330"/>
          </a:xfrm>
          <a:custGeom>
            <a:avLst/>
            <a:gdLst/>
            <a:ahLst/>
            <a:cxnLst/>
            <a:rect l="l" t="t" r="r" b="b"/>
            <a:pathLst>
              <a:path w="15556" h="15556" extrusionOk="0">
                <a:moveTo>
                  <a:pt x="957" y="543"/>
                </a:moveTo>
                <a:lnTo>
                  <a:pt x="1060" y="569"/>
                </a:lnTo>
                <a:lnTo>
                  <a:pt x="1680" y="776"/>
                </a:lnTo>
                <a:lnTo>
                  <a:pt x="1629" y="1008"/>
                </a:lnTo>
                <a:lnTo>
                  <a:pt x="1525" y="1189"/>
                </a:lnTo>
                <a:lnTo>
                  <a:pt x="1422" y="1344"/>
                </a:lnTo>
                <a:lnTo>
                  <a:pt x="1293" y="1474"/>
                </a:lnTo>
                <a:lnTo>
                  <a:pt x="1138" y="1551"/>
                </a:lnTo>
                <a:lnTo>
                  <a:pt x="1009" y="1629"/>
                </a:lnTo>
                <a:lnTo>
                  <a:pt x="802" y="1680"/>
                </a:lnTo>
                <a:lnTo>
                  <a:pt x="595" y="1008"/>
                </a:lnTo>
                <a:lnTo>
                  <a:pt x="595" y="931"/>
                </a:lnTo>
                <a:lnTo>
                  <a:pt x="595" y="828"/>
                </a:lnTo>
                <a:lnTo>
                  <a:pt x="647" y="724"/>
                </a:lnTo>
                <a:lnTo>
                  <a:pt x="699" y="647"/>
                </a:lnTo>
                <a:lnTo>
                  <a:pt x="828" y="569"/>
                </a:lnTo>
                <a:lnTo>
                  <a:pt x="957" y="543"/>
                </a:lnTo>
                <a:close/>
                <a:moveTo>
                  <a:pt x="2120" y="905"/>
                </a:moveTo>
                <a:lnTo>
                  <a:pt x="3360" y="1344"/>
                </a:lnTo>
                <a:lnTo>
                  <a:pt x="4135" y="1603"/>
                </a:lnTo>
                <a:lnTo>
                  <a:pt x="4058" y="2895"/>
                </a:lnTo>
                <a:lnTo>
                  <a:pt x="4032" y="3101"/>
                </a:lnTo>
                <a:lnTo>
                  <a:pt x="3954" y="3308"/>
                </a:lnTo>
                <a:lnTo>
                  <a:pt x="3851" y="3489"/>
                </a:lnTo>
                <a:lnTo>
                  <a:pt x="3696" y="3670"/>
                </a:lnTo>
                <a:lnTo>
                  <a:pt x="3541" y="3799"/>
                </a:lnTo>
                <a:lnTo>
                  <a:pt x="3360" y="3928"/>
                </a:lnTo>
                <a:lnTo>
                  <a:pt x="3153" y="4006"/>
                </a:lnTo>
                <a:lnTo>
                  <a:pt x="2921" y="4032"/>
                </a:lnTo>
                <a:lnTo>
                  <a:pt x="1577" y="4135"/>
                </a:lnTo>
                <a:lnTo>
                  <a:pt x="1345" y="3386"/>
                </a:lnTo>
                <a:lnTo>
                  <a:pt x="957" y="2120"/>
                </a:lnTo>
                <a:lnTo>
                  <a:pt x="1112" y="2068"/>
                </a:lnTo>
                <a:lnTo>
                  <a:pt x="1293" y="1990"/>
                </a:lnTo>
                <a:lnTo>
                  <a:pt x="1448" y="1887"/>
                </a:lnTo>
                <a:lnTo>
                  <a:pt x="1629" y="1758"/>
                </a:lnTo>
                <a:lnTo>
                  <a:pt x="1784" y="1603"/>
                </a:lnTo>
                <a:lnTo>
                  <a:pt x="1939" y="1422"/>
                </a:lnTo>
                <a:lnTo>
                  <a:pt x="2042" y="1189"/>
                </a:lnTo>
                <a:lnTo>
                  <a:pt x="2120" y="905"/>
                </a:lnTo>
                <a:close/>
                <a:moveTo>
                  <a:pt x="4574" y="1964"/>
                </a:moveTo>
                <a:lnTo>
                  <a:pt x="12894" y="10285"/>
                </a:lnTo>
                <a:lnTo>
                  <a:pt x="12584" y="10595"/>
                </a:lnTo>
                <a:lnTo>
                  <a:pt x="4523" y="2533"/>
                </a:lnTo>
                <a:lnTo>
                  <a:pt x="4574" y="1964"/>
                </a:lnTo>
                <a:close/>
                <a:moveTo>
                  <a:pt x="4471" y="3127"/>
                </a:moveTo>
                <a:lnTo>
                  <a:pt x="12249" y="10905"/>
                </a:lnTo>
                <a:lnTo>
                  <a:pt x="10905" y="12274"/>
                </a:lnTo>
                <a:lnTo>
                  <a:pt x="3102" y="4471"/>
                </a:lnTo>
                <a:lnTo>
                  <a:pt x="3360" y="4419"/>
                </a:lnTo>
                <a:lnTo>
                  <a:pt x="3593" y="4316"/>
                </a:lnTo>
                <a:lnTo>
                  <a:pt x="3799" y="4187"/>
                </a:lnTo>
                <a:lnTo>
                  <a:pt x="4006" y="4006"/>
                </a:lnTo>
                <a:lnTo>
                  <a:pt x="4161" y="3825"/>
                </a:lnTo>
                <a:lnTo>
                  <a:pt x="4316" y="3618"/>
                </a:lnTo>
                <a:lnTo>
                  <a:pt x="4419" y="3386"/>
                </a:lnTo>
                <a:lnTo>
                  <a:pt x="4471" y="3127"/>
                </a:lnTo>
                <a:close/>
                <a:moveTo>
                  <a:pt x="2507" y="4523"/>
                </a:moveTo>
                <a:lnTo>
                  <a:pt x="10595" y="12584"/>
                </a:lnTo>
                <a:lnTo>
                  <a:pt x="10259" y="12920"/>
                </a:lnTo>
                <a:lnTo>
                  <a:pt x="1913" y="4574"/>
                </a:lnTo>
                <a:lnTo>
                  <a:pt x="2507" y="4523"/>
                </a:lnTo>
                <a:close/>
                <a:moveTo>
                  <a:pt x="13566" y="10362"/>
                </a:moveTo>
                <a:lnTo>
                  <a:pt x="13618" y="10388"/>
                </a:lnTo>
                <a:lnTo>
                  <a:pt x="13876" y="10646"/>
                </a:lnTo>
                <a:lnTo>
                  <a:pt x="13902" y="10698"/>
                </a:lnTo>
                <a:lnTo>
                  <a:pt x="13902" y="10750"/>
                </a:lnTo>
                <a:lnTo>
                  <a:pt x="13902" y="10801"/>
                </a:lnTo>
                <a:lnTo>
                  <a:pt x="13876" y="10853"/>
                </a:lnTo>
                <a:lnTo>
                  <a:pt x="13825" y="10905"/>
                </a:lnTo>
                <a:lnTo>
                  <a:pt x="10827" y="13902"/>
                </a:lnTo>
                <a:lnTo>
                  <a:pt x="10776" y="13928"/>
                </a:lnTo>
                <a:lnTo>
                  <a:pt x="10672" y="13928"/>
                </a:lnTo>
                <a:lnTo>
                  <a:pt x="10621" y="13902"/>
                </a:lnTo>
                <a:lnTo>
                  <a:pt x="10362" y="13644"/>
                </a:lnTo>
                <a:lnTo>
                  <a:pt x="10336" y="13592"/>
                </a:lnTo>
                <a:lnTo>
                  <a:pt x="10336" y="13540"/>
                </a:lnTo>
                <a:lnTo>
                  <a:pt x="10336" y="13489"/>
                </a:lnTo>
                <a:lnTo>
                  <a:pt x="10362" y="13437"/>
                </a:lnTo>
                <a:lnTo>
                  <a:pt x="13411" y="10388"/>
                </a:lnTo>
                <a:lnTo>
                  <a:pt x="13463" y="10362"/>
                </a:lnTo>
                <a:close/>
                <a:moveTo>
                  <a:pt x="13980" y="11370"/>
                </a:moveTo>
                <a:lnTo>
                  <a:pt x="14832" y="12222"/>
                </a:lnTo>
                <a:lnTo>
                  <a:pt x="14884" y="12300"/>
                </a:lnTo>
                <a:lnTo>
                  <a:pt x="14936" y="12377"/>
                </a:lnTo>
                <a:lnTo>
                  <a:pt x="14962" y="12481"/>
                </a:lnTo>
                <a:lnTo>
                  <a:pt x="14962" y="12558"/>
                </a:lnTo>
                <a:lnTo>
                  <a:pt x="14962" y="12662"/>
                </a:lnTo>
                <a:lnTo>
                  <a:pt x="14936" y="12765"/>
                </a:lnTo>
                <a:lnTo>
                  <a:pt x="14884" y="12843"/>
                </a:lnTo>
                <a:lnTo>
                  <a:pt x="14832" y="12920"/>
                </a:lnTo>
                <a:lnTo>
                  <a:pt x="12894" y="14858"/>
                </a:lnTo>
                <a:lnTo>
                  <a:pt x="12817" y="14910"/>
                </a:lnTo>
                <a:lnTo>
                  <a:pt x="12739" y="14961"/>
                </a:lnTo>
                <a:lnTo>
                  <a:pt x="12636" y="14987"/>
                </a:lnTo>
                <a:lnTo>
                  <a:pt x="12455" y="14987"/>
                </a:lnTo>
                <a:lnTo>
                  <a:pt x="12352" y="14961"/>
                </a:lnTo>
                <a:lnTo>
                  <a:pt x="12274" y="14910"/>
                </a:lnTo>
                <a:lnTo>
                  <a:pt x="12197" y="14858"/>
                </a:lnTo>
                <a:lnTo>
                  <a:pt x="11344" y="14005"/>
                </a:lnTo>
                <a:lnTo>
                  <a:pt x="13980" y="11370"/>
                </a:lnTo>
                <a:close/>
                <a:moveTo>
                  <a:pt x="12481" y="1"/>
                </a:moveTo>
                <a:lnTo>
                  <a:pt x="12300" y="78"/>
                </a:lnTo>
                <a:lnTo>
                  <a:pt x="12145" y="156"/>
                </a:lnTo>
                <a:lnTo>
                  <a:pt x="11990" y="285"/>
                </a:lnTo>
                <a:lnTo>
                  <a:pt x="7753" y="4523"/>
                </a:lnTo>
                <a:lnTo>
                  <a:pt x="4523" y="1267"/>
                </a:lnTo>
                <a:lnTo>
                  <a:pt x="4445" y="1215"/>
                </a:lnTo>
                <a:lnTo>
                  <a:pt x="3515" y="905"/>
                </a:lnTo>
                <a:lnTo>
                  <a:pt x="1215" y="130"/>
                </a:lnTo>
                <a:lnTo>
                  <a:pt x="1112" y="104"/>
                </a:lnTo>
                <a:lnTo>
                  <a:pt x="983" y="78"/>
                </a:lnTo>
                <a:lnTo>
                  <a:pt x="879" y="104"/>
                </a:lnTo>
                <a:lnTo>
                  <a:pt x="776" y="104"/>
                </a:lnTo>
                <a:lnTo>
                  <a:pt x="673" y="156"/>
                </a:lnTo>
                <a:lnTo>
                  <a:pt x="569" y="182"/>
                </a:lnTo>
                <a:lnTo>
                  <a:pt x="466" y="259"/>
                </a:lnTo>
                <a:lnTo>
                  <a:pt x="363" y="337"/>
                </a:lnTo>
                <a:lnTo>
                  <a:pt x="311" y="414"/>
                </a:lnTo>
                <a:lnTo>
                  <a:pt x="234" y="518"/>
                </a:lnTo>
                <a:lnTo>
                  <a:pt x="156" y="724"/>
                </a:lnTo>
                <a:lnTo>
                  <a:pt x="130" y="931"/>
                </a:lnTo>
                <a:lnTo>
                  <a:pt x="156" y="1034"/>
                </a:lnTo>
                <a:lnTo>
                  <a:pt x="182" y="1163"/>
                </a:lnTo>
                <a:lnTo>
                  <a:pt x="905" y="3541"/>
                </a:lnTo>
                <a:lnTo>
                  <a:pt x="1190" y="4445"/>
                </a:lnTo>
                <a:lnTo>
                  <a:pt x="1241" y="4548"/>
                </a:lnTo>
                <a:lnTo>
                  <a:pt x="4497" y="7778"/>
                </a:lnTo>
                <a:lnTo>
                  <a:pt x="285" y="11990"/>
                </a:lnTo>
                <a:lnTo>
                  <a:pt x="156" y="12145"/>
                </a:lnTo>
                <a:lnTo>
                  <a:pt x="78" y="12300"/>
                </a:lnTo>
                <a:lnTo>
                  <a:pt x="27" y="12481"/>
                </a:lnTo>
                <a:lnTo>
                  <a:pt x="1" y="12662"/>
                </a:lnTo>
                <a:lnTo>
                  <a:pt x="27" y="12843"/>
                </a:lnTo>
                <a:lnTo>
                  <a:pt x="78" y="13023"/>
                </a:lnTo>
                <a:lnTo>
                  <a:pt x="156" y="13204"/>
                </a:lnTo>
                <a:lnTo>
                  <a:pt x="285" y="13333"/>
                </a:lnTo>
                <a:lnTo>
                  <a:pt x="2197" y="15271"/>
                </a:lnTo>
                <a:lnTo>
                  <a:pt x="2352" y="15375"/>
                </a:lnTo>
                <a:lnTo>
                  <a:pt x="2507" y="15478"/>
                </a:lnTo>
                <a:lnTo>
                  <a:pt x="2688" y="15530"/>
                </a:lnTo>
                <a:lnTo>
                  <a:pt x="2869" y="15556"/>
                </a:lnTo>
                <a:lnTo>
                  <a:pt x="3076" y="15530"/>
                </a:lnTo>
                <a:lnTo>
                  <a:pt x="3257" y="15478"/>
                </a:lnTo>
                <a:lnTo>
                  <a:pt x="3412" y="15375"/>
                </a:lnTo>
                <a:lnTo>
                  <a:pt x="3541" y="15271"/>
                </a:lnTo>
                <a:lnTo>
                  <a:pt x="7158" y="11654"/>
                </a:lnTo>
                <a:lnTo>
                  <a:pt x="7210" y="11576"/>
                </a:lnTo>
                <a:lnTo>
                  <a:pt x="7236" y="11499"/>
                </a:lnTo>
                <a:lnTo>
                  <a:pt x="7210" y="11396"/>
                </a:lnTo>
                <a:lnTo>
                  <a:pt x="7158" y="11318"/>
                </a:lnTo>
                <a:lnTo>
                  <a:pt x="7107" y="11266"/>
                </a:lnTo>
                <a:lnTo>
                  <a:pt x="6926" y="11266"/>
                </a:lnTo>
                <a:lnTo>
                  <a:pt x="6848" y="11318"/>
                </a:lnTo>
                <a:lnTo>
                  <a:pt x="3231" y="14935"/>
                </a:lnTo>
                <a:lnTo>
                  <a:pt x="3153" y="15013"/>
                </a:lnTo>
                <a:lnTo>
                  <a:pt x="3076" y="15039"/>
                </a:lnTo>
                <a:lnTo>
                  <a:pt x="2972" y="15091"/>
                </a:lnTo>
                <a:lnTo>
                  <a:pt x="2792" y="15091"/>
                </a:lnTo>
                <a:lnTo>
                  <a:pt x="2688" y="15039"/>
                </a:lnTo>
                <a:lnTo>
                  <a:pt x="2611" y="15013"/>
                </a:lnTo>
                <a:lnTo>
                  <a:pt x="2533" y="14935"/>
                </a:lnTo>
                <a:lnTo>
                  <a:pt x="595" y="13023"/>
                </a:lnTo>
                <a:lnTo>
                  <a:pt x="544" y="12946"/>
                </a:lnTo>
                <a:lnTo>
                  <a:pt x="492" y="12843"/>
                </a:lnTo>
                <a:lnTo>
                  <a:pt x="466" y="12765"/>
                </a:lnTo>
                <a:lnTo>
                  <a:pt x="466" y="12662"/>
                </a:lnTo>
                <a:lnTo>
                  <a:pt x="466" y="12584"/>
                </a:lnTo>
                <a:lnTo>
                  <a:pt x="492" y="12481"/>
                </a:lnTo>
                <a:lnTo>
                  <a:pt x="544" y="12403"/>
                </a:lnTo>
                <a:lnTo>
                  <a:pt x="595" y="12326"/>
                </a:lnTo>
                <a:lnTo>
                  <a:pt x="1293" y="11628"/>
                </a:lnTo>
                <a:lnTo>
                  <a:pt x="1939" y="12274"/>
                </a:lnTo>
                <a:lnTo>
                  <a:pt x="2016" y="12326"/>
                </a:lnTo>
                <a:lnTo>
                  <a:pt x="2197" y="12326"/>
                </a:lnTo>
                <a:lnTo>
                  <a:pt x="2275" y="12274"/>
                </a:lnTo>
                <a:lnTo>
                  <a:pt x="2326" y="12197"/>
                </a:lnTo>
                <a:lnTo>
                  <a:pt x="2326" y="12093"/>
                </a:lnTo>
                <a:lnTo>
                  <a:pt x="2326" y="12016"/>
                </a:lnTo>
                <a:lnTo>
                  <a:pt x="2275" y="11938"/>
                </a:lnTo>
                <a:lnTo>
                  <a:pt x="1629" y="11292"/>
                </a:lnTo>
                <a:lnTo>
                  <a:pt x="2068" y="10853"/>
                </a:lnTo>
                <a:lnTo>
                  <a:pt x="2326" y="11111"/>
                </a:lnTo>
                <a:lnTo>
                  <a:pt x="2404" y="11163"/>
                </a:lnTo>
                <a:lnTo>
                  <a:pt x="2585" y="11163"/>
                </a:lnTo>
                <a:lnTo>
                  <a:pt x="2662" y="11111"/>
                </a:lnTo>
                <a:lnTo>
                  <a:pt x="2714" y="11034"/>
                </a:lnTo>
                <a:lnTo>
                  <a:pt x="2714" y="10956"/>
                </a:lnTo>
                <a:lnTo>
                  <a:pt x="2714" y="10853"/>
                </a:lnTo>
                <a:lnTo>
                  <a:pt x="2662" y="10775"/>
                </a:lnTo>
                <a:lnTo>
                  <a:pt x="2404" y="10517"/>
                </a:lnTo>
                <a:lnTo>
                  <a:pt x="2843" y="10078"/>
                </a:lnTo>
                <a:lnTo>
                  <a:pt x="3102" y="10336"/>
                </a:lnTo>
                <a:lnTo>
                  <a:pt x="3179" y="10388"/>
                </a:lnTo>
                <a:lnTo>
                  <a:pt x="3257" y="10414"/>
                </a:lnTo>
                <a:lnTo>
                  <a:pt x="3360" y="10388"/>
                </a:lnTo>
                <a:lnTo>
                  <a:pt x="3438" y="10336"/>
                </a:lnTo>
                <a:lnTo>
                  <a:pt x="3463" y="10259"/>
                </a:lnTo>
                <a:lnTo>
                  <a:pt x="3489" y="10181"/>
                </a:lnTo>
                <a:lnTo>
                  <a:pt x="3463" y="10104"/>
                </a:lnTo>
                <a:lnTo>
                  <a:pt x="3438" y="10026"/>
                </a:lnTo>
                <a:lnTo>
                  <a:pt x="3153" y="9742"/>
                </a:lnTo>
                <a:lnTo>
                  <a:pt x="3618" y="9303"/>
                </a:lnTo>
                <a:lnTo>
                  <a:pt x="4264" y="9949"/>
                </a:lnTo>
                <a:lnTo>
                  <a:pt x="4342" y="10000"/>
                </a:lnTo>
                <a:lnTo>
                  <a:pt x="4419" y="10026"/>
                </a:lnTo>
                <a:lnTo>
                  <a:pt x="4497" y="10000"/>
                </a:lnTo>
                <a:lnTo>
                  <a:pt x="4574" y="9949"/>
                </a:lnTo>
                <a:lnTo>
                  <a:pt x="4626" y="9871"/>
                </a:lnTo>
                <a:lnTo>
                  <a:pt x="4652" y="9794"/>
                </a:lnTo>
                <a:lnTo>
                  <a:pt x="4626" y="9716"/>
                </a:lnTo>
                <a:lnTo>
                  <a:pt x="4574" y="9639"/>
                </a:lnTo>
                <a:lnTo>
                  <a:pt x="3928" y="8993"/>
                </a:lnTo>
                <a:lnTo>
                  <a:pt x="4368" y="8527"/>
                </a:lnTo>
                <a:lnTo>
                  <a:pt x="4652" y="8812"/>
                </a:lnTo>
                <a:lnTo>
                  <a:pt x="4729" y="8838"/>
                </a:lnTo>
                <a:lnTo>
                  <a:pt x="4807" y="8863"/>
                </a:lnTo>
                <a:lnTo>
                  <a:pt x="4884" y="8838"/>
                </a:lnTo>
                <a:lnTo>
                  <a:pt x="4962" y="8812"/>
                </a:lnTo>
                <a:lnTo>
                  <a:pt x="5014" y="8734"/>
                </a:lnTo>
                <a:lnTo>
                  <a:pt x="5040" y="8631"/>
                </a:lnTo>
                <a:lnTo>
                  <a:pt x="5014" y="8553"/>
                </a:lnTo>
                <a:lnTo>
                  <a:pt x="4962" y="8476"/>
                </a:lnTo>
                <a:lnTo>
                  <a:pt x="4704" y="8217"/>
                </a:lnTo>
                <a:lnTo>
                  <a:pt x="4807" y="8114"/>
                </a:lnTo>
                <a:lnTo>
                  <a:pt x="9949" y="13256"/>
                </a:lnTo>
                <a:lnTo>
                  <a:pt x="9923" y="13333"/>
                </a:lnTo>
                <a:lnTo>
                  <a:pt x="9897" y="13437"/>
                </a:lnTo>
                <a:lnTo>
                  <a:pt x="9871" y="13618"/>
                </a:lnTo>
                <a:lnTo>
                  <a:pt x="9897" y="13721"/>
                </a:lnTo>
                <a:lnTo>
                  <a:pt x="9923" y="13799"/>
                </a:lnTo>
                <a:lnTo>
                  <a:pt x="9975" y="13876"/>
                </a:lnTo>
                <a:lnTo>
                  <a:pt x="10052" y="13954"/>
                </a:lnTo>
                <a:lnTo>
                  <a:pt x="10311" y="14212"/>
                </a:lnTo>
                <a:lnTo>
                  <a:pt x="10388" y="14290"/>
                </a:lnTo>
                <a:lnTo>
                  <a:pt x="10491" y="14341"/>
                </a:lnTo>
                <a:lnTo>
                  <a:pt x="10595" y="14393"/>
                </a:lnTo>
                <a:lnTo>
                  <a:pt x="10724" y="14393"/>
                </a:lnTo>
                <a:lnTo>
                  <a:pt x="10879" y="14367"/>
                </a:lnTo>
                <a:lnTo>
                  <a:pt x="11008" y="14315"/>
                </a:lnTo>
                <a:lnTo>
                  <a:pt x="11861" y="15168"/>
                </a:lnTo>
                <a:lnTo>
                  <a:pt x="12016" y="15297"/>
                </a:lnTo>
                <a:lnTo>
                  <a:pt x="12197" y="15375"/>
                </a:lnTo>
                <a:lnTo>
                  <a:pt x="12352" y="15426"/>
                </a:lnTo>
                <a:lnTo>
                  <a:pt x="12533" y="15452"/>
                </a:lnTo>
                <a:lnTo>
                  <a:pt x="12739" y="15426"/>
                </a:lnTo>
                <a:lnTo>
                  <a:pt x="12894" y="15375"/>
                </a:lnTo>
                <a:lnTo>
                  <a:pt x="13075" y="15297"/>
                </a:lnTo>
                <a:lnTo>
                  <a:pt x="13230" y="15168"/>
                </a:lnTo>
                <a:lnTo>
                  <a:pt x="15142" y="13256"/>
                </a:lnTo>
                <a:lnTo>
                  <a:pt x="15272" y="13101"/>
                </a:lnTo>
                <a:lnTo>
                  <a:pt x="15349" y="12946"/>
                </a:lnTo>
                <a:lnTo>
                  <a:pt x="15401" y="12765"/>
                </a:lnTo>
                <a:lnTo>
                  <a:pt x="15427" y="12558"/>
                </a:lnTo>
                <a:lnTo>
                  <a:pt x="15401" y="12377"/>
                </a:lnTo>
                <a:lnTo>
                  <a:pt x="15349" y="12197"/>
                </a:lnTo>
                <a:lnTo>
                  <a:pt x="15272" y="12042"/>
                </a:lnTo>
                <a:lnTo>
                  <a:pt x="15142" y="11887"/>
                </a:lnTo>
                <a:lnTo>
                  <a:pt x="14290" y="11034"/>
                </a:lnTo>
                <a:lnTo>
                  <a:pt x="14341" y="10905"/>
                </a:lnTo>
                <a:lnTo>
                  <a:pt x="14367" y="10750"/>
                </a:lnTo>
                <a:lnTo>
                  <a:pt x="14367" y="10620"/>
                </a:lnTo>
                <a:lnTo>
                  <a:pt x="14316" y="10517"/>
                </a:lnTo>
                <a:lnTo>
                  <a:pt x="14264" y="10414"/>
                </a:lnTo>
                <a:lnTo>
                  <a:pt x="14186" y="10336"/>
                </a:lnTo>
                <a:lnTo>
                  <a:pt x="13928" y="10078"/>
                </a:lnTo>
                <a:lnTo>
                  <a:pt x="13851" y="10000"/>
                </a:lnTo>
                <a:lnTo>
                  <a:pt x="13747" y="9949"/>
                </a:lnTo>
                <a:lnTo>
                  <a:pt x="13644" y="9923"/>
                </a:lnTo>
                <a:lnTo>
                  <a:pt x="13515" y="9897"/>
                </a:lnTo>
                <a:lnTo>
                  <a:pt x="13360" y="9923"/>
                </a:lnTo>
                <a:lnTo>
                  <a:pt x="13230" y="9974"/>
                </a:lnTo>
                <a:lnTo>
                  <a:pt x="8088" y="4833"/>
                </a:lnTo>
                <a:lnTo>
                  <a:pt x="8218" y="4678"/>
                </a:lnTo>
                <a:lnTo>
                  <a:pt x="8502" y="4962"/>
                </a:lnTo>
                <a:lnTo>
                  <a:pt x="8554" y="5013"/>
                </a:lnTo>
                <a:lnTo>
                  <a:pt x="8734" y="5013"/>
                </a:lnTo>
                <a:lnTo>
                  <a:pt x="8812" y="4962"/>
                </a:lnTo>
                <a:lnTo>
                  <a:pt x="8864" y="4884"/>
                </a:lnTo>
                <a:lnTo>
                  <a:pt x="8889" y="4781"/>
                </a:lnTo>
                <a:lnTo>
                  <a:pt x="8864" y="4703"/>
                </a:lnTo>
                <a:lnTo>
                  <a:pt x="8812" y="4626"/>
                </a:lnTo>
                <a:lnTo>
                  <a:pt x="8554" y="4367"/>
                </a:lnTo>
                <a:lnTo>
                  <a:pt x="8993" y="3928"/>
                </a:lnTo>
                <a:lnTo>
                  <a:pt x="9639" y="4574"/>
                </a:lnTo>
                <a:lnTo>
                  <a:pt x="9716" y="4626"/>
                </a:lnTo>
                <a:lnTo>
                  <a:pt x="9897" y="4626"/>
                </a:lnTo>
                <a:lnTo>
                  <a:pt x="9975" y="4574"/>
                </a:lnTo>
                <a:lnTo>
                  <a:pt x="10026" y="4497"/>
                </a:lnTo>
                <a:lnTo>
                  <a:pt x="10026" y="4393"/>
                </a:lnTo>
                <a:lnTo>
                  <a:pt x="10026" y="4316"/>
                </a:lnTo>
                <a:lnTo>
                  <a:pt x="9975" y="4238"/>
                </a:lnTo>
                <a:lnTo>
                  <a:pt x="9329" y="3592"/>
                </a:lnTo>
                <a:lnTo>
                  <a:pt x="9768" y="3153"/>
                </a:lnTo>
                <a:lnTo>
                  <a:pt x="10026" y="3411"/>
                </a:lnTo>
                <a:lnTo>
                  <a:pt x="10104" y="3463"/>
                </a:lnTo>
                <a:lnTo>
                  <a:pt x="10181" y="3489"/>
                </a:lnTo>
                <a:lnTo>
                  <a:pt x="10285" y="3463"/>
                </a:lnTo>
                <a:lnTo>
                  <a:pt x="10362" y="3411"/>
                </a:lnTo>
                <a:lnTo>
                  <a:pt x="10414" y="3334"/>
                </a:lnTo>
                <a:lnTo>
                  <a:pt x="10414" y="3256"/>
                </a:lnTo>
                <a:lnTo>
                  <a:pt x="10414" y="3153"/>
                </a:lnTo>
                <a:lnTo>
                  <a:pt x="10362" y="3101"/>
                </a:lnTo>
                <a:lnTo>
                  <a:pt x="10078" y="2817"/>
                </a:lnTo>
                <a:lnTo>
                  <a:pt x="10543" y="2378"/>
                </a:lnTo>
                <a:lnTo>
                  <a:pt x="10802" y="2636"/>
                </a:lnTo>
                <a:lnTo>
                  <a:pt x="10879" y="2688"/>
                </a:lnTo>
                <a:lnTo>
                  <a:pt x="10957" y="2714"/>
                </a:lnTo>
                <a:lnTo>
                  <a:pt x="11060" y="2688"/>
                </a:lnTo>
                <a:lnTo>
                  <a:pt x="11112" y="2636"/>
                </a:lnTo>
                <a:lnTo>
                  <a:pt x="11163" y="2559"/>
                </a:lnTo>
                <a:lnTo>
                  <a:pt x="11189" y="2481"/>
                </a:lnTo>
                <a:lnTo>
                  <a:pt x="11163" y="2404"/>
                </a:lnTo>
                <a:lnTo>
                  <a:pt x="11112" y="2326"/>
                </a:lnTo>
                <a:lnTo>
                  <a:pt x="10853" y="2068"/>
                </a:lnTo>
                <a:lnTo>
                  <a:pt x="11318" y="1603"/>
                </a:lnTo>
                <a:lnTo>
                  <a:pt x="11964" y="2249"/>
                </a:lnTo>
                <a:lnTo>
                  <a:pt x="12042" y="2300"/>
                </a:lnTo>
                <a:lnTo>
                  <a:pt x="12119" y="2326"/>
                </a:lnTo>
                <a:lnTo>
                  <a:pt x="12197" y="2300"/>
                </a:lnTo>
                <a:lnTo>
                  <a:pt x="12274" y="2249"/>
                </a:lnTo>
                <a:lnTo>
                  <a:pt x="12326" y="2171"/>
                </a:lnTo>
                <a:lnTo>
                  <a:pt x="12352" y="2094"/>
                </a:lnTo>
                <a:lnTo>
                  <a:pt x="12326" y="2016"/>
                </a:lnTo>
                <a:lnTo>
                  <a:pt x="12274" y="1939"/>
                </a:lnTo>
                <a:lnTo>
                  <a:pt x="11628" y="1293"/>
                </a:lnTo>
                <a:lnTo>
                  <a:pt x="12326" y="595"/>
                </a:lnTo>
                <a:lnTo>
                  <a:pt x="12404" y="543"/>
                </a:lnTo>
                <a:lnTo>
                  <a:pt x="12481" y="492"/>
                </a:lnTo>
                <a:lnTo>
                  <a:pt x="12584" y="466"/>
                </a:lnTo>
                <a:lnTo>
                  <a:pt x="12688" y="440"/>
                </a:lnTo>
                <a:lnTo>
                  <a:pt x="12765" y="466"/>
                </a:lnTo>
                <a:lnTo>
                  <a:pt x="12869" y="492"/>
                </a:lnTo>
                <a:lnTo>
                  <a:pt x="12946" y="518"/>
                </a:lnTo>
                <a:lnTo>
                  <a:pt x="13024" y="595"/>
                </a:lnTo>
                <a:lnTo>
                  <a:pt x="14962" y="2507"/>
                </a:lnTo>
                <a:lnTo>
                  <a:pt x="15013" y="2585"/>
                </a:lnTo>
                <a:lnTo>
                  <a:pt x="15065" y="2688"/>
                </a:lnTo>
                <a:lnTo>
                  <a:pt x="15091" y="2765"/>
                </a:lnTo>
                <a:lnTo>
                  <a:pt x="15091" y="2869"/>
                </a:lnTo>
                <a:lnTo>
                  <a:pt x="15091" y="2972"/>
                </a:lnTo>
                <a:lnTo>
                  <a:pt x="15065" y="3050"/>
                </a:lnTo>
                <a:lnTo>
                  <a:pt x="15013" y="3153"/>
                </a:lnTo>
                <a:lnTo>
                  <a:pt x="14936" y="3231"/>
                </a:lnTo>
                <a:lnTo>
                  <a:pt x="11292" y="6874"/>
                </a:lnTo>
                <a:lnTo>
                  <a:pt x="11241" y="6951"/>
                </a:lnTo>
                <a:lnTo>
                  <a:pt x="11241" y="7029"/>
                </a:lnTo>
                <a:lnTo>
                  <a:pt x="11241" y="7132"/>
                </a:lnTo>
                <a:lnTo>
                  <a:pt x="11292" y="7184"/>
                </a:lnTo>
                <a:lnTo>
                  <a:pt x="11370" y="7236"/>
                </a:lnTo>
                <a:lnTo>
                  <a:pt x="11473" y="7261"/>
                </a:lnTo>
                <a:lnTo>
                  <a:pt x="11551" y="7236"/>
                </a:lnTo>
                <a:lnTo>
                  <a:pt x="11628" y="7184"/>
                </a:lnTo>
                <a:lnTo>
                  <a:pt x="15272" y="3541"/>
                </a:lnTo>
                <a:lnTo>
                  <a:pt x="15401" y="3386"/>
                </a:lnTo>
                <a:lnTo>
                  <a:pt x="15478" y="3231"/>
                </a:lnTo>
                <a:lnTo>
                  <a:pt x="15530" y="3050"/>
                </a:lnTo>
                <a:lnTo>
                  <a:pt x="15556" y="2869"/>
                </a:lnTo>
                <a:lnTo>
                  <a:pt x="15530" y="2688"/>
                </a:lnTo>
                <a:lnTo>
                  <a:pt x="15478" y="2507"/>
                </a:lnTo>
                <a:lnTo>
                  <a:pt x="15401" y="2352"/>
                </a:lnTo>
                <a:lnTo>
                  <a:pt x="15272" y="2197"/>
                </a:lnTo>
                <a:lnTo>
                  <a:pt x="13360" y="259"/>
                </a:lnTo>
                <a:lnTo>
                  <a:pt x="13205" y="156"/>
                </a:lnTo>
                <a:lnTo>
                  <a:pt x="13050" y="52"/>
                </a:lnTo>
                <a:lnTo>
                  <a:pt x="128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 Of P</a:t>
            </a:r>
            <a:r>
              <a:rPr lang="en" dirty="0"/>
              <a:t>reprocessing </a:t>
            </a:r>
            <a:r>
              <a:rPr lang="en" dirty="0">
                <a:latin typeface="Nunito Sans"/>
                <a:ea typeface="Nunito Sans"/>
                <a:cs typeface="Nunito Sans"/>
                <a:sym typeface="Nunito Sans"/>
              </a:rPr>
              <a:t>&amp; augmentation</a:t>
            </a:r>
            <a:endParaRPr dirty="0"/>
          </a:p>
        </p:txBody>
      </p:sp>
      <p:pic>
        <p:nvPicPr>
          <p:cNvPr id="2803" name="Google Shape;2803;p63"/>
          <p:cNvPicPr preferRelativeResize="0"/>
          <p:nvPr/>
        </p:nvPicPr>
        <p:blipFill rotWithShape="1">
          <a:blip r:embed="rId3"/>
          <a:srcRect l="3040" t="567" r="14915" b="-567"/>
          <a:stretch/>
        </p:blipFill>
        <p:spPr>
          <a:xfrm>
            <a:off x="1986029" y="1172512"/>
            <a:ext cx="5171891" cy="3327000"/>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152491" y="3741750"/>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36"/>
          <p:cNvSpPr txBox="1">
            <a:spLocks noGrp="1"/>
          </p:cNvSpPr>
          <p:nvPr>
            <p:ph type="title"/>
          </p:nvPr>
        </p:nvSpPr>
        <p:spPr>
          <a:xfrm>
            <a:off x="713225" y="585216"/>
            <a:ext cx="4061975"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Team Members</a:t>
            </a:r>
          </a:p>
        </p:txBody>
      </p:sp>
      <p:sp>
        <p:nvSpPr>
          <p:cNvPr id="2007" name="Google Shape;2007;p36"/>
          <p:cNvSpPr txBox="1">
            <a:spLocks noGrp="1"/>
          </p:cNvSpPr>
          <p:nvPr>
            <p:ph type="body" idx="1"/>
          </p:nvPr>
        </p:nvSpPr>
        <p:spPr>
          <a:xfrm>
            <a:off x="1417165" y="1028907"/>
            <a:ext cx="4787691" cy="1895722"/>
          </a:xfrm>
          <a:prstGeom prst="rect">
            <a:avLst/>
          </a:prstGeom>
        </p:spPr>
        <p:txBody>
          <a:bodyPr spcFirstLastPara="1" wrap="square" lIns="91425" tIns="91425" rIns="91425" bIns="91425" anchor="t" anchorCtr="0">
            <a:noAutofit/>
          </a:bodyPr>
          <a:lstStyle/>
          <a:p>
            <a:pPr marL="342900" indent="-342900">
              <a:lnSpc>
                <a:spcPct val="150000"/>
              </a:lnSpc>
              <a:buClr>
                <a:schemeClr val="bg1"/>
              </a:buClr>
              <a:buSzPts val="1100"/>
              <a:buFont typeface="Wingdings" panose="05000000000000000000" pitchFamily="2" charset="2"/>
              <a:buChar char="Ø"/>
            </a:pPr>
            <a:r>
              <a:rPr lang="en-US" sz="1600" dirty="0"/>
              <a:t>Osama Anter Mohamed Afify</a:t>
            </a:r>
          </a:p>
          <a:p>
            <a:pPr marL="342900" indent="-342900">
              <a:lnSpc>
                <a:spcPct val="150000"/>
              </a:lnSpc>
              <a:buClr>
                <a:schemeClr val="bg1"/>
              </a:buClr>
              <a:buSzPts val="1100"/>
              <a:buFont typeface="Wingdings" panose="05000000000000000000" pitchFamily="2" charset="2"/>
              <a:buChar char="Ø"/>
            </a:pPr>
            <a:r>
              <a:rPr lang="en-US" sz="1600" dirty="0"/>
              <a:t>Tarek Ashraf Mahmoud Hussein</a:t>
            </a:r>
          </a:p>
          <a:p>
            <a:pPr marL="342900" indent="-342900">
              <a:lnSpc>
                <a:spcPct val="150000"/>
              </a:lnSpc>
              <a:buClr>
                <a:schemeClr val="bg1"/>
              </a:buClr>
              <a:buSzPts val="1100"/>
              <a:buFont typeface="Wingdings" panose="05000000000000000000" pitchFamily="2" charset="2"/>
              <a:buChar char="Ø"/>
            </a:pPr>
            <a:r>
              <a:rPr lang="en-US" sz="1600" dirty="0"/>
              <a:t>Ahmed Mohamed Ibrahim Mohamed</a:t>
            </a:r>
          </a:p>
          <a:p>
            <a:pPr marL="342900" indent="-342900">
              <a:lnSpc>
                <a:spcPct val="150000"/>
              </a:lnSpc>
              <a:buClr>
                <a:schemeClr val="bg1"/>
              </a:buClr>
              <a:buSzPts val="1100"/>
              <a:buFont typeface="Wingdings" panose="05000000000000000000" pitchFamily="2" charset="2"/>
              <a:buChar char="Ø"/>
            </a:pPr>
            <a:r>
              <a:rPr lang="en-US" sz="1600" dirty="0"/>
              <a:t>Adham Mohamed Tawfik  Mohamed</a:t>
            </a:r>
          </a:p>
          <a:p>
            <a:pPr marL="342900" indent="-342900">
              <a:lnSpc>
                <a:spcPct val="150000"/>
              </a:lnSpc>
              <a:buClr>
                <a:schemeClr val="bg1"/>
              </a:buClr>
              <a:buSzPts val="1100"/>
              <a:buFont typeface="Wingdings" panose="05000000000000000000" pitchFamily="2" charset="2"/>
              <a:buChar char="Ø"/>
            </a:pPr>
            <a:r>
              <a:rPr lang="en-US" sz="1600" dirty="0"/>
              <a:t>Ahmed Mohamed Ali Abdelrahman</a:t>
            </a:r>
          </a:p>
          <a:p>
            <a:pPr marL="342900" indent="-342900">
              <a:lnSpc>
                <a:spcPct val="150000"/>
              </a:lnSpc>
              <a:buClr>
                <a:schemeClr val="bg1"/>
              </a:buClr>
              <a:buSzPts val="1100"/>
              <a:buFont typeface="Wingdings" panose="05000000000000000000" pitchFamily="2" charset="2"/>
              <a:buChar char="Ø"/>
            </a:pPr>
            <a:endParaRPr sz="1600" dirty="0"/>
          </a:p>
        </p:txBody>
      </p:sp>
      <p:sp>
        <p:nvSpPr>
          <p:cNvPr id="2" name="Google Shape;2006;p36">
            <a:extLst>
              <a:ext uri="{FF2B5EF4-FFF2-40B4-BE49-F238E27FC236}">
                <a16:creationId xmlns:a16="http://schemas.microsoft.com/office/drawing/2014/main" id="{14307AC4-0165-2103-B0DB-B068B4CEF334}"/>
              </a:ext>
            </a:extLst>
          </p:cNvPr>
          <p:cNvSpPr txBox="1">
            <a:spLocks/>
          </p:cNvSpPr>
          <p:nvPr/>
        </p:nvSpPr>
        <p:spPr>
          <a:xfrm>
            <a:off x="5116286" y="3456001"/>
            <a:ext cx="3873289" cy="29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Nunito Sans Black"/>
              <a:buNone/>
              <a:defRPr sz="2800" b="0" i="0" u="none" strike="noStrike" cap="none">
                <a:solidFill>
                  <a:schemeClr val="lt1"/>
                </a:solidFill>
                <a:latin typeface="Nunito Sans Black"/>
                <a:ea typeface="Nunito Sans Black"/>
                <a:cs typeface="Nunito Sans Black"/>
                <a:sym typeface="Nunito Sans Black"/>
              </a:defRPr>
            </a:lvl1pPr>
            <a:lvl2pPr marR="0" lvl="1"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Arial"/>
                <a:ea typeface="Arial"/>
                <a:cs typeface="Arial"/>
                <a:sym typeface="Arial"/>
              </a:defRPr>
            </a:lvl9pPr>
          </a:lstStyle>
          <a:p>
            <a:r>
              <a:rPr lang="en-US" dirty="0"/>
              <a:t>Under Supervise</a:t>
            </a:r>
          </a:p>
        </p:txBody>
      </p:sp>
      <p:sp>
        <p:nvSpPr>
          <p:cNvPr id="3" name="Google Shape;2007;p36">
            <a:extLst>
              <a:ext uri="{FF2B5EF4-FFF2-40B4-BE49-F238E27FC236}">
                <a16:creationId xmlns:a16="http://schemas.microsoft.com/office/drawing/2014/main" id="{EB66FE76-71A7-4273-020B-0BCDB472D7B2}"/>
              </a:ext>
            </a:extLst>
          </p:cNvPr>
          <p:cNvSpPr txBox="1">
            <a:spLocks/>
          </p:cNvSpPr>
          <p:nvPr/>
        </p:nvSpPr>
        <p:spPr>
          <a:xfrm>
            <a:off x="5631540" y="3899692"/>
            <a:ext cx="3358035" cy="1006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AutoNum type="arabicPeriod"/>
              <a:defRPr sz="12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AutoNum type="alphaLcPeriod"/>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AutoNum type="romanLcPeriod"/>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AutoNum type="arabicPeriod"/>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AutoNum type="alphaLcPeriod"/>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AutoNum type="romanLcPeriod"/>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AutoNum type="arabicPeriod"/>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AutoNum type="alphaLcPeriod"/>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AutoNum type="romanLcPeriod"/>
              <a:defRPr sz="1600" b="0" i="0" u="none" strike="noStrike" cap="none">
                <a:solidFill>
                  <a:schemeClr val="lt1"/>
                </a:solidFill>
                <a:latin typeface="Lato"/>
                <a:ea typeface="Lato"/>
                <a:cs typeface="Lato"/>
                <a:sym typeface="Lato"/>
              </a:defRPr>
            </a:lvl9pPr>
          </a:lstStyle>
          <a:p>
            <a:pPr marL="342900" indent="-342900">
              <a:lnSpc>
                <a:spcPct val="150000"/>
              </a:lnSpc>
              <a:buClr>
                <a:schemeClr val="bg1"/>
              </a:buClr>
              <a:buSzPts val="1100"/>
              <a:buFont typeface="Wingdings" panose="05000000000000000000" pitchFamily="2" charset="2"/>
              <a:buChar char="Ø"/>
            </a:pPr>
            <a:r>
              <a:rPr lang="en-US" sz="1600" dirty="0"/>
              <a:t>Dr. Ayat Mohammed</a:t>
            </a:r>
          </a:p>
          <a:p>
            <a:pPr marL="342900" indent="-342900">
              <a:lnSpc>
                <a:spcPct val="150000"/>
              </a:lnSpc>
              <a:buClr>
                <a:schemeClr val="bg1"/>
              </a:buClr>
              <a:buSzPts val="1100"/>
              <a:buFont typeface="Wingdings" panose="05000000000000000000" pitchFamily="2" charset="2"/>
              <a:buChar char="Ø"/>
            </a:pPr>
            <a:r>
              <a:rPr lang="en-US" sz="1600" dirty="0"/>
              <a:t>TA. Marwa Shams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60"/>
          <p:cNvSpPr txBox="1">
            <a:spLocks noGrp="1"/>
          </p:cNvSpPr>
          <p:nvPr>
            <p:ph type="title"/>
          </p:nvPr>
        </p:nvSpPr>
        <p:spPr>
          <a:xfrm>
            <a:off x="2824101" y="2102400"/>
            <a:ext cx="5102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Models </a:t>
            </a:r>
            <a:r>
              <a:rPr lang="en" dirty="0">
                <a:latin typeface="Nunito Sans" pitchFamily="2" charset="0"/>
              </a:rPr>
              <a:t>&amp;</a:t>
            </a:r>
            <a:r>
              <a:rPr lang="en" dirty="0"/>
              <a:t> </a:t>
            </a:r>
            <a:r>
              <a:rPr lang="en" dirty="0">
                <a:latin typeface="Nunito Sans" pitchFamily="2" charset="0"/>
              </a:rPr>
              <a:t>Results</a:t>
            </a:r>
            <a:endParaRPr dirty="0"/>
          </a:p>
        </p:txBody>
      </p:sp>
      <p:sp>
        <p:nvSpPr>
          <p:cNvPr id="2743" name="Google Shape;2743;p60"/>
          <p:cNvSpPr/>
          <p:nvPr/>
        </p:nvSpPr>
        <p:spPr>
          <a:xfrm>
            <a:off x="1739213" y="2102400"/>
            <a:ext cx="938700" cy="938700"/>
          </a:xfrm>
          <a:prstGeom prst="octagon">
            <a:avLst>
              <a:gd name="adj" fmla="val 0"/>
            </a:avLst>
          </a:prstGeom>
          <a:solidFill>
            <a:schemeClr val="dk2"/>
          </a:solidFill>
          <a:ln>
            <a:noFill/>
          </a:ln>
          <a:effectLst>
            <a:outerShdw dist="95250" dir="30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txBox="1">
            <a:spLocks noGrp="1"/>
          </p:cNvSpPr>
          <p:nvPr>
            <p:ph type="subTitle" idx="1"/>
          </p:nvPr>
        </p:nvSpPr>
        <p:spPr>
          <a:xfrm>
            <a:off x="2824100" y="2858100"/>
            <a:ext cx="5628523" cy="183000"/>
          </a:xfrm>
          <a:prstGeom prst="rect">
            <a:avLst/>
          </a:prstGeom>
        </p:spPr>
        <p:txBody>
          <a:bodyPr spcFirstLastPara="1" wrap="square" lIns="91425" tIns="91425" rIns="91425" bIns="91425" anchor="ctr" anchorCtr="0">
            <a:noAutofit/>
          </a:bodyPr>
          <a:lstStyle/>
          <a:p>
            <a:pPr marL="0" indent="0"/>
            <a:r>
              <a:rPr lang="en-US" b="0" i="0" dirty="0">
                <a:solidFill>
                  <a:srgbClr val="DBDEE1"/>
                </a:solidFill>
                <a:effectLst/>
                <a:latin typeface="Lato" panose="020F0502020204030203" pitchFamily="34" charset="0"/>
                <a:ea typeface="Lato" panose="020F0502020204030203" pitchFamily="34" charset="0"/>
                <a:cs typeface="Lato" panose="020F0502020204030203" pitchFamily="34" charset="0"/>
              </a:rPr>
              <a:t>Cracking the Code: Unlocking Model Insights and Outcomes</a:t>
            </a:r>
            <a:endParaRPr lang="en-US"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
        <p:nvSpPr>
          <p:cNvPr id="2745" name="Google Shape;2745;p60"/>
          <p:cNvSpPr txBox="1">
            <a:spLocks noGrp="1"/>
          </p:cNvSpPr>
          <p:nvPr>
            <p:ph type="title" idx="2"/>
          </p:nvPr>
        </p:nvSpPr>
        <p:spPr>
          <a:xfrm>
            <a:off x="1664513"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372886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45"/>
          <p:cNvSpPr/>
          <p:nvPr/>
        </p:nvSpPr>
        <p:spPr>
          <a:xfrm>
            <a:off x="3218544" y="2008586"/>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5"/>
          <p:cNvSpPr/>
          <p:nvPr/>
        </p:nvSpPr>
        <p:spPr>
          <a:xfrm>
            <a:off x="1287469" y="2008586"/>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5"/>
          <p:cNvSpPr/>
          <p:nvPr/>
        </p:nvSpPr>
        <p:spPr>
          <a:xfrm>
            <a:off x="5149619" y="2008586"/>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5"/>
          <p:cNvSpPr/>
          <p:nvPr/>
        </p:nvSpPr>
        <p:spPr>
          <a:xfrm>
            <a:off x="7075631" y="2008586"/>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a:buClr>
                <a:schemeClr val="dk1"/>
              </a:buClr>
              <a:buSzPts val="1100"/>
            </a:pPr>
            <a:r>
              <a:rPr lang="en" dirty="0"/>
              <a:t>Project</a:t>
            </a:r>
            <a:r>
              <a:rPr lang="en" dirty="0">
                <a:latin typeface="Nunito Sans"/>
              </a:rPr>
              <a:t> progress</a:t>
            </a:r>
            <a:endParaRPr lang="en-US" dirty="0">
              <a:latin typeface="Nunito Sans"/>
              <a:ea typeface="Nunito Sans"/>
              <a:cs typeface="Nunito Sans"/>
            </a:endParaRPr>
          </a:p>
        </p:txBody>
      </p:sp>
      <p:sp>
        <p:nvSpPr>
          <p:cNvPr id="2241" name="Google Shape;2241;p45"/>
          <p:cNvSpPr txBox="1">
            <a:spLocks noGrp="1"/>
          </p:cNvSpPr>
          <p:nvPr>
            <p:ph type="subTitle" idx="4294967295"/>
          </p:nvPr>
        </p:nvSpPr>
        <p:spPr>
          <a:xfrm>
            <a:off x="6748331" y="3094772"/>
            <a:ext cx="1435500" cy="224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2000" b="1" dirty="0"/>
              <a:t>YOLOv8</a:t>
            </a:r>
            <a:endParaRPr sz="2000" b="1" dirty="0"/>
          </a:p>
        </p:txBody>
      </p:sp>
      <p:sp>
        <p:nvSpPr>
          <p:cNvPr id="2242" name="Google Shape;2242;p45"/>
          <p:cNvSpPr txBox="1">
            <a:spLocks noGrp="1"/>
          </p:cNvSpPr>
          <p:nvPr>
            <p:ph type="subTitle" idx="4294967295"/>
          </p:nvPr>
        </p:nvSpPr>
        <p:spPr>
          <a:xfrm>
            <a:off x="6620231" y="3487952"/>
            <a:ext cx="1691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Highest accuracy</a:t>
            </a:r>
            <a:endParaRPr dirty="0"/>
          </a:p>
        </p:txBody>
      </p:sp>
      <p:sp>
        <p:nvSpPr>
          <p:cNvPr id="2243" name="Google Shape;2243;p45"/>
          <p:cNvSpPr txBox="1">
            <a:spLocks noGrp="1"/>
          </p:cNvSpPr>
          <p:nvPr>
            <p:ph type="subTitle" idx="4294967295"/>
          </p:nvPr>
        </p:nvSpPr>
        <p:spPr>
          <a:xfrm>
            <a:off x="4822319" y="3094760"/>
            <a:ext cx="1435500"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YOLOv5</a:t>
            </a:r>
            <a:endParaRPr sz="2000" b="1" dirty="0"/>
          </a:p>
        </p:txBody>
      </p:sp>
      <p:sp>
        <p:nvSpPr>
          <p:cNvPr id="2244" name="Google Shape;2244;p45"/>
          <p:cNvSpPr txBox="1">
            <a:spLocks noGrp="1"/>
          </p:cNvSpPr>
          <p:nvPr>
            <p:ph type="subTitle" idx="4294967295"/>
          </p:nvPr>
        </p:nvSpPr>
        <p:spPr>
          <a:xfrm>
            <a:off x="4694218" y="3487952"/>
            <a:ext cx="1832961"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Reengaging with object  detection </a:t>
            </a:r>
            <a:endParaRPr dirty="0"/>
          </a:p>
        </p:txBody>
      </p:sp>
      <p:sp>
        <p:nvSpPr>
          <p:cNvPr id="2245" name="Google Shape;2245;p45"/>
          <p:cNvSpPr txBox="1">
            <a:spLocks noGrp="1"/>
          </p:cNvSpPr>
          <p:nvPr>
            <p:ph type="subTitle" idx="4294967295"/>
          </p:nvPr>
        </p:nvSpPr>
        <p:spPr>
          <a:xfrm>
            <a:off x="713226" y="3094759"/>
            <a:ext cx="1938644" cy="2244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Dell Dataset</a:t>
            </a:r>
            <a:endParaRPr sz="2000" b="1" dirty="0"/>
          </a:p>
        </p:txBody>
      </p:sp>
      <p:sp>
        <p:nvSpPr>
          <p:cNvPr id="2246" name="Google Shape;2246;p45"/>
          <p:cNvSpPr txBox="1">
            <a:spLocks noGrp="1"/>
          </p:cNvSpPr>
          <p:nvPr>
            <p:ph type="subTitle" idx="4294967295"/>
          </p:nvPr>
        </p:nvSpPr>
        <p:spPr>
          <a:xfrm>
            <a:off x="832069" y="3487952"/>
            <a:ext cx="1691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High computation</a:t>
            </a:r>
            <a:endParaRPr sz="1400" dirty="0"/>
          </a:p>
        </p:txBody>
      </p:sp>
      <p:sp>
        <p:nvSpPr>
          <p:cNvPr id="2247" name="Google Shape;2247;p45"/>
          <p:cNvSpPr txBox="1">
            <a:spLocks noGrp="1"/>
          </p:cNvSpPr>
          <p:nvPr>
            <p:ph type="subTitle" idx="4294967295"/>
          </p:nvPr>
        </p:nvSpPr>
        <p:spPr>
          <a:xfrm>
            <a:off x="2635043" y="3094760"/>
            <a:ext cx="2059176" cy="2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Image Recognition</a:t>
            </a:r>
            <a:endParaRPr sz="2000" b="1" dirty="0"/>
          </a:p>
        </p:txBody>
      </p:sp>
      <p:sp>
        <p:nvSpPr>
          <p:cNvPr id="2248" name="Google Shape;2248;p45"/>
          <p:cNvSpPr txBox="1">
            <a:spLocks noGrp="1"/>
          </p:cNvSpPr>
          <p:nvPr>
            <p:ph type="subTitle" idx="4294967295"/>
          </p:nvPr>
        </p:nvSpPr>
        <p:spPr>
          <a:xfrm>
            <a:off x="2763144" y="3487952"/>
            <a:ext cx="1691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Low accuracy</a:t>
            </a:r>
            <a:endParaRPr dirty="0"/>
          </a:p>
        </p:txBody>
      </p:sp>
      <p:sp>
        <p:nvSpPr>
          <p:cNvPr id="2249" name="Google Shape;2249;p45"/>
          <p:cNvSpPr txBox="1">
            <a:spLocks noGrp="1"/>
          </p:cNvSpPr>
          <p:nvPr>
            <p:ph type="title" idx="4294967295"/>
          </p:nvPr>
        </p:nvSpPr>
        <p:spPr>
          <a:xfrm>
            <a:off x="1196692" y="1703313"/>
            <a:ext cx="944341" cy="1507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rPr>
              <a:t>S</a:t>
            </a:r>
            <a:r>
              <a:rPr lang="en" sz="1800" dirty="0">
                <a:solidFill>
                  <a:schemeClr val="lt1"/>
                </a:solidFill>
              </a:rPr>
              <a:t>tep 1</a:t>
            </a:r>
            <a:endParaRPr sz="1800" dirty="0">
              <a:solidFill>
                <a:schemeClr val="lt1"/>
              </a:solidFill>
            </a:endParaRPr>
          </a:p>
        </p:txBody>
      </p:sp>
      <p:grpSp>
        <p:nvGrpSpPr>
          <p:cNvPr id="2250" name="Google Shape;2250;p45"/>
          <p:cNvGrpSpPr/>
          <p:nvPr/>
        </p:nvGrpSpPr>
        <p:grpSpPr>
          <a:xfrm>
            <a:off x="1405219" y="2126329"/>
            <a:ext cx="545400" cy="545400"/>
            <a:chOff x="1405225" y="1765625"/>
            <a:chExt cx="545400" cy="545400"/>
          </a:xfrm>
        </p:grpSpPr>
        <p:sp>
          <p:nvSpPr>
            <p:cNvPr id="2251" name="Google Shape;2251;p45"/>
            <p:cNvSpPr/>
            <p:nvPr/>
          </p:nvSpPr>
          <p:spPr>
            <a:xfrm>
              <a:off x="1405225" y="1765625"/>
              <a:ext cx="545400" cy="545400"/>
            </a:xfrm>
            <a:prstGeom prst="ellipse">
              <a:avLst/>
            </a:prstGeom>
            <a:noFill/>
            <a:ln w="762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52" name="Google Shape;2252;p45"/>
            <p:cNvSpPr/>
            <p:nvPr/>
          </p:nvSpPr>
          <p:spPr>
            <a:xfrm>
              <a:off x="1405225" y="1765625"/>
              <a:ext cx="545400" cy="545400"/>
            </a:xfrm>
            <a:prstGeom prst="arc">
              <a:avLst>
                <a:gd name="adj1" fmla="val 16200000"/>
                <a:gd name="adj2" fmla="val 4314"/>
              </a:avLst>
            </a:prstGeom>
            <a:noFill/>
            <a:ln w="762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256" name="Google Shape;2256;p45"/>
          <p:cNvGrpSpPr/>
          <p:nvPr/>
        </p:nvGrpSpPr>
        <p:grpSpPr>
          <a:xfrm>
            <a:off x="3336294" y="2126336"/>
            <a:ext cx="545400" cy="545400"/>
            <a:chOff x="3336294" y="1765632"/>
            <a:chExt cx="545400" cy="545400"/>
          </a:xfrm>
        </p:grpSpPr>
        <p:sp>
          <p:nvSpPr>
            <p:cNvPr id="2257" name="Google Shape;2257;p45"/>
            <p:cNvSpPr/>
            <p:nvPr/>
          </p:nvSpPr>
          <p:spPr>
            <a:xfrm>
              <a:off x="3336294" y="1765632"/>
              <a:ext cx="545400" cy="545400"/>
            </a:xfrm>
            <a:prstGeom prst="ellipse">
              <a:avLst/>
            </a:prstGeom>
            <a:noFill/>
            <a:ln w="762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58" name="Google Shape;2258;p45"/>
            <p:cNvSpPr/>
            <p:nvPr/>
          </p:nvSpPr>
          <p:spPr>
            <a:xfrm>
              <a:off x="3336294" y="1765632"/>
              <a:ext cx="545400" cy="545400"/>
            </a:xfrm>
            <a:prstGeom prst="arc">
              <a:avLst>
                <a:gd name="adj1" fmla="val 16200000"/>
                <a:gd name="adj2" fmla="val 5317217"/>
              </a:avLst>
            </a:prstGeom>
            <a:noFill/>
            <a:ln w="762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259" name="Google Shape;2259;p45"/>
          <p:cNvGrpSpPr/>
          <p:nvPr/>
        </p:nvGrpSpPr>
        <p:grpSpPr>
          <a:xfrm>
            <a:off x="5267369" y="2126336"/>
            <a:ext cx="545400" cy="545400"/>
            <a:chOff x="3336294" y="1765632"/>
            <a:chExt cx="545400" cy="545400"/>
          </a:xfrm>
        </p:grpSpPr>
        <p:sp>
          <p:nvSpPr>
            <p:cNvPr id="2260" name="Google Shape;2260;p45"/>
            <p:cNvSpPr/>
            <p:nvPr/>
          </p:nvSpPr>
          <p:spPr>
            <a:xfrm>
              <a:off x="3336294" y="1765632"/>
              <a:ext cx="545400" cy="545400"/>
            </a:xfrm>
            <a:prstGeom prst="ellipse">
              <a:avLst/>
            </a:prstGeom>
            <a:noFill/>
            <a:ln w="762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1" name="Google Shape;2261;p45"/>
            <p:cNvSpPr/>
            <p:nvPr/>
          </p:nvSpPr>
          <p:spPr>
            <a:xfrm>
              <a:off x="3336294" y="1765632"/>
              <a:ext cx="545400" cy="545400"/>
            </a:xfrm>
            <a:prstGeom prst="arc">
              <a:avLst>
                <a:gd name="adj1" fmla="val 16200000"/>
                <a:gd name="adj2" fmla="val 10859117"/>
              </a:avLst>
            </a:prstGeom>
            <a:noFill/>
            <a:ln w="762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262" name="Google Shape;2262;p45"/>
          <p:cNvGrpSpPr/>
          <p:nvPr/>
        </p:nvGrpSpPr>
        <p:grpSpPr>
          <a:xfrm>
            <a:off x="7193381" y="2126336"/>
            <a:ext cx="545400" cy="545400"/>
            <a:chOff x="3336294" y="1765632"/>
            <a:chExt cx="545400" cy="545400"/>
          </a:xfrm>
        </p:grpSpPr>
        <p:sp>
          <p:nvSpPr>
            <p:cNvPr id="2263" name="Google Shape;2263;p45"/>
            <p:cNvSpPr/>
            <p:nvPr/>
          </p:nvSpPr>
          <p:spPr>
            <a:xfrm>
              <a:off x="3336294" y="1765632"/>
              <a:ext cx="545400" cy="545400"/>
            </a:xfrm>
            <a:prstGeom prst="ellipse">
              <a:avLst/>
            </a:prstGeom>
            <a:noFill/>
            <a:ln w="762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4" name="Google Shape;2264;p45"/>
            <p:cNvSpPr/>
            <p:nvPr/>
          </p:nvSpPr>
          <p:spPr>
            <a:xfrm>
              <a:off x="3336294" y="1765632"/>
              <a:ext cx="545400" cy="545400"/>
            </a:xfrm>
            <a:prstGeom prst="arc">
              <a:avLst>
                <a:gd name="adj1" fmla="val 16200000"/>
                <a:gd name="adj2" fmla="val 14351280"/>
              </a:avLst>
            </a:prstGeom>
            <a:noFill/>
            <a:ln w="762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 name="Google Shape;2249;p45">
            <a:extLst>
              <a:ext uri="{FF2B5EF4-FFF2-40B4-BE49-F238E27FC236}">
                <a16:creationId xmlns:a16="http://schemas.microsoft.com/office/drawing/2014/main" id="{9245DB29-FC3A-C6DA-4493-70F298D15AE7}"/>
              </a:ext>
            </a:extLst>
          </p:cNvPr>
          <p:cNvSpPr txBox="1">
            <a:spLocks/>
          </p:cNvSpPr>
          <p:nvPr/>
        </p:nvSpPr>
        <p:spPr>
          <a:xfrm>
            <a:off x="3136823" y="1689002"/>
            <a:ext cx="944341" cy="1507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Nunito Sans Black"/>
              <a:buNone/>
              <a:defRPr sz="2800" b="0" i="0" u="none" strike="noStrike" cap="none">
                <a:solidFill>
                  <a:schemeClr val="lt1"/>
                </a:solidFill>
                <a:latin typeface="Nunito Sans Black"/>
                <a:ea typeface="Nunito Sans Black"/>
                <a:cs typeface="Nunito Sans Black"/>
                <a:sym typeface="Nunito Sans Black"/>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800" dirty="0"/>
              <a:t>Step 2</a:t>
            </a:r>
          </a:p>
        </p:txBody>
      </p:sp>
      <p:sp>
        <p:nvSpPr>
          <p:cNvPr id="3" name="Google Shape;2249;p45">
            <a:extLst>
              <a:ext uri="{FF2B5EF4-FFF2-40B4-BE49-F238E27FC236}">
                <a16:creationId xmlns:a16="http://schemas.microsoft.com/office/drawing/2014/main" id="{3EC1553B-D1BD-524E-C571-3E1F9A62A698}"/>
              </a:ext>
            </a:extLst>
          </p:cNvPr>
          <p:cNvSpPr txBox="1">
            <a:spLocks/>
          </p:cNvSpPr>
          <p:nvPr/>
        </p:nvSpPr>
        <p:spPr>
          <a:xfrm>
            <a:off x="5062838" y="1728014"/>
            <a:ext cx="944341" cy="1507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Nunito Sans Black"/>
              <a:buNone/>
              <a:defRPr sz="2800" b="0" i="0" u="none" strike="noStrike" cap="none">
                <a:solidFill>
                  <a:schemeClr val="lt1"/>
                </a:solidFill>
                <a:latin typeface="Nunito Sans Black"/>
                <a:ea typeface="Nunito Sans Black"/>
                <a:cs typeface="Nunito Sans Black"/>
                <a:sym typeface="Nunito Sans Black"/>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800" dirty="0"/>
              <a:t>Step 3</a:t>
            </a:r>
          </a:p>
        </p:txBody>
      </p:sp>
      <p:sp>
        <p:nvSpPr>
          <p:cNvPr id="4" name="Google Shape;2249;p45">
            <a:extLst>
              <a:ext uri="{FF2B5EF4-FFF2-40B4-BE49-F238E27FC236}">
                <a16:creationId xmlns:a16="http://schemas.microsoft.com/office/drawing/2014/main" id="{0E68831C-FB82-A869-C868-ABFFDC01E6A0}"/>
              </a:ext>
            </a:extLst>
          </p:cNvPr>
          <p:cNvSpPr txBox="1">
            <a:spLocks/>
          </p:cNvSpPr>
          <p:nvPr/>
        </p:nvSpPr>
        <p:spPr>
          <a:xfrm>
            <a:off x="6993910" y="1686826"/>
            <a:ext cx="944341" cy="1507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Nunito Sans Black"/>
              <a:buNone/>
              <a:defRPr sz="2800" b="0" i="0" u="none" strike="noStrike" cap="none">
                <a:solidFill>
                  <a:schemeClr val="lt1"/>
                </a:solidFill>
                <a:latin typeface="Nunito Sans Black"/>
                <a:ea typeface="Nunito Sans Black"/>
                <a:cs typeface="Nunito Sans Black"/>
                <a:sym typeface="Nunito Sans Black"/>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1800" dirty="0"/>
              <a:t>Step 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0B334D-AA05-D846-3CE7-17BE881C0E36}"/>
              </a:ext>
            </a:extLst>
          </p:cNvPr>
          <p:cNvSpPr txBox="1"/>
          <p:nvPr/>
        </p:nvSpPr>
        <p:spPr>
          <a:xfrm>
            <a:off x="4655820" y="0"/>
            <a:ext cx="4678681" cy="5047536"/>
          </a:xfrm>
          <a:prstGeom prst="rect">
            <a:avLst/>
          </a:prstGeom>
          <a:noFill/>
        </p:spPr>
        <p:txBody>
          <a:bodyPr wrap="square" rtlCol="0">
            <a:spAutoFit/>
          </a:bodyPr>
          <a:lstStyle/>
          <a:p>
            <a:r>
              <a:rPr lang="en-US" sz="1150" dirty="0">
                <a:solidFill>
                  <a:schemeClr val="bg1"/>
                </a:solidFill>
                <a:effectLst/>
                <a:latin typeface="Monaco" pitchFamily="2" charset="77"/>
                <a:cs typeface="Cascadia Code SemiLight" panose="020B0609020000020004" pitchFamily="49" charset="0"/>
              </a:rPr>
              <a:t>CarCrash </a:t>
            </a:r>
          </a:p>
          <a:p>
            <a:r>
              <a:rPr lang="en-US" sz="1150" dirty="0">
                <a:solidFill>
                  <a:schemeClr val="bg1"/>
                </a:solidFill>
                <a:effectLst/>
                <a:latin typeface="Monaco" pitchFamily="2" charset="77"/>
                <a:cs typeface="Cascadia Code SemiLight" panose="020B0609020000020004" pitchFamily="49" charset="0"/>
              </a:rPr>
              <a:t>├── codes # useful codes for analyzing </a:t>
            </a:r>
          </a:p>
          <a:p>
            <a:r>
              <a:rPr lang="en-US" sz="1150" dirty="0">
                <a:solidFill>
                  <a:schemeClr val="bg1"/>
                </a:solidFill>
                <a:effectLst/>
                <a:latin typeface="Monaco" pitchFamily="2" charset="77"/>
                <a:cs typeface="Cascadia Code SemiLight" panose="020B0609020000020004" pitchFamily="49" charset="0"/>
              </a:rPr>
              <a:t>the dataset </a:t>
            </a:r>
          </a:p>
          <a:p>
            <a:r>
              <a:rPr lang="en-US" sz="1150" dirty="0">
                <a:solidFill>
                  <a:schemeClr val="bg1"/>
                </a:solidFill>
                <a:effectLst/>
                <a:latin typeface="Monaco" pitchFamily="2" charset="77"/>
                <a:cs typeface="Cascadia Code SemiLight" panose="020B0609020000020004" pitchFamily="49" charset="0"/>
              </a:rPr>
              <a:t>├── vgg16_features </a:t>
            </a:r>
          </a:p>
          <a:p>
            <a:r>
              <a:rPr lang="en-US" sz="1150" dirty="0">
                <a:solidFill>
                  <a:schemeClr val="bg1"/>
                </a:solidFill>
                <a:effectLst/>
                <a:latin typeface="Monaco" pitchFamily="2" charset="77"/>
                <a:cs typeface="Cascadia Code SemiLight" panose="020B0609020000020004" pitchFamily="49" charset="0"/>
              </a:rPr>
              <a:t>│ ├── positive # feature files of positive </a:t>
            </a:r>
          </a:p>
          <a:p>
            <a:r>
              <a:rPr lang="en-US" sz="1150" dirty="0">
                <a:solidFill>
                  <a:schemeClr val="bg1"/>
                </a:solidFill>
                <a:effectLst/>
                <a:latin typeface="Monaco" pitchFamily="2" charset="77"/>
                <a:cs typeface="Cascadia Code SemiLight" panose="020B0609020000020004" pitchFamily="49" charset="0"/>
              </a:rPr>
              <a:t>(accident) videos </a:t>
            </a:r>
          </a:p>
          <a:p>
            <a:r>
              <a:rPr lang="en-US" sz="1150" dirty="0">
                <a:solidFill>
                  <a:schemeClr val="bg1"/>
                </a:solidFill>
                <a:effectLst/>
                <a:latin typeface="Monaco" pitchFamily="2" charset="77"/>
                <a:cs typeface="Cascadia Code SemiLight" panose="020B0609020000020004" pitchFamily="49" charset="0"/>
              </a:rPr>
              <a:t>│ │ ├── 000001.npz </a:t>
            </a:r>
          </a:p>
          <a:p>
            <a:r>
              <a:rPr lang="en-US" sz="1150" dirty="0">
                <a:solidFill>
                  <a:schemeClr val="bg1"/>
                </a:solidFill>
                <a:effectLst/>
                <a:latin typeface="Monaco" pitchFamily="2" charset="77"/>
                <a:cs typeface="Cascadia Code SemiLight" panose="020B0609020000020004" pitchFamily="49" charset="0"/>
              </a:rPr>
              <a:t>│ │ ├── ... </a:t>
            </a:r>
          </a:p>
          <a:p>
            <a:r>
              <a:rPr lang="en-US" sz="1150" dirty="0">
                <a:solidFill>
                  <a:schemeClr val="bg1"/>
                </a:solidFill>
                <a:effectLst/>
                <a:latin typeface="Monaco" pitchFamily="2" charset="77"/>
                <a:cs typeface="Cascadia Code SemiLight" panose="020B0609020000020004" pitchFamily="49" charset="0"/>
              </a:rPr>
              <a:t>│ │ └── 001500.npz </a:t>
            </a:r>
          </a:p>
          <a:p>
            <a:r>
              <a:rPr lang="en-US" sz="1150" dirty="0">
                <a:solidFill>
                  <a:schemeClr val="bg1"/>
                </a:solidFill>
                <a:effectLst/>
                <a:latin typeface="Monaco" pitchFamily="2" charset="77"/>
                <a:cs typeface="Cascadia Code SemiLight" panose="020B0609020000020004" pitchFamily="49" charset="0"/>
              </a:rPr>
              <a:t>│ ├── negative # feature files of negative </a:t>
            </a:r>
          </a:p>
          <a:p>
            <a:r>
              <a:rPr lang="en-US" sz="1150" dirty="0">
                <a:solidFill>
                  <a:schemeClr val="bg1"/>
                </a:solidFill>
                <a:effectLst/>
                <a:latin typeface="Monaco" pitchFamily="2" charset="77"/>
                <a:cs typeface="Cascadia Code SemiLight" panose="020B0609020000020004" pitchFamily="49" charset="0"/>
              </a:rPr>
              <a:t>(normal) videos </a:t>
            </a:r>
          </a:p>
          <a:p>
            <a:r>
              <a:rPr lang="en-US" sz="1150" dirty="0">
                <a:solidFill>
                  <a:schemeClr val="bg1"/>
                </a:solidFill>
                <a:effectLst/>
                <a:latin typeface="Monaco" pitchFamily="2" charset="77"/>
                <a:cs typeface="Cascadia Code SemiLight" panose="020B0609020000020004" pitchFamily="49" charset="0"/>
              </a:rPr>
              <a:t>│ │ ├── 000001.npz </a:t>
            </a:r>
          </a:p>
          <a:p>
            <a:r>
              <a:rPr lang="en-US" sz="1150" dirty="0">
                <a:solidFill>
                  <a:schemeClr val="bg1"/>
                </a:solidFill>
                <a:effectLst/>
                <a:latin typeface="Monaco" pitchFamily="2" charset="77"/>
                <a:cs typeface="Cascadia Code SemiLight" panose="020B0609020000020004" pitchFamily="49" charset="0"/>
              </a:rPr>
              <a:t>│ │ ├── ... </a:t>
            </a:r>
          </a:p>
          <a:p>
            <a:r>
              <a:rPr lang="en-US" sz="1150" dirty="0">
                <a:solidFill>
                  <a:schemeClr val="bg1"/>
                </a:solidFill>
                <a:effectLst/>
                <a:latin typeface="Monaco" pitchFamily="2" charset="77"/>
                <a:cs typeface="Cascadia Code SemiLight" panose="020B0609020000020004" pitchFamily="49" charset="0"/>
              </a:rPr>
              <a:t>│ │ └── 003000.npz </a:t>
            </a:r>
          </a:p>
          <a:p>
            <a:r>
              <a:rPr lang="en-US" sz="1150" dirty="0">
                <a:solidFill>
                  <a:schemeClr val="bg1"/>
                </a:solidFill>
                <a:effectLst/>
                <a:latin typeface="Monaco" pitchFamily="2" charset="77"/>
                <a:cs typeface="Cascadia Code SemiLight" panose="020B0609020000020004" pitchFamily="49" charset="0"/>
              </a:rPr>
              <a:t>│ ├── train.txt # list file of training split </a:t>
            </a:r>
          </a:p>
          <a:p>
            <a:r>
              <a:rPr lang="en-US" sz="1150" dirty="0">
                <a:solidFill>
                  <a:schemeClr val="bg1"/>
                </a:solidFill>
                <a:effectLst/>
                <a:latin typeface="Monaco" pitchFamily="2" charset="77"/>
                <a:cs typeface="Cascadia Code SemiLight" panose="020B0609020000020004" pitchFamily="49" charset="0"/>
              </a:rPr>
              <a:t>│ └── test.txt # list file of testing split </a:t>
            </a:r>
          </a:p>
          <a:p>
            <a:r>
              <a:rPr lang="en-US" sz="1150" dirty="0">
                <a:solidFill>
                  <a:schemeClr val="bg1"/>
                </a:solidFill>
                <a:effectLst/>
                <a:latin typeface="Monaco" pitchFamily="2" charset="77"/>
                <a:cs typeface="Cascadia Code SemiLight" panose="020B0609020000020004" pitchFamily="49" charset="0"/>
              </a:rPr>
              <a:t>├── videos </a:t>
            </a:r>
          </a:p>
          <a:p>
            <a:r>
              <a:rPr lang="en-US" sz="1150" dirty="0">
                <a:solidFill>
                  <a:schemeClr val="bg1"/>
                </a:solidFill>
                <a:effectLst/>
                <a:latin typeface="Monaco" pitchFamily="2" charset="77"/>
                <a:cs typeface="Cascadia Code SemiLight" panose="020B0609020000020004" pitchFamily="49" charset="0"/>
              </a:rPr>
              <a:t>│ ├── Normal # normal driving videos </a:t>
            </a:r>
          </a:p>
          <a:p>
            <a:r>
              <a:rPr lang="en-US" sz="1150" dirty="0">
                <a:solidFill>
                  <a:schemeClr val="bg1"/>
                </a:solidFill>
                <a:effectLst/>
                <a:latin typeface="Monaco" pitchFamily="2" charset="77"/>
                <a:cs typeface="Cascadia Code SemiLight" panose="020B0609020000020004" pitchFamily="49" charset="0"/>
              </a:rPr>
              <a:t>│ │ ├── 000001.mp4 </a:t>
            </a:r>
          </a:p>
          <a:p>
            <a:r>
              <a:rPr lang="en-US" sz="1150" dirty="0">
                <a:solidFill>
                  <a:schemeClr val="bg1"/>
                </a:solidFill>
                <a:effectLst/>
                <a:latin typeface="Monaco" pitchFamily="2" charset="77"/>
                <a:cs typeface="Cascadia Code SemiLight" panose="020B0609020000020004" pitchFamily="49" charset="0"/>
              </a:rPr>
              <a:t>│ │ ├── ... </a:t>
            </a:r>
          </a:p>
          <a:p>
            <a:r>
              <a:rPr lang="en-US" sz="1150" dirty="0">
                <a:solidFill>
                  <a:schemeClr val="bg1"/>
                </a:solidFill>
                <a:effectLst/>
                <a:latin typeface="Monaco" pitchFamily="2" charset="77"/>
                <a:cs typeface="Cascadia Code SemiLight" panose="020B0609020000020004" pitchFamily="49" charset="0"/>
              </a:rPr>
              <a:t>│ │ └── 003000.mp4 </a:t>
            </a:r>
          </a:p>
          <a:p>
            <a:r>
              <a:rPr lang="en-US" sz="1150" dirty="0">
                <a:solidFill>
                  <a:schemeClr val="bg1"/>
                </a:solidFill>
                <a:effectLst/>
                <a:latin typeface="Monaco" pitchFamily="2" charset="77"/>
                <a:cs typeface="Cascadia Code SemiLight" panose="020B0609020000020004" pitchFamily="49" charset="0"/>
              </a:rPr>
              <a:t>│ ├── Crash-1500 # crash accident videos </a:t>
            </a:r>
          </a:p>
          <a:p>
            <a:r>
              <a:rPr lang="en-US" sz="1150" dirty="0">
                <a:solidFill>
                  <a:schemeClr val="bg1"/>
                </a:solidFill>
                <a:effectLst/>
                <a:latin typeface="Monaco" pitchFamily="2" charset="77"/>
                <a:cs typeface="Cascadia Code SemiLight" panose="020B0609020000020004" pitchFamily="49" charset="0"/>
              </a:rPr>
              <a:t>│ │ ├── 000001.mp4 </a:t>
            </a:r>
          </a:p>
          <a:p>
            <a:r>
              <a:rPr lang="en-US" sz="1150" dirty="0">
                <a:solidFill>
                  <a:schemeClr val="bg1"/>
                </a:solidFill>
                <a:effectLst/>
                <a:latin typeface="Monaco" pitchFamily="2" charset="77"/>
                <a:cs typeface="Cascadia Code SemiLight" panose="020B0609020000020004" pitchFamily="49" charset="0"/>
              </a:rPr>
              <a:t>│ │ ├── ... </a:t>
            </a:r>
          </a:p>
          <a:p>
            <a:r>
              <a:rPr lang="en-US" sz="1150" dirty="0">
                <a:solidFill>
                  <a:schemeClr val="bg1"/>
                </a:solidFill>
                <a:effectLst/>
                <a:latin typeface="Monaco" pitchFamily="2" charset="77"/>
                <a:cs typeface="Cascadia Code SemiLight" panose="020B0609020000020004" pitchFamily="49" charset="0"/>
              </a:rPr>
              <a:t>│ │ └── 001500.mp4 </a:t>
            </a:r>
          </a:p>
          <a:p>
            <a:r>
              <a:rPr lang="en-US" sz="1150" dirty="0">
                <a:solidFill>
                  <a:schemeClr val="bg1"/>
                </a:solidFill>
                <a:effectLst/>
                <a:latin typeface="Monaco" pitchFamily="2" charset="77"/>
                <a:cs typeface="Cascadia Code SemiLight" panose="020B0609020000020004" pitchFamily="49" charset="0"/>
              </a:rPr>
              <a:t>│ └── Crash-1500.txt # annotation file for </a:t>
            </a:r>
          </a:p>
          <a:p>
            <a:r>
              <a:rPr lang="en-US" sz="1150" dirty="0">
                <a:solidFill>
                  <a:schemeClr val="bg1"/>
                </a:solidFill>
                <a:effectLst/>
                <a:latin typeface="Monaco" pitchFamily="2" charset="77"/>
                <a:cs typeface="Cascadia Code SemiLight" panose="020B0609020000020004" pitchFamily="49" charset="0"/>
              </a:rPr>
              <a:t>crash accident </a:t>
            </a:r>
          </a:p>
          <a:p>
            <a:r>
              <a:rPr lang="en-US" sz="1150" dirty="0">
                <a:solidFill>
                  <a:schemeClr val="bg1"/>
                </a:solidFill>
                <a:effectLst/>
                <a:latin typeface="Monaco" pitchFamily="2" charset="77"/>
                <a:cs typeface="Cascadia Code SemiLight" panose="020B0609020000020004" pitchFamily="49" charset="0"/>
              </a:rPr>
              <a:t>└── README.md</a:t>
            </a:r>
            <a:endParaRPr lang="en-US" sz="1150" dirty="0">
              <a:solidFill>
                <a:schemeClr val="bg1"/>
              </a:solidFill>
              <a:latin typeface="Monaco" pitchFamily="2" charset="77"/>
              <a:cs typeface="Cascadia Code SemiLight" panose="020B0609020000020004" pitchFamily="49" charset="0"/>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300BE4BB-97A5-63AA-1431-D7BB416A3077}"/>
              </a:ext>
            </a:extLst>
          </p:cNvPr>
          <p:cNvPicPr>
            <a:picLocks noChangeAspect="1"/>
          </p:cNvPicPr>
          <p:nvPr/>
        </p:nvPicPr>
        <p:blipFill rotWithShape="1">
          <a:blip r:embed="rId2"/>
          <a:srcRect r="26471"/>
          <a:stretch/>
        </p:blipFill>
        <p:spPr>
          <a:xfrm>
            <a:off x="128453" y="2978150"/>
            <a:ext cx="4527367" cy="1920240"/>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7" name="TextBox 6">
            <a:extLst>
              <a:ext uri="{FF2B5EF4-FFF2-40B4-BE49-F238E27FC236}">
                <a16:creationId xmlns:a16="http://schemas.microsoft.com/office/drawing/2014/main" id="{FA10AE55-EF91-B385-2668-0A98F3A0A412}"/>
              </a:ext>
            </a:extLst>
          </p:cNvPr>
          <p:cNvSpPr txBox="1"/>
          <p:nvPr/>
        </p:nvSpPr>
        <p:spPr>
          <a:xfrm>
            <a:off x="1345581" y="1308409"/>
            <a:ext cx="2601951" cy="523220"/>
          </a:xfrm>
          <a:prstGeom prst="rect">
            <a:avLst/>
          </a:prstGeom>
          <a:noFill/>
        </p:spPr>
        <p:txBody>
          <a:bodyPr wrap="square" rtlCol="0">
            <a:spAutoFit/>
          </a:bodyPr>
          <a:lstStyle/>
          <a:p>
            <a:r>
              <a:rPr lang="en-US" sz="2800" dirty="0">
                <a:solidFill>
                  <a:schemeClr val="bg1"/>
                </a:solidFill>
                <a:latin typeface="Lato" panose="020F0502020204030203" pitchFamily="34" charset="0"/>
                <a:ea typeface="Lato" panose="020F0502020204030203" pitchFamily="34" charset="0"/>
                <a:cs typeface="Lato" panose="020F0502020204030203" pitchFamily="34" charset="0"/>
              </a:rPr>
              <a:t>Dell Dataset</a:t>
            </a:r>
          </a:p>
        </p:txBody>
      </p:sp>
    </p:spTree>
    <p:extLst>
      <p:ext uri="{BB962C8B-B14F-4D97-AF65-F5344CB8AC3E}">
        <p14:creationId xmlns:p14="http://schemas.microsoft.com/office/powerpoint/2010/main" val="25713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57;p34">
            <a:extLst>
              <a:ext uri="{FF2B5EF4-FFF2-40B4-BE49-F238E27FC236}">
                <a16:creationId xmlns:a16="http://schemas.microsoft.com/office/drawing/2014/main" id="{44217051-72C7-3605-94CA-F71469C4E973}"/>
              </a:ext>
            </a:extLst>
          </p:cNvPr>
          <p:cNvSpPr txBox="1">
            <a:spLocks/>
          </p:cNvSpPr>
          <p:nvPr/>
        </p:nvSpPr>
        <p:spPr>
          <a:xfrm>
            <a:off x="1736206" y="3649768"/>
            <a:ext cx="5279700" cy="22392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r>
              <a:rPr lang="en-US" dirty="0"/>
              <a:t>Pre-trained model </a:t>
            </a:r>
            <a:r>
              <a:rPr lang="en-US" dirty="0">
                <a:sym typeface="Wingdings" pitchFamily="2" charset="2"/>
              </a:rPr>
              <a:t> ImageNet</a:t>
            </a:r>
          </a:p>
          <a:p>
            <a:pPr marL="285750" indent="-285750"/>
            <a:r>
              <a:rPr lang="en-US" dirty="0">
                <a:sym typeface="Wingdings" pitchFamily="2" charset="2"/>
              </a:rPr>
              <a:t>Accuracy  </a:t>
            </a:r>
            <a:r>
              <a:rPr lang="en-US" dirty="0"/>
              <a:t> varying between 75-85% </a:t>
            </a:r>
          </a:p>
        </p:txBody>
      </p:sp>
      <p:pic>
        <p:nvPicPr>
          <p:cNvPr id="6" name="Picture 5">
            <a:extLst>
              <a:ext uri="{FF2B5EF4-FFF2-40B4-BE49-F238E27FC236}">
                <a16:creationId xmlns:a16="http://schemas.microsoft.com/office/drawing/2014/main" id="{640A24DB-5A7D-818F-0555-91868B800318}"/>
              </a:ext>
            </a:extLst>
          </p:cNvPr>
          <p:cNvPicPr>
            <a:picLocks noChangeAspect="1"/>
          </p:cNvPicPr>
          <p:nvPr/>
        </p:nvPicPr>
        <p:blipFill>
          <a:blip r:embed="rId2"/>
          <a:stretch>
            <a:fillRect/>
          </a:stretch>
        </p:blipFill>
        <p:spPr>
          <a:xfrm>
            <a:off x="1783077" y="1253737"/>
            <a:ext cx="4851804" cy="2232382"/>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C54C762-6905-DF66-714F-229B1E76E770}"/>
              </a:ext>
            </a:extLst>
          </p:cNvPr>
          <p:cNvSpPr txBox="1"/>
          <p:nvPr/>
        </p:nvSpPr>
        <p:spPr>
          <a:xfrm>
            <a:off x="959004" y="416312"/>
            <a:ext cx="7649737" cy="523220"/>
          </a:xfrm>
          <a:prstGeom prst="rect">
            <a:avLst/>
          </a:prstGeom>
          <a:noFill/>
        </p:spPr>
        <p:txBody>
          <a:bodyPr wrap="square" rtlCol="0">
            <a:spAutoFit/>
          </a:bodyPr>
          <a:lstStyle/>
          <a:p>
            <a:r>
              <a:rPr lang="en" sz="2800" dirty="0">
                <a:solidFill>
                  <a:schemeClr val="bg1"/>
                </a:solidFill>
                <a:latin typeface="Lato" panose="020F0502020204030203" pitchFamily="34" charset="0"/>
                <a:ea typeface="Lato" panose="020F0502020204030203" pitchFamily="34" charset="0"/>
                <a:cs typeface="Lato" panose="020F0502020204030203" pitchFamily="34" charset="0"/>
              </a:rPr>
              <a:t>Image Recognintion – Inception</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5994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57;p34">
            <a:extLst>
              <a:ext uri="{FF2B5EF4-FFF2-40B4-BE49-F238E27FC236}">
                <a16:creationId xmlns:a16="http://schemas.microsoft.com/office/drawing/2014/main" id="{44217051-72C7-3605-94CA-F71469C4E973}"/>
              </a:ext>
            </a:extLst>
          </p:cNvPr>
          <p:cNvSpPr txBox="1">
            <a:spLocks/>
          </p:cNvSpPr>
          <p:nvPr/>
        </p:nvSpPr>
        <p:spPr>
          <a:xfrm>
            <a:off x="1736206" y="3642334"/>
            <a:ext cx="5279700" cy="22392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r>
              <a:rPr lang="en-US"/>
              <a:t>Pre-trained model </a:t>
            </a:r>
            <a:r>
              <a:rPr lang="en-US" dirty="0">
                <a:sym typeface="Wingdings" pitchFamily="2" charset="2"/>
              </a:rPr>
              <a:t> ImageNet</a:t>
            </a:r>
          </a:p>
          <a:p>
            <a:pPr marL="285750" indent="-285750"/>
            <a:r>
              <a:rPr lang="en-US" dirty="0">
                <a:sym typeface="Wingdings" pitchFamily="2" charset="2"/>
              </a:rPr>
              <a:t>Accuracy  </a:t>
            </a:r>
            <a:r>
              <a:rPr lang="en-US" dirty="0"/>
              <a:t> varying between 59-68% </a:t>
            </a:r>
          </a:p>
        </p:txBody>
      </p:sp>
      <p:sp>
        <p:nvSpPr>
          <p:cNvPr id="7" name="TextBox 6">
            <a:extLst>
              <a:ext uri="{FF2B5EF4-FFF2-40B4-BE49-F238E27FC236}">
                <a16:creationId xmlns:a16="http://schemas.microsoft.com/office/drawing/2014/main" id="{7C54C762-6905-DF66-714F-229B1E76E770}"/>
              </a:ext>
            </a:extLst>
          </p:cNvPr>
          <p:cNvSpPr txBox="1"/>
          <p:nvPr/>
        </p:nvSpPr>
        <p:spPr>
          <a:xfrm>
            <a:off x="959005" y="416312"/>
            <a:ext cx="7404410" cy="523220"/>
          </a:xfrm>
          <a:prstGeom prst="rect">
            <a:avLst/>
          </a:prstGeom>
          <a:noFill/>
        </p:spPr>
        <p:txBody>
          <a:bodyPr wrap="square" rtlCol="0">
            <a:spAutoFit/>
          </a:bodyPr>
          <a:lstStyle/>
          <a:p>
            <a:r>
              <a:rPr lang="en" sz="2800" dirty="0">
                <a:solidFill>
                  <a:schemeClr val="bg1"/>
                </a:solidFill>
                <a:latin typeface="Lato" panose="020F0502020204030203" pitchFamily="34" charset="0"/>
                <a:ea typeface="Lato" panose="020F0502020204030203" pitchFamily="34" charset="0"/>
                <a:cs typeface="Lato" panose="020F0502020204030203" pitchFamily="34" charset="0"/>
              </a:rPr>
              <a:t>Image Recognition – VGG16</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3BCF587A-3587-CA39-356B-E40CDFC4AB82}"/>
              </a:ext>
            </a:extLst>
          </p:cNvPr>
          <p:cNvPicPr>
            <a:picLocks noChangeAspect="1"/>
          </p:cNvPicPr>
          <p:nvPr/>
        </p:nvPicPr>
        <p:blipFill>
          <a:blip r:embed="rId2"/>
          <a:srcRect/>
          <a:stretch/>
        </p:blipFill>
        <p:spPr>
          <a:xfrm>
            <a:off x="1810548" y="1270732"/>
            <a:ext cx="4847048" cy="223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75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8" name="Google Shape;2618;p5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YOLOv5</a:t>
            </a:r>
            <a:endParaRPr dirty="0">
              <a:latin typeface="Nunito Sans"/>
              <a:ea typeface="Nunito Sans"/>
              <a:cs typeface="Nunito Sans"/>
              <a:sym typeface="Nunito Sans"/>
            </a:endParaRPr>
          </a:p>
        </p:txBody>
      </p:sp>
      <p:pic>
        <p:nvPicPr>
          <p:cNvPr id="3" name="Picture 2" descr="A diagram of a software company&#10;&#10;Description automatically generated">
            <a:extLst>
              <a:ext uri="{FF2B5EF4-FFF2-40B4-BE49-F238E27FC236}">
                <a16:creationId xmlns:a16="http://schemas.microsoft.com/office/drawing/2014/main" id="{9E29E07E-686B-0954-3556-D767FF7B2AA9}"/>
              </a:ext>
            </a:extLst>
          </p:cNvPr>
          <p:cNvPicPr>
            <a:picLocks noChangeAspect="1"/>
          </p:cNvPicPr>
          <p:nvPr/>
        </p:nvPicPr>
        <p:blipFill>
          <a:blip r:embed="rId3"/>
          <a:stretch>
            <a:fillRect/>
          </a:stretch>
        </p:blipFill>
        <p:spPr>
          <a:xfrm>
            <a:off x="1300975" y="1047283"/>
            <a:ext cx="6542049" cy="3679903"/>
          </a:xfrm>
          <a:prstGeom prst="rect">
            <a:avLst/>
          </a:prstGeom>
        </p:spPr>
      </p:pic>
    </p:spTree>
    <p:extLst>
      <p:ext uri="{BB962C8B-B14F-4D97-AF65-F5344CB8AC3E}">
        <p14:creationId xmlns:p14="http://schemas.microsoft.com/office/powerpoint/2010/main" val="381432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57"/>
          <p:cNvSpPr/>
          <p:nvPr/>
        </p:nvSpPr>
        <p:spPr>
          <a:xfrm>
            <a:off x="3403800" y="1466335"/>
            <a:ext cx="2336400" cy="23364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797850" y="1797600"/>
            <a:ext cx="1548300" cy="15483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YOLOv5</a:t>
            </a:r>
            <a:br>
              <a:rPr lang="en" dirty="0"/>
            </a:br>
            <a:r>
              <a:rPr lang="en" sz="1600" dirty="0">
                <a:latin typeface="Nunito Sans" pitchFamily="2" charset="0"/>
              </a:rPr>
              <a:t>Dataset preparation</a:t>
            </a:r>
            <a:endParaRPr dirty="0">
              <a:latin typeface="Nunito Sans" pitchFamily="2" charset="0"/>
              <a:ea typeface="Nunito Sans"/>
              <a:cs typeface="Nunito Sans"/>
              <a:sym typeface="Nunito Sans"/>
            </a:endParaRPr>
          </a:p>
        </p:txBody>
      </p:sp>
      <p:sp>
        <p:nvSpPr>
          <p:cNvPr id="2619" name="Google Shape;2619;p57"/>
          <p:cNvSpPr txBox="1"/>
          <p:nvPr/>
        </p:nvSpPr>
        <p:spPr>
          <a:xfrm>
            <a:off x="3402339" y="4246794"/>
            <a:ext cx="2336399" cy="2392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Lato"/>
                <a:ea typeface="Lato"/>
                <a:cs typeface="Lato"/>
                <a:sym typeface="Lato"/>
              </a:rPr>
              <a:t>A</a:t>
            </a:r>
            <a:r>
              <a:rPr lang="en" sz="2000" b="1" dirty="0">
                <a:solidFill>
                  <a:schemeClr val="lt1"/>
                </a:solidFill>
                <a:latin typeface="Lato"/>
                <a:ea typeface="Lato"/>
                <a:cs typeface="Lato"/>
                <a:sym typeface="Lato"/>
              </a:rPr>
              <a:t>nnotating images</a:t>
            </a:r>
            <a:endParaRPr sz="2000" b="1" dirty="0">
              <a:solidFill>
                <a:schemeClr val="lt1"/>
              </a:solidFill>
              <a:latin typeface="Lato"/>
              <a:ea typeface="Lato"/>
              <a:cs typeface="Lato"/>
              <a:sym typeface="Lato"/>
            </a:endParaRPr>
          </a:p>
        </p:txBody>
      </p:sp>
      <p:sp>
        <p:nvSpPr>
          <p:cNvPr id="2620" name="Google Shape;2620;p57"/>
          <p:cNvSpPr txBox="1"/>
          <p:nvPr/>
        </p:nvSpPr>
        <p:spPr>
          <a:xfrm>
            <a:off x="3676350" y="4556970"/>
            <a:ext cx="17913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U</a:t>
            </a:r>
            <a:r>
              <a:rPr lang="en" sz="1600" dirty="0">
                <a:solidFill>
                  <a:schemeClr val="lt1"/>
                </a:solidFill>
                <a:latin typeface="Lato"/>
                <a:ea typeface="Lato"/>
                <a:cs typeface="Lato"/>
                <a:sym typeface="Lato"/>
              </a:rPr>
              <a:t>sing </a:t>
            </a:r>
            <a:r>
              <a:rPr lang="en" sz="1600" b="1" dirty="0">
                <a:solidFill>
                  <a:schemeClr val="lt1"/>
                </a:solidFill>
                <a:latin typeface="Lato"/>
                <a:ea typeface="Lato"/>
                <a:cs typeface="Lato"/>
                <a:sym typeface="Lato"/>
              </a:rPr>
              <a:t>“labelImg”</a:t>
            </a:r>
            <a:r>
              <a:rPr lang="en" sz="1600" dirty="0">
                <a:solidFill>
                  <a:schemeClr val="lt1"/>
                </a:solidFill>
                <a:latin typeface="Lato"/>
                <a:ea typeface="Lato"/>
                <a:cs typeface="Lato"/>
                <a:sym typeface="Lato"/>
              </a:rPr>
              <a:t> App</a:t>
            </a:r>
            <a:endParaRPr sz="1600" dirty="0">
              <a:solidFill>
                <a:schemeClr val="lt1"/>
              </a:solidFill>
              <a:latin typeface="Lato"/>
              <a:ea typeface="Lato"/>
              <a:cs typeface="Lato"/>
              <a:sym typeface="Lato"/>
            </a:endParaRPr>
          </a:p>
        </p:txBody>
      </p:sp>
      <p:sp>
        <p:nvSpPr>
          <p:cNvPr id="2621" name="Google Shape;2621;p57"/>
          <p:cNvSpPr txBox="1"/>
          <p:nvPr/>
        </p:nvSpPr>
        <p:spPr>
          <a:xfrm>
            <a:off x="6278093" y="2271810"/>
            <a:ext cx="2152631" cy="2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lt1"/>
                </a:solidFill>
                <a:latin typeface="Lato"/>
                <a:ea typeface="Lato"/>
                <a:cs typeface="Lato"/>
                <a:sym typeface="Lato"/>
              </a:rPr>
              <a:t>G</a:t>
            </a:r>
            <a:r>
              <a:rPr lang="en" sz="2000" b="1" dirty="0">
                <a:solidFill>
                  <a:schemeClr val="lt1"/>
                </a:solidFill>
                <a:latin typeface="Lato"/>
                <a:ea typeface="Lato"/>
                <a:cs typeface="Lato"/>
                <a:sym typeface="Lato"/>
              </a:rPr>
              <a:t>enerate dataset</a:t>
            </a:r>
            <a:endParaRPr sz="2000" b="1" dirty="0">
              <a:solidFill>
                <a:schemeClr val="lt1"/>
              </a:solidFill>
              <a:latin typeface="Lato"/>
              <a:ea typeface="Lato"/>
              <a:cs typeface="Lato"/>
              <a:sym typeface="Lato"/>
            </a:endParaRPr>
          </a:p>
        </p:txBody>
      </p:sp>
      <p:sp>
        <p:nvSpPr>
          <p:cNvPr id="2622" name="Google Shape;2622;p57"/>
          <p:cNvSpPr txBox="1"/>
          <p:nvPr/>
        </p:nvSpPr>
        <p:spPr>
          <a:xfrm>
            <a:off x="6277437" y="2469453"/>
            <a:ext cx="2545866" cy="9610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lt1"/>
                </a:solidFill>
                <a:latin typeface="Lato"/>
                <a:ea typeface="Lato"/>
                <a:cs typeface="Lato"/>
                <a:sym typeface="Lato"/>
              </a:rPr>
              <a:t>U</a:t>
            </a:r>
            <a:r>
              <a:rPr lang="en" sz="1600" dirty="0">
                <a:solidFill>
                  <a:schemeClr val="lt1"/>
                </a:solidFill>
                <a:latin typeface="Lato"/>
                <a:ea typeface="Lato"/>
                <a:cs typeface="Lato"/>
                <a:sym typeface="Lato"/>
              </a:rPr>
              <a:t>pload images with annotation files to google drive</a:t>
            </a:r>
            <a:endParaRPr sz="1600" dirty="0">
              <a:solidFill>
                <a:schemeClr val="lt1"/>
              </a:solidFill>
              <a:latin typeface="Lato"/>
              <a:ea typeface="Lato"/>
              <a:cs typeface="Lato"/>
              <a:sym typeface="Lato"/>
            </a:endParaRPr>
          </a:p>
        </p:txBody>
      </p:sp>
      <p:sp>
        <p:nvSpPr>
          <p:cNvPr id="2623" name="Google Shape;2623;p57"/>
          <p:cNvSpPr txBox="1"/>
          <p:nvPr/>
        </p:nvSpPr>
        <p:spPr>
          <a:xfrm>
            <a:off x="529506" y="2271810"/>
            <a:ext cx="2336400" cy="265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b="1" dirty="0">
                <a:solidFill>
                  <a:schemeClr val="lt1"/>
                </a:solidFill>
                <a:latin typeface="Lato"/>
                <a:ea typeface="Lato"/>
                <a:cs typeface="Lato"/>
                <a:sym typeface="Lato"/>
              </a:rPr>
              <a:t>C</a:t>
            </a:r>
            <a:r>
              <a:rPr lang="en" sz="2000" b="1" dirty="0">
                <a:solidFill>
                  <a:schemeClr val="lt1"/>
                </a:solidFill>
                <a:latin typeface="Lato"/>
                <a:ea typeface="Lato"/>
                <a:cs typeface="Lato"/>
                <a:sym typeface="Lato"/>
              </a:rPr>
              <a:t>ollecting images</a:t>
            </a:r>
            <a:endParaRPr sz="2000" b="1" dirty="0">
              <a:solidFill>
                <a:schemeClr val="lt1"/>
              </a:solidFill>
              <a:latin typeface="Lato"/>
              <a:ea typeface="Lato"/>
              <a:cs typeface="Lato"/>
              <a:sym typeface="Lato"/>
            </a:endParaRPr>
          </a:p>
        </p:txBody>
      </p:sp>
      <p:sp>
        <p:nvSpPr>
          <p:cNvPr id="2624" name="Google Shape;2624;p57"/>
          <p:cNvSpPr txBox="1"/>
          <p:nvPr/>
        </p:nvSpPr>
        <p:spPr>
          <a:xfrm>
            <a:off x="539486" y="2403094"/>
            <a:ext cx="2336400" cy="87109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solidFill>
                  <a:schemeClr val="lt1"/>
                </a:solidFill>
                <a:latin typeface="Lato"/>
                <a:ea typeface="Lato"/>
                <a:cs typeface="Lato"/>
                <a:sym typeface="Lato"/>
              </a:rPr>
              <a:t>U</a:t>
            </a:r>
            <a:r>
              <a:rPr lang="en" sz="1600" dirty="0">
                <a:solidFill>
                  <a:schemeClr val="lt1"/>
                </a:solidFill>
                <a:latin typeface="Lato"/>
                <a:ea typeface="Lato"/>
                <a:cs typeface="Lato"/>
                <a:sym typeface="Lato"/>
              </a:rPr>
              <a:t>sing chrome extension “download all images”</a:t>
            </a:r>
            <a:endParaRPr sz="1600" dirty="0">
              <a:solidFill>
                <a:schemeClr val="lt1"/>
              </a:solidFill>
              <a:latin typeface="Lato"/>
              <a:ea typeface="Lato"/>
              <a:cs typeface="Lato"/>
              <a:sym typeface="Lato"/>
            </a:endParaRPr>
          </a:p>
        </p:txBody>
      </p:sp>
      <p:grpSp>
        <p:nvGrpSpPr>
          <p:cNvPr id="2625" name="Google Shape;2625;p57"/>
          <p:cNvGrpSpPr/>
          <p:nvPr/>
        </p:nvGrpSpPr>
        <p:grpSpPr>
          <a:xfrm>
            <a:off x="4102043" y="2214327"/>
            <a:ext cx="939913" cy="714717"/>
            <a:chOff x="3416705" y="1740958"/>
            <a:chExt cx="2360997" cy="1795320"/>
          </a:xfrm>
        </p:grpSpPr>
        <p:sp>
          <p:nvSpPr>
            <p:cNvPr id="2626" name="Google Shape;2626;p57"/>
            <p:cNvSpPr/>
            <p:nvPr/>
          </p:nvSpPr>
          <p:spPr>
            <a:xfrm>
              <a:off x="3435802" y="1760055"/>
              <a:ext cx="2023943" cy="1757126"/>
            </a:xfrm>
            <a:custGeom>
              <a:avLst/>
              <a:gdLst/>
              <a:ahLst/>
              <a:cxnLst/>
              <a:rect l="l" t="t" r="r" b="b"/>
              <a:pathLst>
                <a:path w="236235" h="205092" fill="none" extrusionOk="0">
                  <a:moveTo>
                    <a:pt x="236234" y="20859"/>
                  </a:moveTo>
                  <a:lnTo>
                    <a:pt x="236234" y="149422"/>
                  </a:lnTo>
                  <a:lnTo>
                    <a:pt x="236234" y="149422"/>
                  </a:lnTo>
                  <a:lnTo>
                    <a:pt x="236234" y="149638"/>
                  </a:lnTo>
                  <a:lnTo>
                    <a:pt x="236198" y="150285"/>
                  </a:lnTo>
                  <a:lnTo>
                    <a:pt x="236090" y="151328"/>
                  </a:lnTo>
                  <a:lnTo>
                    <a:pt x="235911" y="152659"/>
                  </a:lnTo>
                  <a:lnTo>
                    <a:pt x="235767" y="153414"/>
                  </a:lnTo>
                  <a:lnTo>
                    <a:pt x="235587" y="154241"/>
                  </a:lnTo>
                  <a:lnTo>
                    <a:pt x="235371" y="155104"/>
                  </a:lnTo>
                  <a:lnTo>
                    <a:pt x="235120" y="156003"/>
                  </a:lnTo>
                  <a:lnTo>
                    <a:pt x="234832" y="156938"/>
                  </a:lnTo>
                  <a:lnTo>
                    <a:pt x="234472" y="157873"/>
                  </a:lnTo>
                  <a:lnTo>
                    <a:pt x="234077" y="158844"/>
                  </a:lnTo>
                  <a:lnTo>
                    <a:pt x="233609" y="159815"/>
                  </a:lnTo>
                  <a:lnTo>
                    <a:pt x="233106" y="160822"/>
                  </a:lnTo>
                  <a:lnTo>
                    <a:pt x="232530" y="161793"/>
                  </a:lnTo>
                  <a:lnTo>
                    <a:pt x="231847" y="162728"/>
                  </a:lnTo>
                  <a:lnTo>
                    <a:pt x="231128" y="163663"/>
                  </a:lnTo>
                  <a:lnTo>
                    <a:pt x="230337" y="164562"/>
                  </a:lnTo>
                  <a:lnTo>
                    <a:pt x="229905" y="164994"/>
                  </a:lnTo>
                  <a:lnTo>
                    <a:pt x="229438" y="165425"/>
                  </a:lnTo>
                  <a:lnTo>
                    <a:pt x="228970" y="165821"/>
                  </a:lnTo>
                  <a:lnTo>
                    <a:pt x="228467" y="166253"/>
                  </a:lnTo>
                  <a:lnTo>
                    <a:pt x="227963" y="166612"/>
                  </a:lnTo>
                  <a:lnTo>
                    <a:pt x="227424" y="167008"/>
                  </a:lnTo>
                  <a:lnTo>
                    <a:pt x="226884" y="167367"/>
                  </a:lnTo>
                  <a:lnTo>
                    <a:pt x="226273" y="167691"/>
                  </a:lnTo>
                  <a:lnTo>
                    <a:pt x="225662" y="168015"/>
                  </a:lnTo>
                  <a:lnTo>
                    <a:pt x="225050" y="168338"/>
                  </a:lnTo>
                  <a:lnTo>
                    <a:pt x="224403" y="168626"/>
                  </a:lnTo>
                  <a:lnTo>
                    <a:pt x="223720" y="168878"/>
                  </a:lnTo>
                  <a:lnTo>
                    <a:pt x="223000" y="169129"/>
                  </a:lnTo>
                  <a:lnTo>
                    <a:pt x="222245" y="169345"/>
                  </a:lnTo>
                  <a:lnTo>
                    <a:pt x="221490" y="169561"/>
                  </a:lnTo>
                  <a:lnTo>
                    <a:pt x="220699" y="169741"/>
                  </a:lnTo>
                  <a:lnTo>
                    <a:pt x="219908" y="169885"/>
                  </a:lnTo>
                  <a:lnTo>
                    <a:pt x="219045" y="170029"/>
                  </a:lnTo>
                  <a:lnTo>
                    <a:pt x="218181" y="170136"/>
                  </a:lnTo>
                  <a:lnTo>
                    <a:pt x="217282" y="170208"/>
                  </a:lnTo>
                  <a:lnTo>
                    <a:pt x="216347" y="170244"/>
                  </a:lnTo>
                  <a:lnTo>
                    <a:pt x="215376" y="170244"/>
                  </a:lnTo>
                  <a:lnTo>
                    <a:pt x="138957" y="170244"/>
                  </a:lnTo>
                  <a:lnTo>
                    <a:pt x="138957" y="205091"/>
                  </a:lnTo>
                  <a:lnTo>
                    <a:pt x="97278" y="205091"/>
                  </a:lnTo>
                  <a:lnTo>
                    <a:pt x="97278" y="170244"/>
                  </a:lnTo>
                  <a:lnTo>
                    <a:pt x="20859" y="170244"/>
                  </a:lnTo>
                  <a:lnTo>
                    <a:pt x="20859" y="170244"/>
                  </a:lnTo>
                  <a:lnTo>
                    <a:pt x="20607" y="170244"/>
                  </a:lnTo>
                  <a:lnTo>
                    <a:pt x="19959" y="170208"/>
                  </a:lnTo>
                  <a:lnTo>
                    <a:pt x="18917" y="170100"/>
                  </a:lnTo>
                  <a:lnTo>
                    <a:pt x="17586" y="169921"/>
                  </a:lnTo>
                  <a:lnTo>
                    <a:pt x="16831" y="169777"/>
                  </a:lnTo>
                  <a:lnTo>
                    <a:pt x="16004" y="169633"/>
                  </a:lnTo>
                  <a:lnTo>
                    <a:pt x="15141" y="169417"/>
                  </a:lnTo>
                  <a:lnTo>
                    <a:pt x="14242" y="169165"/>
                  </a:lnTo>
                  <a:lnTo>
                    <a:pt x="13307" y="168842"/>
                  </a:lnTo>
                  <a:lnTo>
                    <a:pt x="12372" y="168518"/>
                  </a:lnTo>
                  <a:lnTo>
                    <a:pt x="11401" y="168123"/>
                  </a:lnTo>
                  <a:lnTo>
                    <a:pt x="10430" y="167655"/>
                  </a:lnTo>
                  <a:lnTo>
                    <a:pt x="9459" y="167116"/>
                  </a:lnTo>
                  <a:lnTo>
                    <a:pt x="8488" y="166540"/>
                  </a:lnTo>
                  <a:lnTo>
                    <a:pt x="7517" y="165893"/>
                  </a:lnTo>
                  <a:lnTo>
                    <a:pt x="6582" y="165174"/>
                  </a:lnTo>
                  <a:lnTo>
                    <a:pt x="5683" y="164347"/>
                  </a:lnTo>
                  <a:lnTo>
                    <a:pt x="5251" y="163915"/>
                  </a:lnTo>
                  <a:lnTo>
                    <a:pt x="4820" y="163483"/>
                  </a:lnTo>
                  <a:lnTo>
                    <a:pt x="4424" y="163016"/>
                  </a:lnTo>
                  <a:lnTo>
                    <a:pt x="4028" y="162512"/>
                  </a:lnTo>
                  <a:lnTo>
                    <a:pt x="3633" y="162009"/>
                  </a:lnTo>
                  <a:lnTo>
                    <a:pt x="3237" y="161470"/>
                  </a:lnTo>
                  <a:lnTo>
                    <a:pt x="2878" y="160894"/>
                  </a:lnTo>
                  <a:lnTo>
                    <a:pt x="2554" y="160319"/>
                  </a:lnTo>
                  <a:lnTo>
                    <a:pt x="2230" y="159707"/>
                  </a:lnTo>
                  <a:lnTo>
                    <a:pt x="1907" y="159060"/>
                  </a:lnTo>
                  <a:lnTo>
                    <a:pt x="1619" y="158413"/>
                  </a:lnTo>
                  <a:lnTo>
                    <a:pt x="1367" y="157730"/>
                  </a:lnTo>
                  <a:lnTo>
                    <a:pt x="1115" y="157010"/>
                  </a:lnTo>
                  <a:lnTo>
                    <a:pt x="900" y="156291"/>
                  </a:lnTo>
                  <a:lnTo>
                    <a:pt x="684" y="155536"/>
                  </a:lnTo>
                  <a:lnTo>
                    <a:pt x="504" y="154745"/>
                  </a:lnTo>
                  <a:lnTo>
                    <a:pt x="360" y="153918"/>
                  </a:lnTo>
                  <a:lnTo>
                    <a:pt x="216" y="153090"/>
                  </a:lnTo>
                  <a:lnTo>
                    <a:pt x="144" y="152191"/>
                  </a:lnTo>
                  <a:lnTo>
                    <a:pt x="73" y="151292"/>
                  </a:lnTo>
                  <a:lnTo>
                    <a:pt x="1" y="150357"/>
                  </a:lnTo>
                  <a:lnTo>
                    <a:pt x="1" y="149422"/>
                  </a:lnTo>
                  <a:lnTo>
                    <a:pt x="1" y="20859"/>
                  </a:lnTo>
                  <a:lnTo>
                    <a:pt x="1" y="20859"/>
                  </a:lnTo>
                  <a:lnTo>
                    <a:pt x="1" y="20607"/>
                  </a:lnTo>
                  <a:lnTo>
                    <a:pt x="37" y="19959"/>
                  </a:lnTo>
                  <a:lnTo>
                    <a:pt x="144" y="18917"/>
                  </a:lnTo>
                  <a:lnTo>
                    <a:pt x="324" y="17586"/>
                  </a:lnTo>
                  <a:lnTo>
                    <a:pt x="468" y="16831"/>
                  </a:lnTo>
                  <a:lnTo>
                    <a:pt x="648" y="16004"/>
                  </a:lnTo>
                  <a:lnTo>
                    <a:pt x="828" y="15141"/>
                  </a:lnTo>
                  <a:lnTo>
                    <a:pt x="1079" y="14242"/>
                  </a:lnTo>
                  <a:lnTo>
                    <a:pt x="1403" y="13343"/>
                  </a:lnTo>
                  <a:lnTo>
                    <a:pt x="1727" y="12372"/>
                  </a:lnTo>
                  <a:lnTo>
                    <a:pt x="2158" y="11401"/>
                  </a:lnTo>
                  <a:lnTo>
                    <a:pt x="2590" y="10430"/>
                  </a:lnTo>
                  <a:lnTo>
                    <a:pt x="3129" y="9459"/>
                  </a:lnTo>
                  <a:lnTo>
                    <a:pt x="3705" y="8488"/>
                  </a:lnTo>
                  <a:lnTo>
                    <a:pt x="4352" y="7517"/>
                  </a:lnTo>
                  <a:lnTo>
                    <a:pt x="5071" y="6618"/>
                  </a:lnTo>
                  <a:lnTo>
                    <a:pt x="5898" y="5683"/>
                  </a:lnTo>
                  <a:lnTo>
                    <a:pt x="6330" y="5251"/>
                  </a:lnTo>
                  <a:lnTo>
                    <a:pt x="6761" y="4855"/>
                  </a:lnTo>
                  <a:lnTo>
                    <a:pt x="7229" y="4424"/>
                  </a:lnTo>
                  <a:lnTo>
                    <a:pt x="7732" y="4028"/>
                  </a:lnTo>
                  <a:lnTo>
                    <a:pt x="8236" y="3633"/>
                  </a:lnTo>
                  <a:lnTo>
                    <a:pt x="8775" y="3273"/>
                  </a:lnTo>
                  <a:lnTo>
                    <a:pt x="9351" y="2914"/>
                  </a:lnTo>
                  <a:lnTo>
                    <a:pt x="9926" y="2554"/>
                  </a:lnTo>
                  <a:lnTo>
                    <a:pt x="10537" y="2230"/>
                  </a:lnTo>
                  <a:lnTo>
                    <a:pt x="11185" y="1943"/>
                  </a:lnTo>
                  <a:lnTo>
                    <a:pt x="11832" y="1655"/>
                  </a:lnTo>
                  <a:lnTo>
                    <a:pt x="12515" y="1367"/>
                  </a:lnTo>
                  <a:lnTo>
                    <a:pt x="13235" y="1115"/>
                  </a:lnTo>
                  <a:lnTo>
                    <a:pt x="13954" y="900"/>
                  </a:lnTo>
                  <a:lnTo>
                    <a:pt x="14709" y="684"/>
                  </a:lnTo>
                  <a:lnTo>
                    <a:pt x="15500" y="504"/>
                  </a:lnTo>
                  <a:lnTo>
                    <a:pt x="16327" y="360"/>
                  </a:lnTo>
                  <a:lnTo>
                    <a:pt x="17190" y="252"/>
                  </a:lnTo>
                  <a:lnTo>
                    <a:pt x="18054" y="144"/>
                  </a:lnTo>
                  <a:lnTo>
                    <a:pt x="18953" y="73"/>
                  </a:lnTo>
                  <a:lnTo>
                    <a:pt x="19888" y="37"/>
                  </a:lnTo>
                  <a:lnTo>
                    <a:pt x="20859" y="1"/>
                  </a:lnTo>
                  <a:lnTo>
                    <a:pt x="215376" y="1"/>
                  </a:lnTo>
                  <a:lnTo>
                    <a:pt x="215376" y="1"/>
                  </a:lnTo>
                  <a:lnTo>
                    <a:pt x="215628" y="1"/>
                  </a:lnTo>
                  <a:lnTo>
                    <a:pt x="216275" y="37"/>
                  </a:lnTo>
                  <a:lnTo>
                    <a:pt x="217318" y="144"/>
                  </a:lnTo>
                  <a:lnTo>
                    <a:pt x="218649" y="324"/>
                  </a:lnTo>
                  <a:lnTo>
                    <a:pt x="219404" y="468"/>
                  </a:lnTo>
                  <a:lnTo>
                    <a:pt x="220195" y="648"/>
                  </a:lnTo>
                  <a:lnTo>
                    <a:pt x="221058" y="864"/>
                  </a:lnTo>
                  <a:lnTo>
                    <a:pt x="221957" y="1115"/>
                  </a:lnTo>
                  <a:lnTo>
                    <a:pt x="222892" y="1403"/>
                  </a:lnTo>
                  <a:lnTo>
                    <a:pt x="223863" y="1763"/>
                  </a:lnTo>
                  <a:lnTo>
                    <a:pt x="224834" y="2158"/>
                  </a:lnTo>
                  <a:lnTo>
                    <a:pt x="225805" y="2626"/>
                  </a:lnTo>
                  <a:lnTo>
                    <a:pt x="226776" y="3129"/>
                  </a:lnTo>
                  <a:lnTo>
                    <a:pt x="227747" y="3705"/>
                  </a:lnTo>
                  <a:lnTo>
                    <a:pt x="228682" y="4352"/>
                  </a:lnTo>
                  <a:lnTo>
                    <a:pt x="229617" y="5107"/>
                  </a:lnTo>
                  <a:lnTo>
                    <a:pt x="230516" y="5898"/>
                  </a:lnTo>
                  <a:lnTo>
                    <a:pt x="230948" y="6330"/>
                  </a:lnTo>
                  <a:lnTo>
                    <a:pt x="231379" y="6761"/>
                  </a:lnTo>
                  <a:lnTo>
                    <a:pt x="231811" y="7265"/>
                  </a:lnTo>
                  <a:lnTo>
                    <a:pt x="232207" y="7732"/>
                  </a:lnTo>
                  <a:lnTo>
                    <a:pt x="232602" y="8272"/>
                  </a:lnTo>
                  <a:lnTo>
                    <a:pt x="232962" y="8811"/>
                  </a:lnTo>
                  <a:lnTo>
                    <a:pt x="233321" y="9351"/>
                  </a:lnTo>
                  <a:lnTo>
                    <a:pt x="233681" y="9962"/>
                  </a:lnTo>
                  <a:lnTo>
                    <a:pt x="234005" y="10537"/>
                  </a:lnTo>
                  <a:lnTo>
                    <a:pt x="234292" y="11185"/>
                  </a:lnTo>
                  <a:lnTo>
                    <a:pt x="234580" y="11832"/>
                  </a:lnTo>
                  <a:lnTo>
                    <a:pt x="234868" y="12515"/>
                  </a:lnTo>
                  <a:lnTo>
                    <a:pt x="235120" y="13235"/>
                  </a:lnTo>
                  <a:lnTo>
                    <a:pt x="235335" y="13954"/>
                  </a:lnTo>
                  <a:lnTo>
                    <a:pt x="235515" y="14745"/>
                  </a:lnTo>
                  <a:lnTo>
                    <a:pt x="235695" y="15536"/>
                  </a:lnTo>
                  <a:lnTo>
                    <a:pt x="235875" y="16327"/>
                  </a:lnTo>
                  <a:lnTo>
                    <a:pt x="235983" y="17190"/>
                  </a:lnTo>
                  <a:lnTo>
                    <a:pt x="236090" y="18054"/>
                  </a:lnTo>
                  <a:lnTo>
                    <a:pt x="236162" y="18953"/>
                  </a:lnTo>
                  <a:lnTo>
                    <a:pt x="236198" y="19888"/>
                  </a:lnTo>
                  <a:lnTo>
                    <a:pt x="236234" y="208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4626316" y="3237718"/>
              <a:ext cx="9" cy="63794"/>
            </a:xfrm>
            <a:custGeom>
              <a:avLst/>
              <a:gdLst/>
              <a:ahLst/>
              <a:cxnLst/>
              <a:rect l="l" t="t" r="r" b="b"/>
              <a:pathLst>
                <a:path w="1" h="7446" extrusionOk="0">
                  <a:moveTo>
                    <a:pt x="0" y="1"/>
                  </a:moveTo>
                  <a:lnTo>
                    <a:pt x="0" y="1"/>
                  </a:lnTo>
                  <a:lnTo>
                    <a:pt x="0" y="7445"/>
                  </a:lnTo>
                  <a:lnTo>
                    <a:pt x="0" y="7445"/>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4626316" y="3237718"/>
              <a:ext cx="9" cy="63794"/>
            </a:xfrm>
            <a:custGeom>
              <a:avLst/>
              <a:gdLst/>
              <a:ahLst/>
              <a:cxnLst/>
              <a:rect l="l" t="t" r="r" b="b"/>
              <a:pathLst>
                <a:path w="1" h="7446" fill="none" extrusionOk="0">
                  <a:moveTo>
                    <a:pt x="0" y="1"/>
                  </a:moveTo>
                  <a:lnTo>
                    <a:pt x="0" y="1"/>
                  </a:lnTo>
                  <a:lnTo>
                    <a:pt x="0" y="7445"/>
                  </a:lnTo>
                  <a:lnTo>
                    <a:pt x="0" y="7445"/>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4269223" y="3237718"/>
              <a:ext cx="357102" cy="63794"/>
            </a:xfrm>
            <a:custGeom>
              <a:avLst/>
              <a:gdLst/>
              <a:ahLst/>
              <a:cxnLst/>
              <a:rect l="l" t="t" r="r" b="b"/>
              <a:pathLst>
                <a:path w="41681" h="7446" fill="none" extrusionOk="0">
                  <a:moveTo>
                    <a:pt x="41680" y="1"/>
                  </a:moveTo>
                  <a:lnTo>
                    <a:pt x="1" y="1"/>
                  </a:lnTo>
                  <a:lnTo>
                    <a:pt x="1" y="7445"/>
                  </a:lnTo>
                  <a:lnTo>
                    <a:pt x="41680" y="7445"/>
                  </a:lnTo>
                  <a:lnTo>
                    <a:pt x="416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3416705" y="1740958"/>
              <a:ext cx="2062137" cy="1496768"/>
            </a:xfrm>
            <a:custGeom>
              <a:avLst/>
              <a:gdLst/>
              <a:ahLst/>
              <a:cxnLst/>
              <a:rect l="l" t="t" r="r" b="b"/>
              <a:pathLst>
                <a:path w="240693" h="174703" extrusionOk="0">
                  <a:moveTo>
                    <a:pt x="217929" y="4459"/>
                  </a:moveTo>
                  <a:lnTo>
                    <a:pt x="218612" y="4495"/>
                  </a:lnTo>
                  <a:lnTo>
                    <a:pt x="219619" y="4603"/>
                  </a:lnTo>
                  <a:lnTo>
                    <a:pt x="220842" y="4783"/>
                  </a:lnTo>
                  <a:lnTo>
                    <a:pt x="221525" y="4927"/>
                  </a:lnTo>
                  <a:lnTo>
                    <a:pt x="222280" y="5107"/>
                  </a:lnTo>
                  <a:lnTo>
                    <a:pt x="223036" y="5286"/>
                  </a:lnTo>
                  <a:lnTo>
                    <a:pt x="223827" y="5538"/>
                  </a:lnTo>
                  <a:lnTo>
                    <a:pt x="224654" y="5790"/>
                  </a:lnTo>
                  <a:lnTo>
                    <a:pt x="225481" y="6114"/>
                  </a:lnTo>
                  <a:lnTo>
                    <a:pt x="226344" y="6473"/>
                  </a:lnTo>
                  <a:lnTo>
                    <a:pt x="227207" y="6905"/>
                  </a:lnTo>
                  <a:lnTo>
                    <a:pt x="228070" y="7372"/>
                  </a:lnTo>
                  <a:lnTo>
                    <a:pt x="228897" y="7912"/>
                  </a:lnTo>
                  <a:lnTo>
                    <a:pt x="229725" y="8487"/>
                  </a:lnTo>
                  <a:lnTo>
                    <a:pt x="230552" y="9134"/>
                  </a:lnTo>
                  <a:lnTo>
                    <a:pt x="231307" y="9854"/>
                  </a:lnTo>
                  <a:lnTo>
                    <a:pt x="232062" y="10645"/>
                  </a:lnTo>
                  <a:lnTo>
                    <a:pt x="232781" y="11508"/>
                  </a:lnTo>
                  <a:lnTo>
                    <a:pt x="233105" y="11975"/>
                  </a:lnTo>
                  <a:lnTo>
                    <a:pt x="233429" y="12443"/>
                  </a:lnTo>
                  <a:lnTo>
                    <a:pt x="233752" y="12946"/>
                  </a:lnTo>
                  <a:lnTo>
                    <a:pt x="234040" y="13450"/>
                  </a:lnTo>
                  <a:lnTo>
                    <a:pt x="234328" y="13989"/>
                  </a:lnTo>
                  <a:lnTo>
                    <a:pt x="234579" y="14565"/>
                  </a:lnTo>
                  <a:lnTo>
                    <a:pt x="234831" y="15140"/>
                  </a:lnTo>
                  <a:lnTo>
                    <a:pt x="235047" y="15751"/>
                  </a:lnTo>
                  <a:lnTo>
                    <a:pt x="235263" y="16363"/>
                  </a:lnTo>
                  <a:lnTo>
                    <a:pt x="235443" y="17010"/>
                  </a:lnTo>
                  <a:lnTo>
                    <a:pt x="235622" y="17693"/>
                  </a:lnTo>
                  <a:lnTo>
                    <a:pt x="235802" y="18377"/>
                  </a:lnTo>
                  <a:lnTo>
                    <a:pt x="235910" y="19096"/>
                  </a:lnTo>
                  <a:lnTo>
                    <a:pt x="236018" y="19851"/>
                  </a:lnTo>
                  <a:lnTo>
                    <a:pt x="236126" y="20606"/>
                  </a:lnTo>
                  <a:lnTo>
                    <a:pt x="236162" y="21397"/>
                  </a:lnTo>
                  <a:lnTo>
                    <a:pt x="236198" y="22224"/>
                  </a:lnTo>
                  <a:lnTo>
                    <a:pt x="236234" y="23088"/>
                  </a:lnTo>
                  <a:lnTo>
                    <a:pt x="236234" y="151615"/>
                  </a:lnTo>
                  <a:lnTo>
                    <a:pt x="236234" y="151975"/>
                  </a:lnTo>
                  <a:lnTo>
                    <a:pt x="236198" y="152658"/>
                  </a:lnTo>
                  <a:lnTo>
                    <a:pt x="236090" y="153629"/>
                  </a:lnTo>
                  <a:lnTo>
                    <a:pt x="235910" y="154852"/>
                  </a:lnTo>
                  <a:lnTo>
                    <a:pt x="235766" y="155571"/>
                  </a:lnTo>
                  <a:lnTo>
                    <a:pt x="235622" y="156290"/>
                  </a:lnTo>
                  <a:lnTo>
                    <a:pt x="235407" y="157046"/>
                  </a:lnTo>
                  <a:lnTo>
                    <a:pt x="235191" y="157873"/>
                  </a:lnTo>
                  <a:lnTo>
                    <a:pt x="234903" y="158664"/>
                  </a:lnTo>
                  <a:lnTo>
                    <a:pt x="234615" y="159527"/>
                  </a:lnTo>
                  <a:lnTo>
                    <a:pt x="234220" y="160354"/>
                  </a:lnTo>
                  <a:lnTo>
                    <a:pt x="233824" y="161217"/>
                  </a:lnTo>
                  <a:lnTo>
                    <a:pt x="233357" y="162080"/>
                  </a:lnTo>
                  <a:lnTo>
                    <a:pt x="232817" y="162907"/>
                  </a:lnTo>
                  <a:lnTo>
                    <a:pt x="232242" y="163735"/>
                  </a:lnTo>
                  <a:lnTo>
                    <a:pt x="231595" y="164562"/>
                  </a:lnTo>
                  <a:lnTo>
                    <a:pt x="230875" y="165353"/>
                  </a:lnTo>
                  <a:lnTo>
                    <a:pt x="230084" y="166072"/>
                  </a:lnTo>
                  <a:lnTo>
                    <a:pt x="229221" y="166791"/>
                  </a:lnTo>
                  <a:lnTo>
                    <a:pt x="228754" y="167115"/>
                  </a:lnTo>
                  <a:lnTo>
                    <a:pt x="228286" y="167439"/>
                  </a:lnTo>
                  <a:lnTo>
                    <a:pt x="227783" y="167762"/>
                  </a:lnTo>
                  <a:lnTo>
                    <a:pt x="227279" y="168050"/>
                  </a:lnTo>
                  <a:lnTo>
                    <a:pt x="226740" y="168338"/>
                  </a:lnTo>
                  <a:lnTo>
                    <a:pt x="226164" y="168589"/>
                  </a:lnTo>
                  <a:lnTo>
                    <a:pt x="225589" y="168841"/>
                  </a:lnTo>
                  <a:lnTo>
                    <a:pt x="224978" y="169057"/>
                  </a:lnTo>
                  <a:lnTo>
                    <a:pt x="224330" y="169273"/>
                  </a:lnTo>
                  <a:lnTo>
                    <a:pt x="223683" y="169488"/>
                  </a:lnTo>
                  <a:lnTo>
                    <a:pt x="223036" y="169668"/>
                  </a:lnTo>
                  <a:lnTo>
                    <a:pt x="222316" y="169812"/>
                  </a:lnTo>
                  <a:lnTo>
                    <a:pt x="221597" y="169956"/>
                  </a:lnTo>
                  <a:lnTo>
                    <a:pt x="220842" y="170064"/>
                  </a:lnTo>
                  <a:lnTo>
                    <a:pt x="220087" y="170136"/>
                  </a:lnTo>
                  <a:lnTo>
                    <a:pt x="219296" y="170208"/>
                  </a:lnTo>
                  <a:lnTo>
                    <a:pt x="218469" y="170244"/>
                  </a:lnTo>
                  <a:lnTo>
                    <a:pt x="22728" y="170244"/>
                  </a:lnTo>
                  <a:lnTo>
                    <a:pt x="22045" y="170208"/>
                  </a:lnTo>
                  <a:lnTo>
                    <a:pt x="21074" y="170100"/>
                  </a:lnTo>
                  <a:lnTo>
                    <a:pt x="19851" y="169920"/>
                  </a:lnTo>
                  <a:lnTo>
                    <a:pt x="19168" y="169776"/>
                  </a:lnTo>
                  <a:lnTo>
                    <a:pt x="18412" y="169632"/>
                  </a:lnTo>
                  <a:lnTo>
                    <a:pt x="17657" y="169417"/>
                  </a:lnTo>
                  <a:lnTo>
                    <a:pt x="16866" y="169201"/>
                  </a:lnTo>
                  <a:lnTo>
                    <a:pt x="16039" y="168913"/>
                  </a:lnTo>
                  <a:lnTo>
                    <a:pt x="15176" y="168589"/>
                  </a:lnTo>
                  <a:lnTo>
                    <a:pt x="14349" y="168230"/>
                  </a:lnTo>
                  <a:lnTo>
                    <a:pt x="13486" y="167798"/>
                  </a:lnTo>
                  <a:lnTo>
                    <a:pt x="12623" y="167331"/>
                  </a:lnTo>
                  <a:lnTo>
                    <a:pt x="11796" y="166827"/>
                  </a:lnTo>
                  <a:lnTo>
                    <a:pt x="10968" y="166216"/>
                  </a:lnTo>
                  <a:lnTo>
                    <a:pt x="10141" y="165569"/>
                  </a:lnTo>
                  <a:lnTo>
                    <a:pt x="9386" y="164849"/>
                  </a:lnTo>
                  <a:lnTo>
                    <a:pt x="8631" y="164058"/>
                  </a:lnTo>
                  <a:lnTo>
                    <a:pt x="7912" y="163195"/>
                  </a:lnTo>
                  <a:lnTo>
                    <a:pt x="7588" y="162764"/>
                  </a:lnTo>
                  <a:lnTo>
                    <a:pt x="7264" y="162260"/>
                  </a:lnTo>
                  <a:lnTo>
                    <a:pt x="6941" y="161757"/>
                  </a:lnTo>
                  <a:lnTo>
                    <a:pt x="6653" y="161253"/>
                  </a:lnTo>
                  <a:lnTo>
                    <a:pt x="6365" y="160714"/>
                  </a:lnTo>
                  <a:lnTo>
                    <a:pt x="6114" y="160138"/>
                  </a:lnTo>
                  <a:lnTo>
                    <a:pt x="5862" y="159563"/>
                  </a:lnTo>
                  <a:lnTo>
                    <a:pt x="5646" y="158952"/>
                  </a:lnTo>
                  <a:lnTo>
                    <a:pt x="5430" y="158340"/>
                  </a:lnTo>
                  <a:lnTo>
                    <a:pt x="5214" y="157693"/>
                  </a:lnTo>
                  <a:lnTo>
                    <a:pt x="5071" y="157010"/>
                  </a:lnTo>
                  <a:lnTo>
                    <a:pt x="4891" y="156326"/>
                  </a:lnTo>
                  <a:lnTo>
                    <a:pt x="4783" y="155607"/>
                  </a:lnTo>
                  <a:lnTo>
                    <a:pt x="4675" y="154852"/>
                  </a:lnTo>
                  <a:lnTo>
                    <a:pt x="4567" y="154097"/>
                  </a:lnTo>
                  <a:lnTo>
                    <a:pt x="4495" y="153306"/>
                  </a:lnTo>
                  <a:lnTo>
                    <a:pt x="4459" y="152478"/>
                  </a:lnTo>
                  <a:lnTo>
                    <a:pt x="4459" y="151615"/>
                  </a:lnTo>
                  <a:lnTo>
                    <a:pt x="4459" y="23088"/>
                  </a:lnTo>
                  <a:lnTo>
                    <a:pt x="4459" y="22764"/>
                  </a:lnTo>
                  <a:lnTo>
                    <a:pt x="4495" y="22081"/>
                  </a:lnTo>
                  <a:lnTo>
                    <a:pt x="4603" y="21074"/>
                  </a:lnTo>
                  <a:lnTo>
                    <a:pt x="4783" y="19851"/>
                  </a:lnTo>
                  <a:lnTo>
                    <a:pt x="4927" y="19168"/>
                  </a:lnTo>
                  <a:lnTo>
                    <a:pt x="5107" y="18412"/>
                  </a:lnTo>
                  <a:lnTo>
                    <a:pt x="5286" y="17657"/>
                  </a:lnTo>
                  <a:lnTo>
                    <a:pt x="5538" y="16866"/>
                  </a:lnTo>
                  <a:lnTo>
                    <a:pt x="5790" y="16039"/>
                  </a:lnTo>
                  <a:lnTo>
                    <a:pt x="6114" y="15176"/>
                  </a:lnTo>
                  <a:lnTo>
                    <a:pt x="6473" y="14349"/>
                  </a:lnTo>
                  <a:lnTo>
                    <a:pt x="6905" y="13486"/>
                  </a:lnTo>
                  <a:lnTo>
                    <a:pt x="7372" y="12623"/>
                  </a:lnTo>
                  <a:lnTo>
                    <a:pt x="7912" y="11796"/>
                  </a:lnTo>
                  <a:lnTo>
                    <a:pt x="8487" y="10968"/>
                  </a:lnTo>
                  <a:lnTo>
                    <a:pt x="9134" y="10141"/>
                  </a:lnTo>
                  <a:lnTo>
                    <a:pt x="9854" y="9386"/>
                  </a:lnTo>
                  <a:lnTo>
                    <a:pt x="10645" y="8631"/>
                  </a:lnTo>
                  <a:lnTo>
                    <a:pt x="11508" y="7912"/>
                  </a:lnTo>
                  <a:lnTo>
                    <a:pt x="11975" y="7588"/>
                  </a:lnTo>
                  <a:lnTo>
                    <a:pt x="12443" y="7264"/>
                  </a:lnTo>
                  <a:lnTo>
                    <a:pt x="12946" y="6941"/>
                  </a:lnTo>
                  <a:lnTo>
                    <a:pt x="13450" y="6653"/>
                  </a:lnTo>
                  <a:lnTo>
                    <a:pt x="13989" y="6365"/>
                  </a:lnTo>
                  <a:lnTo>
                    <a:pt x="14565" y="6114"/>
                  </a:lnTo>
                  <a:lnTo>
                    <a:pt x="15140" y="5862"/>
                  </a:lnTo>
                  <a:lnTo>
                    <a:pt x="15751" y="5646"/>
                  </a:lnTo>
                  <a:lnTo>
                    <a:pt x="16363" y="5430"/>
                  </a:lnTo>
                  <a:lnTo>
                    <a:pt x="17010" y="5214"/>
                  </a:lnTo>
                  <a:lnTo>
                    <a:pt x="17693" y="5071"/>
                  </a:lnTo>
                  <a:lnTo>
                    <a:pt x="18377" y="4891"/>
                  </a:lnTo>
                  <a:lnTo>
                    <a:pt x="19096" y="4783"/>
                  </a:lnTo>
                  <a:lnTo>
                    <a:pt x="19851" y="4675"/>
                  </a:lnTo>
                  <a:lnTo>
                    <a:pt x="20606" y="4567"/>
                  </a:lnTo>
                  <a:lnTo>
                    <a:pt x="21397" y="4531"/>
                  </a:lnTo>
                  <a:lnTo>
                    <a:pt x="22224" y="4459"/>
                  </a:lnTo>
                  <a:close/>
                  <a:moveTo>
                    <a:pt x="23088" y="0"/>
                  </a:moveTo>
                  <a:lnTo>
                    <a:pt x="22009" y="36"/>
                  </a:lnTo>
                  <a:lnTo>
                    <a:pt x="21002" y="72"/>
                  </a:lnTo>
                  <a:lnTo>
                    <a:pt x="20031" y="144"/>
                  </a:lnTo>
                  <a:lnTo>
                    <a:pt x="19060" y="252"/>
                  </a:lnTo>
                  <a:lnTo>
                    <a:pt x="18125" y="396"/>
                  </a:lnTo>
                  <a:lnTo>
                    <a:pt x="17226" y="575"/>
                  </a:lnTo>
                  <a:lnTo>
                    <a:pt x="16363" y="755"/>
                  </a:lnTo>
                  <a:lnTo>
                    <a:pt x="15536" y="971"/>
                  </a:lnTo>
                  <a:lnTo>
                    <a:pt x="14744" y="1223"/>
                  </a:lnTo>
                  <a:lnTo>
                    <a:pt x="13953" y="1510"/>
                  </a:lnTo>
                  <a:lnTo>
                    <a:pt x="13198" y="1798"/>
                  </a:lnTo>
                  <a:lnTo>
                    <a:pt x="12479" y="2122"/>
                  </a:lnTo>
                  <a:lnTo>
                    <a:pt x="11796" y="2445"/>
                  </a:lnTo>
                  <a:lnTo>
                    <a:pt x="11112" y="2805"/>
                  </a:lnTo>
                  <a:lnTo>
                    <a:pt x="10465" y="3165"/>
                  </a:lnTo>
                  <a:lnTo>
                    <a:pt x="9854" y="3560"/>
                  </a:lnTo>
                  <a:lnTo>
                    <a:pt x="9242" y="3992"/>
                  </a:lnTo>
                  <a:lnTo>
                    <a:pt x="8667" y="4423"/>
                  </a:lnTo>
                  <a:lnTo>
                    <a:pt x="8127" y="4855"/>
                  </a:lnTo>
                  <a:lnTo>
                    <a:pt x="7624" y="5322"/>
                  </a:lnTo>
                  <a:lnTo>
                    <a:pt x="7120" y="5790"/>
                  </a:lnTo>
                  <a:lnTo>
                    <a:pt x="6653" y="6257"/>
                  </a:lnTo>
                  <a:lnTo>
                    <a:pt x="6185" y="6761"/>
                  </a:lnTo>
                  <a:lnTo>
                    <a:pt x="5754" y="7228"/>
                  </a:lnTo>
                  <a:lnTo>
                    <a:pt x="4927" y="8271"/>
                  </a:lnTo>
                  <a:lnTo>
                    <a:pt x="4208" y="9314"/>
                  </a:lnTo>
                  <a:lnTo>
                    <a:pt x="3560" y="10393"/>
                  </a:lnTo>
                  <a:lnTo>
                    <a:pt x="2985" y="11436"/>
                  </a:lnTo>
                  <a:lnTo>
                    <a:pt x="2481" y="12515"/>
                  </a:lnTo>
                  <a:lnTo>
                    <a:pt x="2014" y="13594"/>
                  </a:lnTo>
                  <a:lnTo>
                    <a:pt x="1618" y="14636"/>
                  </a:lnTo>
                  <a:lnTo>
                    <a:pt x="1295" y="15679"/>
                  </a:lnTo>
                  <a:lnTo>
                    <a:pt x="1007" y="16686"/>
                  </a:lnTo>
                  <a:lnTo>
                    <a:pt x="755" y="17621"/>
                  </a:lnTo>
                  <a:lnTo>
                    <a:pt x="575" y="18520"/>
                  </a:lnTo>
                  <a:lnTo>
                    <a:pt x="396" y="19383"/>
                  </a:lnTo>
                  <a:lnTo>
                    <a:pt x="180" y="20858"/>
                  </a:lnTo>
                  <a:lnTo>
                    <a:pt x="72" y="22009"/>
                  </a:lnTo>
                  <a:lnTo>
                    <a:pt x="0" y="22764"/>
                  </a:lnTo>
                  <a:lnTo>
                    <a:pt x="0" y="23088"/>
                  </a:lnTo>
                  <a:lnTo>
                    <a:pt x="0" y="151615"/>
                  </a:lnTo>
                  <a:lnTo>
                    <a:pt x="0" y="152694"/>
                  </a:lnTo>
                  <a:lnTo>
                    <a:pt x="72" y="153701"/>
                  </a:lnTo>
                  <a:lnTo>
                    <a:pt x="144" y="154708"/>
                  </a:lnTo>
                  <a:lnTo>
                    <a:pt x="252" y="155643"/>
                  </a:lnTo>
                  <a:lnTo>
                    <a:pt x="396" y="156578"/>
                  </a:lnTo>
                  <a:lnTo>
                    <a:pt x="575" y="157477"/>
                  </a:lnTo>
                  <a:lnTo>
                    <a:pt x="755" y="158340"/>
                  </a:lnTo>
                  <a:lnTo>
                    <a:pt x="971" y="159167"/>
                  </a:lnTo>
                  <a:lnTo>
                    <a:pt x="1223" y="159995"/>
                  </a:lnTo>
                  <a:lnTo>
                    <a:pt x="1510" y="160750"/>
                  </a:lnTo>
                  <a:lnTo>
                    <a:pt x="1798" y="161505"/>
                  </a:lnTo>
                  <a:lnTo>
                    <a:pt x="2122" y="162224"/>
                  </a:lnTo>
                  <a:lnTo>
                    <a:pt x="2445" y="162943"/>
                  </a:lnTo>
                  <a:lnTo>
                    <a:pt x="2805" y="163591"/>
                  </a:lnTo>
                  <a:lnTo>
                    <a:pt x="3165" y="164238"/>
                  </a:lnTo>
                  <a:lnTo>
                    <a:pt x="3560" y="164849"/>
                  </a:lnTo>
                  <a:lnTo>
                    <a:pt x="3992" y="165461"/>
                  </a:lnTo>
                  <a:lnTo>
                    <a:pt x="4423" y="166036"/>
                  </a:lnTo>
                  <a:lnTo>
                    <a:pt x="4855" y="166576"/>
                  </a:lnTo>
                  <a:lnTo>
                    <a:pt x="5322" y="167079"/>
                  </a:lnTo>
                  <a:lnTo>
                    <a:pt x="5790" y="167582"/>
                  </a:lnTo>
                  <a:lnTo>
                    <a:pt x="6257" y="168086"/>
                  </a:lnTo>
                  <a:lnTo>
                    <a:pt x="6725" y="168517"/>
                  </a:lnTo>
                  <a:lnTo>
                    <a:pt x="7228" y="168949"/>
                  </a:lnTo>
                  <a:lnTo>
                    <a:pt x="8271" y="169776"/>
                  </a:lnTo>
                  <a:lnTo>
                    <a:pt x="9314" y="170495"/>
                  </a:lnTo>
                  <a:lnTo>
                    <a:pt x="10393" y="171143"/>
                  </a:lnTo>
                  <a:lnTo>
                    <a:pt x="11436" y="171718"/>
                  </a:lnTo>
                  <a:lnTo>
                    <a:pt x="12515" y="172222"/>
                  </a:lnTo>
                  <a:lnTo>
                    <a:pt x="13594" y="172689"/>
                  </a:lnTo>
                  <a:lnTo>
                    <a:pt x="14636" y="173085"/>
                  </a:lnTo>
                  <a:lnTo>
                    <a:pt x="15679" y="173408"/>
                  </a:lnTo>
                  <a:lnTo>
                    <a:pt x="16650" y="173696"/>
                  </a:lnTo>
                  <a:lnTo>
                    <a:pt x="17621" y="173948"/>
                  </a:lnTo>
                  <a:lnTo>
                    <a:pt x="18520" y="174163"/>
                  </a:lnTo>
                  <a:lnTo>
                    <a:pt x="19383" y="174307"/>
                  </a:lnTo>
                  <a:lnTo>
                    <a:pt x="20858" y="174523"/>
                  </a:lnTo>
                  <a:lnTo>
                    <a:pt x="22009" y="174667"/>
                  </a:lnTo>
                  <a:lnTo>
                    <a:pt x="22764" y="174703"/>
                  </a:lnTo>
                  <a:lnTo>
                    <a:pt x="218648" y="174703"/>
                  </a:lnTo>
                  <a:lnTo>
                    <a:pt x="219691" y="174631"/>
                  </a:lnTo>
                  <a:lnTo>
                    <a:pt x="220662" y="174559"/>
                  </a:lnTo>
                  <a:lnTo>
                    <a:pt x="221633" y="174451"/>
                  </a:lnTo>
                  <a:lnTo>
                    <a:pt x="222568" y="174307"/>
                  </a:lnTo>
                  <a:lnTo>
                    <a:pt x="223467" y="174128"/>
                  </a:lnTo>
                  <a:lnTo>
                    <a:pt x="224330" y="173948"/>
                  </a:lnTo>
                  <a:lnTo>
                    <a:pt x="225157" y="173732"/>
                  </a:lnTo>
                  <a:lnTo>
                    <a:pt x="225949" y="173480"/>
                  </a:lnTo>
                  <a:lnTo>
                    <a:pt x="226740" y="173193"/>
                  </a:lnTo>
                  <a:lnTo>
                    <a:pt x="227495" y="172905"/>
                  </a:lnTo>
                  <a:lnTo>
                    <a:pt x="228214" y="172581"/>
                  </a:lnTo>
                  <a:lnTo>
                    <a:pt x="228897" y="172258"/>
                  </a:lnTo>
                  <a:lnTo>
                    <a:pt x="229581" y="171898"/>
                  </a:lnTo>
                  <a:lnTo>
                    <a:pt x="230228" y="171538"/>
                  </a:lnTo>
                  <a:lnTo>
                    <a:pt x="230839" y="171143"/>
                  </a:lnTo>
                  <a:lnTo>
                    <a:pt x="231451" y="170711"/>
                  </a:lnTo>
                  <a:lnTo>
                    <a:pt x="231990" y="170316"/>
                  </a:lnTo>
                  <a:lnTo>
                    <a:pt x="232566" y="169848"/>
                  </a:lnTo>
                  <a:lnTo>
                    <a:pt x="233069" y="169417"/>
                  </a:lnTo>
                  <a:lnTo>
                    <a:pt x="233573" y="168949"/>
                  </a:lnTo>
                  <a:lnTo>
                    <a:pt x="234040" y="168446"/>
                  </a:lnTo>
                  <a:lnTo>
                    <a:pt x="234508" y="167978"/>
                  </a:lnTo>
                  <a:lnTo>
                    <a:pt x="234939" y="167475"/>
                  </a:lnTo>
                  <a:lnTo>
                    <a:pt x="235730" y="166432"/>
                  </a:lnTo>
                  <a:lnTo>
                    <a:pt x="236485" y="165389"/>
                  </a:lnTo>
                  <a:lnTo>
                    <a:pt x="237133" y="164346"/>
                  </a:lnTo>
                  <a:lnTo>
                    <a:pt x="237708" y="163267"/>
                  </a:lnTo>
                  <a:lnTo>
                    <a:pt x="238212" y="162188"/>
                  </a:lnTo>
                  <a:lnTo>
                    <a:pt x="238679" y="161109"/>
                  </a:lnTo>
                  <a:lnTo>
                    <a:pt x="239075" y="160066"/>
                  </a:lnTo>
                  <a:lnTo>
                    <a:pt x="239398" y="159024"/>
                  </a:lnTo>
                  <a:lnTo>
                    <a:pt x="239686" y="158053"/>
                  </a:lnTo>
                  <a:lnTo>
                    <a:pt x="239938" y="157082"/>
                  </a:lnTo>
                  <a:lnTo>
                    <a:pt x="240118" y="156183"/>
                  </a:lnTo>
                  <a:lnTo>
                    <a:pt x="240297" y="155319"/>
                  </a:lnTo>
                  <a:lnTo>
                    <a:pt x="240513" y="153845"/>
                  </a:lnTo>
                  <a:lnTo>
                    <a:pt x="240621" y="152694"/>
                  </a:lnTo>
                  <a:lnTo>
                    <a:pt x="240693" y="151939"/>
                  </a:lnTo>
                  <a:lnTo>
                    <a:pt x="240693" y="151615"/>
                  </a:lnTo>
                  <a:lnTo>
                    <a:pt x="240693" y="23088"/>
                  </a:lnTo>
                  <a:lnTo>
                    <a:pt x="240657" y="22009"/>
                  </a:lnTo>
                  <a:lnTo>
                    <a:pt x="240621" y="21002"/>
                  </a:lnTo>
                  <a:lnTo>
                    <a:pt x="240549" y="20031"/>
                  </a:lnTo>
                  <a:lnTo>
                    <a:pt x="240441" y="19060"/>
                  </a:lnTo>
                  <a:lnTo>
                    <a:pt x="240297" y="18125"/>
                  </a:lnTo>
                  <a:lnTo>
                    <a:pt x="240118" y="17226"/>
                  </a:lnTo>
                  <a:lnTo>
                    <a:pt x="239938" y="16363"/>
                  </a:lnTo>
                  <a:lnTo>
                    <a:pt x="239722" y="15536"/>
                  </a:lnTo>
                  <a:lnTo>
                    <a:pt x="239470" y="14744"/>
                  </a:lnTo>
                  <a:lnTo>
                    <a:pt x="239183" y="13953"/>
                  </a:lnTo>
                  <a:lnTo>
                    <a:pt x="238895" y="13198"/>
                  </a:lnTo>
                  <a:lnTo>
                    <a:pt x="238571" y="12479"/>
                  </a:lnTo>
                  <a:lnTo>
                    <a:pt x="238248" y="11796"/>
                  </a:lnTo>
                  <a:lnTo>
                    <a:pt x="237888" y="11112"/>
                  </a:lnTo>
                  <a:lnTo>
                    <a:pt x="237492" y="10465"/>
                  </a:lnTo>
                  <a:lnTo>
                    <a:pt x="237097" y="9854"/>
                  </a:lnTo>
                  <a:lnTo>
                    <a:pt x="236701" y="9242"/>
                  </a:lnTo>
                  <a:lnTo>
                    <a:pt x="236270" y="8703"/>
                  </a:lnTo>
                  <a:lnTo>
                    <a:pt x="235838" y="8127"/>
                  </a:lnTo>
                  <a:lnTo>
                    <a:pt x="235371" y="7624"/>
                  </a:lnTo>
                  <a:lnTo>
                    <a:pt x="234903" y="7120"/>
                  </a:lnTo>
                  <a:lnTo>
                    <a:pt x="234436" y="6653"/>
                  </a:lnTo>
                  <a:lnTo>
                    <a:pt x="233932" y="6185"/>
                  </a:lnTo>
                  <a:lnTo>
                    <a:pt x="233465" y="5754"/>
                  </a:lnTo>
                  <a:lnTo>
                    <a:pt x="232422" y="4963"/>
                  </a:lnTo>
                  <a:lnTo>
                    <a:pt x="231379" y="4208"/>
                  </a:lnTo>
                  <a:lnTo>
                    <a:pt x="230300" y="3560"/>
                  </a:lnTo>
                  <a:lnTo>
                    <a:pt x="229221" y="2985"/>
                  </a:lnTo>
                  <a:lnTo>
                    <a:pt x="228178" y="2481"/>
                  </a:lnTo>
                  <a:lnTo>
                    <a:pt x="227099" y="2014"/>
                  </a:lnTo>
                  <a:lnTo>
                    <a:pt x="226056" y="1618"/>
                  </a:lnTo>
                  <a:lnTo>
                    <a:pt x="225014" y="1295"/>
                  </a:lnTo>
                  <a:lnTo>
                    <a:pt x="224007" y="1007"/>
                  </a:lnTo>
                  <a:lnTo>
                    <a:pt x="223072" y="755"/>
                  </a:lnTo>
                  <a:lnTo>
                    <a:pt x="222173" y="575"/>
                  </a:lnTo>
                  <a:lnTo>
                    <a:pt x="221310" y="396"/>
                  </a:lnTo>
                  <a:lnTo>
                    <a:pt x="219835" y="180"/>
                  </a:lnTo>
                  <a:lnTo>
                    <a:pt x="218684" y="72"/>
                  </a:lnTo>
                  <a:lnTo>
                    <a:pt x="2178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3454907" y="1779161"/>
              <a:ext cx="1985732" cy="1420363"/>
            </a:xfrm>
            <a:custGeom>
              <a:avLst/>
              <a:gdLst/>
              <a:ahLst/>
              <a:cxnLst/>
              <a:rect l="l" t="t" r="r" b="b"/>
              <a:pathLst>
                <a:path w="231775" h="165785" fill="none" extrusionOk="0">
                  <a:moveTo>
                    <a:pt x="0" y="18629"/>
                  </a:moveTo>
                  <a:lnTo>
                    <a:pt x="0" y="147156"/>
                  </a:lnTo>
                  <a:lnTo>
                    <a:pt x="0" y="147156"/>
                  </a:lnTo>
                  <a:lnTo>
                    <a:pt x="0" y="148019"/>
                  </a:lnTo>
                  <a:lnTo>
                    <a:pt x="36" y="148847"/>
                  </a:lnTo>
                  <a:lnTo>
                    <a:pt x="108" y="149638"/>
                  </a:lnTo>
                  <a:lnTo>
                    <a:pt x="216" y="150393"/>
                  </a:lnTo>
                  <a:lnTo>
                    <a:pt x="324" y="151148"/>
                  </a:lnTo>
                  <a:lnTo>
                    <a:pt x="432" y="151867"/>
                  </a:lnTo>
                  <a:lnTo>
                    <a:pt x="612" y="152551"/>
                  </a:lnTo>
                  <a:lnTo>
                    <a:pt x="755" y="153234"/>
                  </a:lnTo>
                  <a:lnTo>
                    <a:pt x="971" y="153881"/>
                  </a:lnTo>
                  <a:lnTo>
                    <a:pt x="1187" y="154493"/>
                  </a:lnTo>
                  <a:lnTo>
                    <a:pt x="1403" y="155104"/>
                  </a:lnTo>
                  <a:lnTo>
                    <a:pt x="1655" y="155679"/>
                  </a:lnTo>
                  <a:lnTo>
                    <a:pt x="1906" y="156255"/>
                  </a:lnTo>
                  <a:lnTo>
                    <a:pt x="2194" y="156794"/>
                  </a:lnTo>
                  <a:lnTo>
                    <a:pt x="2482" y="157298"/>
                  </a:lnTo>
                  <a:lnTo>
                    <a:pt x="2805" y="157801"/>
                  </a:lnTo>
                  <a:lnTo>
                    <a:pt x="3129" y="158305"/>
                  </a:lnTo>
                  <a:lnTo>
                    <a:pt x="3453" y="158736"/>
                  </a:lnTo>
                  <a:lnTo>
                    <a:pt x="4172" y="159599"/>
                  </a:lnTo>
                  <a:lnTo>
                    <a:pt x="4927" y="160390"/>
                  </a:lnTo>
                  <a:lnTo>
                    <a:pt x="5682" y="161110"/>
                  </a:lnTo>
                  <a:lnTo>
                    <a:pt x="6509" y="161757"/>
                  </a:lnTo>
                  <a:lnTo>
                    <a:pt x="7337" y="162368"/>
                  </a:lnTo>
                  <a:lnTo>
                    <a:pt x="8164" y="162872"/>
                  </a:lnTo>
                  <a:lnTo>
                    <a:pt x="9027" y="163339"/>
                  </a:lnTo>
                  <a:lnTo>
                    <a:pt x="9890" y="163771"/>
                  </a:lnTo>
                  <a:lnTo>
                    <a:pt x="10717" y="164130"/>
                  </a:lnTo>
                  <a:lnTo>
                    <a:pt x="11580" y="164454"/>
                  </a:lnTo>
                  <a:lnTo>
                    <a:pt x="12407" y="164742"/>
                  </a:lnTo>
                  <a:lnTo>
                    <a:pt x="13198" y="164958"/>
                  </a:lnTo>
                  <a:lnTo>
                    <a:pt x="13953" y="165173"/>
                  </a:lnTo>
                  <a:lnTo>
                    <a:pt x="14709" y="165317"/>
                  </a:lnTo>
                  <a:lnTo>
                    <a:pt x="15392" y="165461"/>
                  </a:lnTo>
                  <a:lnTo>
                    <a:pt x="16615" y="165641"/>
                  </a:lnTo>
                  <a:lnTo>
                    <a:pt x="17586" y="165749"/>
                  </a:lnTo>
                  <a:lnTo>
                    <a:pt x="18269" y="165785"/>
                  </a:lnTo>
                  <a:lnTo>
                    <a:pt x="18629" y="165785"/>
                  </a:lnTo>
                  <a:lnTo>
                    <a:pt x="213146" y="165785"/>
                  </a:lnTo>
                  <a:lnTo>
                    <a:pt x="213146" y="165785"/>
                  </a:lnTo>
                  <a:lnTo>
                    <a:pt x="214010" y="165785"/>
                  </a:lnTo>
                  <a:lnTo>
                    <a:pt x="214837" y="165749"/>
                  </a:lnTo>
                  <a:lnTo>
                    <a:pt x="215628" y="165677"/>
                  </a:lnTo>
                  <a:lnTo>
                    <a:pt x="216383" y="165605"/>
                  </a:lnTo>
                  <a:lnTo>
                    <a:pt x="217138" y="165497"/>
                  </a:lnTo>
                  <a:lnTo>
                    <a:pt x="217857" y="165353"/>
                  </a:lnTo>
                  <a:lnTo>
                    <a:pt x="218577" y="165209"/>
                  </a:lnTo>
                  <a:lnTo>
                    <a:pt x="219224" y="165029"/>
                  </a:lnTo>
                  <a:lnTo>
                    <a:pt x="219871" y="164814"/>
                  </a:lnTo>
                  <a:lnTo>
                    <a:pt x="220519" y="164598"/>
                  </a:lnTo>
                  <a:lnTo>
                    <a:pt x="221130" y="164382"/>
                  </a:lnTo>
                  <a:lnTo>
                    <a:pt x="221705" y="164130"/>
                  </a:lnTo>
                  <a:lnTo>
                    <a:pt x="222281" y="163879"/>
                  </a:lnTo>
                  <a:lnTo>
                    <a:pt x="222820" y="163591"/>
                  </a:lnTo>
                  <a:lnTo>
                    <a:pt x="223324" y="163303"/>
                  </a:lnTo>
                  <a:lnTo>
                    <a:pt x="223827" y="162980"/>
                  </a:lnTo>
                  <a:lnTo>
                    <a:pt x="224295" y="162656"/>
                  </a:lnTo>
                  <a:lnTo>
                    <a:pt x="224762" y="162332"/>
                  </a:lnTo>
                  <a:lnTo>
                    <a:pt x="225625" y="161613"/>
                  </a:lnTo>
                  <a:lnTo>
                    <a:pt x="226416" y="160894"/>
                  </a:lnTo>
                  <a:lnTo>
                    <a:pt x="227136" y="160103"/>
                  </a:lnTo>
                  <a:lnTo>
                    <a:pt x="227783" y="159276"/>
                  </a:lnTo>
                  <a:lnTo>
                    <a:pt x="228358" y="158448"/>
                  </a:lnTo>
                  <a:lnTo>
                    <a:pt x="228898" y="157621"/>
                  </a:lnTo>
                  <a:lnTo>
                    <a:pt x="229365" y="156758"/>
                  </a:lnTo>
                  <a:lnTo>
                    <a:pt x="229761" y="155895"/>
                  </a:lnTo>
                  <a:lnTo>
                    <a:pt x="230156" y="155068"/>
                  </a:lnTo>
                  <a:lnTo>
                    <a:pt x="230444" y="154205"/>
                  </a:lnTo>
                  <a:lnTo>
                    <a:pt x="230732" y="153414"/>
                  </a:lnTo>
                  <a:lnTo>
                    <a:pt x="230948" y="152587"/>
                  </a:lnTo>
                  <a:lnTo>
                    <a:pt x="231163" y="151831"/>
                  </a:lnTo>
                  <a:lnTo>
                    <a:pt x="231307" y="151112"/>
                  </a:lnTo>
                  <a:lnTo>
                    <a:pt x="231451" y="150393"/>
                  </a:lnTo>
                  <a:lnTo>
                    <a:pt x="231631" y="149170"/>
                  </a:lnTo>
                  <a:lnTo>
                    <a:pt x="231739" y="148199"/>
                  </a:lnTo>
                  <a:lnTo>
                    <a:pt x="231775" y="147516"/>
                  </a:lnTo>
                  <a:lnTo>
                    <a:pt x="231775" y="147156"/>
                  </a:lnTo>
                  <a:lnTo>
                    <a:pt x="231775" y="18629"/>
                  </a:lnTo>
                  <a:lnTo>
                    <a:pt x="231775" y="18629"/>
                  </a:lnTo>
                  <a:lnTo>
                    <a:pt x="231739" y="17765"/>
                  </a:lnTo>
                  <a:lnTo>
                    <a:pt x="231703" y="16938"/>
                  </a:lnTo>
                  <a:lnTo>
                    <a:pt x="231667" y="16147"/>
                  </a:lnTo>
                  <a:lnTo>
                    <a:pt x="231559" y="15392"/>
                  </a:lnTo>
                  <a:lnTo>
                    <a:pt x="231451" y="14637"/>
                  </a:lnTo>
                  <a:lnTo>
                    <a:pt x="231343" y="13918"/>
                  </a:lnTo>
                  <a:lnTo>
                    <a:pt x="231163" y="13234"/>
                  </a:lnTo>
                  <a:lnTo>
                    <a:pt x="230984" y="12551"/>
                  </a:lnTo>
                  <a:lnTo>
                    <a:pt x="230804" y="11904"/>
                  </a:lnTo>
                  <a:lnTo>
                    <a:pt x="230588" y="11292"/>
                  </a:lnTo>
                  <a:lnTo>
                    <a:pt x="230372" y="10681"/>
                  </a:lnTo>
                  <a:lnTo>
                    <a:pt x="230120" y="10106"/>
                  </a:lnTo>
                  <a:lnTo>
                    <a:pt x="229869" y="9530"/>
                  </a:lnTo>
                  <a:lnTo>
                    <a:pt x="229581" y="8991"/>
                  </a:lnTo>
                  <a:lnTo>
                    <a:pt x="229293" y="8487"/>
                  </a:lnTo>
                  <a:lnTo>
                    <a:pt x="228970" y="7984"/>
                  </a:lnTo>
                  <a:lnTo>
                    <a:pt x="228646" y="7516"/>
                  </a:lnTo>
                  <a:lnTo>
                    <a:pt x="228322" y="7049"/>
                  </a:lnTo>
                  <a:lnTo>
                    <a:pt x="227603" y="6186"/>
                  </a:lnTo>
                  <a:lnTo>
                    <a:pt x="226848" y="5395"/>
                  </a:lnTo>
                  <a:lnTo>
                    <a:pt x="226093" y="4675"/>
                  </a:lnTo>
                  <a:lnTo>
                    <a:pt x="225266" y="4028"/>
                  </a:lnTo>
                  <a:lnTo>
                    <a:pt x="224438" y="3453"/>
                  </a:lnTo>
                  <a:lnTo>
                    <a:pt x="223611" y="2913"/>
                  </a:lnTo>
                  <a:lnTo>
                    <a:pt x="222748" y="2446"/>
                  </a:lnTo>
                  <a:lnTo>
                    <a:pt x="221885" y="2014"/>
                  </a:lnTo>
                  <a:lnTo>
                    <a:pt x="221022" y="1655"/>
                  </a:lnTo>
                  <a:lnTo>
                    <a:pt x="220195" y="1331"/>
                  </a:lnTo>
                  <a:lnTo>
                    <a:pt x="219368" y="1079"/>
                  </a:lnTo>
                  <a:lnTo>
                    <a:pt x="218577" y="827"/>
                  </a:lnTo>
                  <a:lnTo>
                    <a:pt x="217821" y="648"/>
                  </a:lnTo>
                  <a:lnTo>
                    <a:pt x="217066" y="468"/>
                  </a:lnTo>
                  <a:lnTo>
                    <a:pt x="216383" y="324"/>
                  </a:lnTo>
                  <a:lnTo>
                    <a:pt x="215160" y="144"/>
                  </a:lnTo>
                  <a:lnTo>
                    <a:pt x="214153" y="36"/>
                  </a:lnTo>
                  <a:lnTo>
                    <a:pt x="213470" y="0"/>
                  </a:lnTo>
                  <a:lnTo>
                    <a:pt x="213146" y="0"/>
                  </a:lnTo>
                  <a:lnTo>
                    <a:pt x="18629" y="0"/>
                  </a:lnTo>
                  <a:lnTo>
                    <a:pt x="18629" y="0"/>
                  </a:lnTo>
                  <a:lnTo>
                    <a:pt x="17765" y="0"/>
                  </a:lnTo>
                  <a:lnTo>
                    <a:pt x="16938" y="72"/>
                  </a:lnTo>
                  <a:lnTo>
                    <a:pt x="16147" y="108"/>
                  </a:lnTo>
                  <a:lnTo>
                    <a:pt x="15392" y="216"/>
                  </a:lnTo>
                  <a:lnTo>
                    <a:pt x="14637" y="324"/>
                  </a:lnTo>
                  <a:lnTo>
                    <a:pt x="13918" y="432"/>
                  </a:lnTo>
                  <a:lnTo>
                    <a:pt x="13234" y="612"/>
                  </a:lnTo>
                  <a:lnTo>
                    <a:pt x="12551" y="755"/>
                  </a:lnTo>
                  <a:lnTo>
                    <a:pt x="11904" y="971"/>
                  </a:lnTo>
                  <a:lnTo>
                    <a:pt x="11292" y="1187"/>
                  </a:lnTo>
                  <a:lnTo>
                    <a:pt x="10681" y="1403"/>
                  </a:lnTo>
                  <a:lnTo>
                    <a:pt x="10106" y="1655"/>
                  </a:lnTo>
                  <a:lnTo>
                    <a:pt x="9530" y="1906"/>
                  </a:lnTo>
                  <a:lnTo>
                    <a:pt x="8991" y="2194"/>
                  </a:lnTo>
                  <a:lnTo>
                    <a:pt x="8487" y="2482"/>
                  </a:lnTo>
                  <a:lnTo>
                    <a:pt x="7984" y="2805"/>
                  </a:lnTo>
                  <a:lnTo>
                    <a:pt x="7516" y="3129"/>
                  </a:lnTo>
                  <a:lnTo>
                    <a:pt x="7049" y="3453"/>
                  </a:lnTo>
                  <a:lnTo>
                    <a:pt x="6186" y="4172"/>
                  </a:lnTo>
                  <a:lnTo>
                    <a:pt x="5395" y="4927"/>
                  </a:lnTo>
                  <a:lnTo>
                    <a:pt x="4675" y="5682"/>
                  </a:lnTo>
                  <a:lnTo>
                    <a:pt x="4028" y="6509"/>
                  </a:lnTo>
                  <a:lnTo>
                    <a:pt x="3453" y="7337"/>
                  </a:lnTo>
                  <a:lnTo>
                    <a:pt x="2913" y="8164"/>
                  </a:lnTo>
                  <a:lnTo>
                    <a:pt x="2446" y="9027"/>
                  </a:lnTo>
                  <a:lnTo>
                    <a:pt x="2014" y="9890"/>
                  </a:lnTo>
                  <a:lnTo>
                    <a:pt x="1655" y="10717"/>
                  </a:lnTo>
                  <a:lnTo>
                    <a:pt x="1331" y="11580"/>
                  </a:lnTo>
                  <a:lnTo>
                    <a:pt x="1079" y="12407"/>
                  </a:lnTo>
                  <a:lnTo>
                    <a:pt x="827" y="13198"/>
                  </a:lnTo>
                  <a:lnTo>
                    <a:pt x="648" y="13953"/>
                  </a:lnTo>
                  <a:lnTo>
                    <a:pt x="468" y="14709"/>
                  </a:lnTo>
                  <a:lnTo>
                    <a:pt x="324" y="15392"/>
                  </a:lnTo>
                  <a:lnTo>
                    <a:pt x="144" y="16615"/>
                  </a:lnTo>
                  <a:lnTo>
                    <a:pt x="36" y="17622"/>
                  </a:lnTo>
                  <a:lnTo>
                    <a:pt x="0" y="18305"/>
                  </a:lnTo>
                  <a:lnTo>
                    <a:pt x="0" y="18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3614503" y="1938756"/>
              <a:ext cx="1666542" cy="1101481"/>
            </a:xfrm>
            <a:custGeom>
              <a:avLst/>
              <a:gdLst/>
              <a:ahLst/>
              <a:cxnLst/>
              <a:rect l="l" t="t" r="r" b="b"/>
              <a:pathLst>
                <a:path w="194519" h="128565" fill="none" extrusionOk="0">
                  <a:moveTo>
                    <a:pt x="194518" y="1"/>
                  </a:moveTo>
                  <a:lnTo>
                    <a:pt x="1" y="1"/>
                  </a:lnTo>
                  <a:lnTo>
                    <a:pt x="1" y="128564"/>
                  </a:lnTo>
                  <a:lnTo>
                    <a:pt x="194518" y="128564"/>
                  </a:lnTo>
                  <a:lnTo>
                    <a:pt x="19451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3595397" y="1919651"/>
              <a:ext cx="1704753" cy="1139383"/>
            </a:xfrm>
            <a:custGeom>
              <a:avLst/>
              <a:gdLst/>
              <a:ahLst/>
              <a:cxnLst/>
              <a:rect l="l" t="t" r="r" b="b"/>
              <a:pathLst>
                <a:path w="198979" h="132989" extrusionOk="0">
                  <a:moveTo>
                    <a:pt x="194519" y="4460"/>
                  </a:moveTo>
                  <a:lnTo>
                    <a:pt x="194519" y="128529"/>
                  </a:lnTo>
                  <a:lnTo>
                    <a:pt x="4460" y="128529"/>
                  </a:lnTo>
                  <a:lnTo>
                    <a:pt x="4460" y="4460"/>
                  </a:lnTo>
                  <a:close/>
                  <a:moveTo>
                    <a:pt x="2231" y="1"/>
                  </a:moveTo>
                  <a:lnTo>
                    <a:pt x="1979" y="37"/>
                  </a:lnTo>
                  <a:lnTo>
                    <a:pt x="1763" y="73"/>
                  </a:lnTo>
                  <a:lnTo>
                    <a:pt x="1547" y="109"/>
                  </a:lnTo>
                  <a:lnTo>
                    <a:pt x="1367" y="181"/>
                  </a:lnTo>
                  <a:lnTo>
                    <a:pt x="972" y="396"/>
                  </a:lnTo>
                  <a:lnTo>
                    <a:pt x="648" y="648"/>
                  </a:lnTo>
                  <a:lnTo>
                    <a:pt x="361" y="1008"/>
                  </a:lnTo>
                  <a:lnTo>
                    <a:pt x="181" y="1367"/>
                  </a:lnTo>
                  <a:lnTo>
                    <a:pt x="73" y="1583"/>
                  </a:lnTo>
                  <a:lnTo>
                    <a:pt x="37" y="1799"/>
                  </a:lnTo>
                  <a:lnTo>
                    <a:pt x="1" y="2015"/>
                  </a:lnTo>
                  <a:lnTo>
                    <a:pt x="1" y="2231"/>
                  </a:lnTo>
                  <a:lnTo>
                    <a:pt x="1" y="130758"/>
                  </a:lnTo>
                  <a:lnTo>
                    <a:pt x="1" y="131010"/>
                  </a:lnTo>
                  <a:lnTo>
                    <a:pt x="37" y="131226"/>
                  </a:lnTo>
                  <a:lnTo>
                    <a:pt x="73" y="131442"/>
                  </a:lnTo>
                  <a:lnTo>
                    <a:pt x="181" y="131657"/>
                  </a:lnTo>
                  <a:lnTo>
                    <a:pt x="361" y="132017"/>
                  </a:lnTo>
                  <a:lnTo>
                    <a:pt x="648" y="132341"/>
                  </a:lnTo>
                  <a:lnTo>
                    <a:pt x="972" y="132628"/>
                  </a:lnTo>
                  <a:lnTo>
                    <a:pt x="1367" y="132844"/>
                  </a:lnTo>
                  <a:lnTo>
                    <a:pt x="1547" y="132916"/>
                  </a:lnTo>
                  <a:lnTo>
                    <a:pt x="1763" y="132952"/>
                  </a:lnTo>
                  <a:lnTo>
                    <a:pt x="1979" y="132988"/>
                  </a:lnTo>
                  <a:lnTo>
                    <a:pt x="197000" y="132988"/>
                  </a:lnTo>
                  <a:lnTo>
                    <a:pt x="197216" y="132952"/>
                  </a:lnTo>
                  <a:lnTo>
                    <a:pt x="197432" y="132916"/>
                  </a:lnTo>
                  <a:lnTo>
                    <a:pt x="197612" y="132844"/>
                  </a:lnTo>
                  <a:lnTo>
                    <a:pt x="198007" y="132628"/>
                  </a:lnTo>
                  <a:lnTo>
                    <a:pt x="198331" y="132341"/>
                  </a:lnTo>
                  <a:lnTo>
                    <a:pt x="198618" y="132017"/>
                  </a:lnTo>
                  <a:lnTo>
                    <a:pt x="198798" y="131657"/>
                  </a:lnTo>
                  <a:lnTo>
                    <a:pt x="198870" y="131442"/>
                  </a:lnTo>
                  <a:lnTo>
                    <a:pt x="198942" y="131226"/>
                  </a:lnTo>
                  <a:lnTo>
                    <a:pt x="198978" y="131010"/>
                  </a:lnTo>
                  <a:lnTo>
                    <a:pt x="198978" y="130758"/>
                  </a:lnTo>
                  <a:lnTo>
                    <a:pt x="198978" y="2231"/>
                  </a:lnTo>
                  <a:lnTo>
                    <a:pt x="198978" y="2015"/>
                  </a:lnTo>
                  <a:lnTo>
                    <a:pt x="198942" y="1799"/>
                  </a:lnTo>
                  <a:lnTo>
                    <a:pt x="198870" y="1583"/>
                  </a:lnTo>
                  <a:lnTo>
                    <a:pt x="198798" y="1367"/>
                  </a:lnTo>
                  <a:lnTo>
                    <a:pt x="198618" y="1008"/>
                  </a:lnTo>
                  <a:lnTo>
                    <a:pt x="198331" y="648"/>
                  </a:lnTo>
                  <a:lnTo>
                    <a:pt x="198007" y="396"/>
                  </a:lnTo>
                  <a:lnTo>
                    <a:pt x="197612" y="181"/>
                  </a:lnTo>
                  <a:lnTo>
                    <a:pt x="197432" y="109"/>
                  </a:lnTo>
                  <a:lnTo>
                    <a:pt x="197216" y="73"/>
                  </a:lnTo>
                  <a:lnTo>
                    <a:pt x="197000" y="37"/>
                  </a:lnTo>
                  <a:lnTo>
                    <a:pt x="196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250117" y="3199515"/>
              <a:ext cx="395313" cy="317666"/>
            </a:xfrm>
            <a:custGeom>
              <a:avLst/>
              <a:gdLst/>
              <a:ahLst/>
              <a:cxnLst/>
              <a:rect l="l" t="t" r="r" b="b"/>
              <a:pathLst>
                <a:path w="46141" h="37078" extrusionOk="0">
                  <a:moveTo>
                    <a:pt x="1" y="1"/>
                  </a:moveTo>
                  <a:lnTo>
                    <a:pt x="1" y="37077"/>
                  </a:lnTo>
                  <a:lnTo>
                    <a:pt x="4460" y="37077"/>
                  </a:lnTo>
                  <a:lnTo>
                    <a:pt x="4460" y="4460"/>
                  </a:lnTo>
                  <a:lnTo>
                    <a:pt x="41681" y="4460"/>
                  </a:lnTo>
                  <a:lnTo>
                    <a:pt x="41681" y="37077"/>
                  </a:lnTo>
                  <a:lnTo>
                    <a:pt x="46140" y="37077"/>
                  </a:lnTo>
                  <a:lnTo>
                    <a:pt x="461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4071425" y="3498067"/>
              <a:ext cx="752698" cy="38211"/>
            </a:xfrm>
            <a:custGeom>
              <a:avLst/>
              <a:gdLst/>
              <a:ahLst/>
              <a:cxnLst/>
              <a:rect l="l" t="t" r="r" b="b"/>
              <a:pathLst>
                <a:path w="87855" h="4460" extrusionOk="0">
                  <a:moveTo>
                    <a:pt x="2014" y="1"/>
                  </a:moveTo>
                  <a:lnTo>
                    <a:pt x="1798" y="37"/>
                  </a:lnTo>
                  <a:lnTo>
                    <a:pt x="1582" y="109"/>
                  </a:lnTo>
                  <a:lnTo>
                    <a:pt x="1367" y="181"/>
                  </a:lnTo>
                  <a:lnTo>
                    <a:pt x="971" y="396"/>
                  </a:lnTo>
                  <a:lnTo>
                    <a:pt x="647" y="648"/>
                  </a:lnTo>
                  <a:lnTo>
                    <a:pt x="396" y="972"/>
                  </a:lnTo>
                  <a:lnTo>
                    <a:pt x="180" y="1367"/>
                  </a:lnTo>
                  <a:lnTo>
                    <a:pt x="108" y="1583"/>
                  </a:lnTo>
                  <a:lnTo>
                    <a:pt x="36" y="1799"/>
                  </a:lnTo>
                  <a:lnTo>
                    <a:pt x="0" y="2015"/>
                  </a:lnTo>
                  <a:lnTo>
                    <a:pt x="0" y="2230"/>
                  </a:lnTo>
                  <a:lnTo>
                    <a:pt x="0" y="2446"/>
                  </a:lnTo>
                  <a:lnTo>
                    <a:pt x="36" y="2698"/>
                  </a:lnTo>
                  <a:lnTo>
                    <a:pt x="108" y="2914"/>
                  </a:lnTo>
                  <a:lnTo>
                    <a:pt x="180" y="3093"/>
                  </a:lnTo>
                  <a:lnTo>
                    <a:pt x="396" y="3489"/>
                  </a:lnTo>
                  <a:lnTo>
                    <a:pt x="647" y="3813"/>
                  </a:lnTo>
                  <a:lnTo>
                    <a:pt x="971" y="4064"/>
                  </a:lnTo>
                  <a:lnTo>
                    <a:pt x="1367" y="4280"/>
                  </a:lnTo>
                  <a:lnTo>
                    <a:pt x="1582" y="4352"/>
                  </a:lnTo>
                  <a:lnTo>
                    <a:pt x="1798" y="4424"/>
                  </a:lnTo>
                  <a:lnTo>
                    <a:pt x="2014" y="4460"/>
                  </a:lnTo>
                  <a:lnTo>
                    <a:pt x="85841" y="4460"/>
                  </a:lnTo>
                  <a:lnTo>
                    <a:pt x="86057" y="4424"/>
                  </a:lnTo>
                  <a:lnTo>
                    <a:pt x="86273" y="4352"/>
                  </a:lnTo>
                  <a:lnTo>
                    <a:pt x="86488" y="4280"/>
                  </a:lnTo>
                  <a:lnTo>
                    <a:pt x="86848" y="4064"/>
                  </a:lnTo>
                  <a:lnTo>
                    <a:pt x="87208" y="3813"/>
                  </a:lnTo>
                  <a:lnTo>
                    <a:pt x="87459" y="3489"/>
                  </a:lnTo>
                  <a:lnTo>
                    <a:pt x="87675" y="3093"/>
                  </a:lnTo>
                  <a:lnTo>
                    <a:pt x="87747" y="2914"/>
                  </a:lnTo>
                  <a:lnTo>
                    <a:pt x="87783" y="2698"/>
                  </a:lnTo>
                  <a:lnTo>
                    <a:pt x="87819" y="2446"/>
                  </a:lnTo>
                  <a:lnTo>
                    <a:pt x="87855" y="2230"/>
                  </a:lnTo>
                  <a:lnTo>
                    <a:pt x="87819" y="2015"/>
                  </a:lnTo>
                  <a:lnTo>
                    <a:pt x="87783" y="1799"/>
                  </a:lnTo>
                  <a:lnTo>
                    <a:pt x="87747" y="1583"/>
                  </a:lnTo>
                  <a:lnTo>
                    <a:pt x="87675" y="1367"/>
                  </a:lnTo>
                  <a:lnTo>
                    <a:pt x="87459" y="972"/>
                  </a:lnTo>
                  <a:lnTo>
                    <a:pt x="87208" y="648"/>
                  </a:lnTo>
                  <a:lnTo>
                    <a:pt x="86848" y="396"/>
                  </a:lnTo>
                  <a:lnTo>
                    <a:pt x="86488" y="181"/>
                  </a:lnTo>
                  <a:lnTo>
                    <a:pt x="86273" y="109"/>
                  </a:lnTo>
                  <a:lnTo>
                    <a:pt x="86057" y="37"/>
                  </a:lnTo>
                  <a:lnTo>
                    <a:pt x="85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4963995" y="2234232"/>
              <a:ext cx="794610" cy="1282949"/>
            </a:xfrm>
            <a:custGeom>
              <a:avLst/>
              <a:gdLst/>
              <a:ahLst/>
              <a:cxnLst/>
              <a:rect l="l" t="t" r="r" b="b"/>
              <a:pathLst>
                <a:path w="92747" h="149746" extrusionOk="0">
                  <a:moveTo>
                    <a:pt x="9710" y="0"/>
                  </a:moveTo>
                  <a:lnTo>
                    <a:pt x="8847" y="36"/>
                  </a:lnTo>
                  <a:lnTo>
                    <a:pt x="8020" y="108"/>
                  </a:lnTo>
                  <a:lnTo>
                    <a:pt x="7229" y="252"/>
                  </a:lnTo>
                  <a:lnTo>
                    <a:pt x="6510" y="396"/>
                  </a:lnTo>
                  <a:lnTo>
                    <a:pt x="5826" y="647"/>
                  </a:lnTo>
                  <a:lnTo>
                    <a:pt x="5215" y="899"/>
                  </a:lnTo>
                  <a:lnTo>
                    <a:pt x="4640" y="1187"/>
                  </a:lnTo>
                  <a:lnTo>
                    <a:pt x="4100" y="1510"/>
                  </a:lnTo>
                  <a:lnTo>
                    <a:pt x="3597" y="1870"/>
                  </a:lnTo>
                  <a:lnTo>
                    <a:pt x="3165" y="2266"/>
                  </a:lnTo>
                  <a:lnTo>
                    <a:pt x="2734" y="2661"/>
                  </a:lnTo>
                  <a:lnTo>
                    <a:pt x="2374" y="3057"/>
                  </a:lnTo>
                  <a:lnTo>
                    <a:pt x="2015" y="3524"/>
                  </a:lnTo>
                  <a:lnTo>
                    <a:pt x="1727" y="3956"/>
                  </a:lnTo>
                  <a:lnTo>
                    <a:pt x="1439" y="4387"/>
                  </a:lnTo>
                  <a:lnTo>
                    <a:pt x="1187" y="4855"/>
                  </a:lnTo>
                  <a:lnTo>
                    <a:pt x="972" y="5322"/>
                  </a:lnTo>
                  <a:lnTo>
                    <a:pt x="792" y="5754"/>
                  </a:lnTo>
                  <a:lnTo>
                    <a:pt x="504" y="6653"/>
                  </a:lnTo>
                  <a:lnTo>
                    <a:pt x="288" y="7480"/>
                  </a:lnTo>
                  <a:lnTo>
                    <a:pt x="144" y="8199"/>
                  </a:lnTo>
                  <a:lnTo>
                    <a:pt x="37" y="8811"/>
                  </a:lnTo>
                  <a:lnTo>
                    <a:pt x="1" y="9314"/>
                  </a:lnTo>
                  <a:lnTo>
                    <a:pt x="1" y="9710"/>
                  </a:lnTo>
                  <a:lnTo>
                    <a:pt x="1" y="140036"/>
                  </a:lnTo>
                  <a:lnTo>
                    <a:pt x="1" y="140899"/>
                  </a:lnTo>
                  <a:lnTo>
                    <a:pt x="109" y="141726"/>
                  </a:lnTo>
                  <a:lnTo>
                    <a:pt x="216" y="142517"/>
                  </a:lnTo>
                  <a:lnTo>
                    <a:pt x="396" y="143236"/>
                  </a:lnTo>
                  <a:lnTo>
                    <a:pt x="612" y="143920"/>
                  </a:lnTo>
                  <a:lnTo>
                    <a:pt x="900" y="144531"/>
                  </a:lnTo>
                  <a:lnTo>
                    <a:pt x="1187" y="145106"/>
                  </a:lnTo>
                  <a:lnTo>
                    <a:pt x="1511" y="145646"/>
                  </a:lnTo>
                  <a:lnTo>
                    <a:pt x="1871" y="146149"/>
                  </a:lnTo>
                  <a:lnTo>
                    <a:pt x="2230" y="146581"/>
                  </a:lnTo>
                  <a:lnTo>
                    <a:pt x="2662" y="147012"/>
                  </a:lnTo>
                  <a:lnTo>
                    <a:pt x="3057" y="147372"/>
                  </a:lnTo>
                  <a:lnTo>
                    <a:pt x="3489" y="147696"/>
                  </a:lnTo>
                  <a:lnTo>
                    <a:pt x="3956" y="148019"/>
                  </a:lnTo>
                  <a:lnTo>
                    <a:pt x="4388" y="148307"/>
                  </a:lnTo>
                  <a:lnTo>
                    <a:pt x="4855" y="148523"/>
                  </a:lnTo>
                  <a:lnTo>
                    <a:pt x="5323" y="148738"/>
                  </a:lnTo>
                  <a:lnTo>
                    <a:pt x="5755" y="148918"/>
                  </a:lnTo>
                  <a:lnTo>
                    <a:pt x="6654" y="149242"/>
                  </a:lnTo>
                  <a:lnTo>
                    <a:pt x="7445" y="149458"/>
                  </a:lnTo>
                  <a:lnTo>
                    <a:pt x="8200" y="149602"/>
                  </a:lnTo>
                  <a:lnTo>
                    <a:pt x="8811" y="149673"/>
                  </a:lnTo>
                  <a:lnTo>
                    <a:pt x="9315" y="149745"/>
                  </a:lnTo>
                  <a:lnTo>
                    <a:pt x="83001" y="149745"/>
                  </a:lnTo>
                  <a:lnTo>
                    <a:pt x="83900" y="149709"/>
                  </a:lnTo>
                  <a:lnTo>
                    <a:pt x="84727" y="149637"/>
                  </a:lnTo>
                  <a:lnTo>
                    <a:pt x="85518" y="149494"/>
                  </a:lnTo>
                  <a:lnTo>
                    <a:pt x="86237" y="149314"/>
                  </a:lnTo>
                  <a:lnTo>
                    <a:pt x="86885" y="149098"/>
                  </a:lnTo>
                  <a:lnTo>
                    <a:pt x="87532" y="148846"/>
                  </a:lnTo>
                  <a:lnTo>
                    <a:pt x="88107" y="148559"/>
                  </a:lnTo>
                  <a:lnTo>
                    <a:pt x="88647" y="148235"/>
                  </a:lnTo>
                  <a:lnTo>
                    <a:pt x="89114" y="147875"/>
                  </a:lnTo>
                  <a:lnTo>
                    <a:pt x="89582" y="147480"/>
                  </a:lnTo>
                  <a:lnTo>
                    <a:pt x="89977" y="147084"/>
                  </a:lnTo>
                  <a:lnTo>
                    <a:pt x="90373" y="146653"/>
                  </a:lnTo>
                  <a:lnTo>
                    <a:pt x="90697" y="146221"/>
                  </a:lnTo>
                  <a:lnTo>
                    <a:pt x="91020" y="145790"/>
                  </a:lnTo>
                  <a:lnTo>
                    <a:pt x="91272" y="145322"/>
                  </a:lnTo>
                  <a:lnTo>
                    <a:pt x="91524" y="144891"/>
                  </a:lnTo>
                  <a:lnTo>
                    <a:pt x="91739" y="144423"/>
                  </a:lnTo>
                  <a:lnTo>
                    <a:pt x="91919" y="143991"/>
                  </a:lnTo>
                  <a:lnTo>
                    <a:pt x="92243" y="143092"/>
                  </a:lnTo>
                  <a:lnTo>
                    <a:pt x="92459" y="142265"/>
                  </a:lnTo>
                  <a:lnTo>
                    <a:pt x="92603" y="141546"/>
                  </a:lnTo>
                  <a:lnTo>
                    <a:pt x="92674" y="140899"/>
                  </a:lnTo>
                  <a:lnTo>
                    <a:pt x="92710" y="140431"/>
                  </a:lnTo>
                  <a:lnTo>
                    <a:pt x="92746" y="140036"/>
                  </a:lnTo>
                  <a:lnTo>
                    <a:pt x="92746" y="9710"/>
                  </a:lnTo>
                  <a:lnTo>
                    <a:pt x="92710" y="8847"/>
                  </a:lnTo>
                  <a:lnTo>
                    <a:pt x="92638" y="8020"/>
                  </a:lnTo>
                  <a:lnTo>
                    <a:pt x="92495" y="7228"/>
                  </a:lnTo>
                  <a:lnTo>
                    <a:pt x="92315" y="6509"/>
                  </a:lnTo>
                  <a:lnTo>
                    <a:pt x="92099" y="5826"/>
                  </a:lnTo>
                  <a:lnTo>
                    <a:pt x="91847" y="5214"/>
                  </a:lnTo>
                  <a:lnTo>
                    <a:pt x="91560" y="4639"/>
                  </a:lnTo>
                  <a:lnTo>
                    <a:pt x="91236" y="4100"/>
                  </a:lnTo>
                  <a:lnTo>
                    <a:pt x="90876" y="3596"/>
                  </a:lnTo>
                  <a:lnTo>
                    <a:pt x="90481" y="3165"/>
                  </a:lnTo>
                  <a:lnTo>
                    <a:pt x="90085" y="2733"/>
                  </a:lnTo>
                  <a:lnTo>
                    <a:pt x="89654" y="2373"/>
                  </a:lnTo>
                  <a:lnTo>
                    <a:pt x="89222" y="2014"/>
                  </a:lnTo>
                  <a:lnTo>
                    <a:pt x="88791" y="1726"/>
                  </a:lnTo>
                  <a:lnTo>
                    <a:pt x="88323" y="1438"/>
                  </a:lnTo>
                  <a:lnTo>
                    <a:pt x="87892" y="1223"/>
                  </a:lnTo>
                  <a:lnTo>
                    <a:pt x="87424" y="1007"/>
                  </a:lnTo>
                  <a:lnTo>
                    <a:pt x="86957" y="791"/>
                  </a:lnTo>
                  <a:lnTo>
                    <a:pt x="86093" y="503"/>
                  </a:lnTo>
                  <a:lnTo>
                    <a:pt x="85266" y="288"/>
                  </a:lnTo>
                  <a:lnTo>
                    <a:pt x="84547" y="144"/>
                  </a:lnTo>
                  <a:lnTo>
                    <a:pt x="83900" y="72"/>
                  </a:lnTo>
                  <a:lnTo>
                    <a:pt x="83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4963995" y="2234232"/>
              <a:ext cx="794610" cy="1282949"/>
            </a:xfrm>
            <a:custGeom>
              <a:avLst/>
              <a:gdLst/>
              <a:ahLst/>
              <a:cxnLst/>
              <a:rect l="l" t="t" r="r" b="b"/>
              <a:pathLst>
                <a:path w="92747" h="149746" fill="none" extrusionOk="0">
                  <a:moveTo>
                    <a:pt x="1" y="9710"/>
                  </a:moveTo>
                  <a:lnTo>
                    <a:pt x="1" y="9710"/>
                  </a:lnTo>
                  <a:lnTo>
                    <a:pt x="1" y="9314"/>
                  </a:lnTo>
                  <a:lnTo>
                    <a:pt x="37" y="8811"/>
                  </a:lnTo>
                  <a:lnTo>
                    <a:pt x="144" y="8199"/>
                  </a:lnTo>
                  <a:lnTo>
                    <a:pt x="288" y="7480"/>
                  </a:lnTo>
                  <a:lnTo>
                    <a:pt x="504" y="6653"/>
                  </a:lnTo>
                  <a:lnTo>
                    <a:pt x="792" y="5754"/>
                  </a:lnTo>
                  <a:lnTo>
                    <a:pt x="972" y="5322"/>
                  </a:lnTo>
                  <a:lnTo>
                    <a:pt x="1187" y="4855"/>
                  </a:lnTo>
                  <a:lnTo>
                    <a:pt x="1439" y="4387"/>
                  </a:lnTo>
                  <a:lnTo>
                    <a:pt x="1727" y="3956"/>
                  </a:lnTo>
                  <a:lnTo>
                    <a:pt x="2015" y="3524"/>
                  </a:lnTo>
                  <a:lnTo>
                    <a:pt x="2374" y="3057"/>
                  </a:lnTo>
                  <a:lnTo>
                    <a:pt x="2734" y="2661"/>
                  </a:lnTo>
                  <a:lnTo>
                    <a:pt x="3165" y="2266"/>
                  </a:lnTo>
                  <a:lnTo>
                    <a:pt x="3597" y="1870"/>
                  </a:lnTo>
                  <a:lnTo>
                    <a:pt x="4100" y="1510"/>
                  </a:lnTo>
                  <a:lnTo>
                    <a:pt x="4640" y="1187"/>
                  </a:lnTo>
                  <a:lnTo>
                    <a:pt x="5215" y="899"/>
                  </a:lnTo>
                  <a:lnTo>
                    <a:pt x="5826" y="647"/>
                  </a:lnTo>
                  <a:lnTo>
                    <a:pt x="6510" y="396"/>
                  </a:lnTo>
                  <a:lnTo>
                    <a:pt x="7229" y="252"/>
                  </a:lnTo>
                  <a:lnTo>
                    <a:pt x="8020" y="108"/>
                  </a:lnTo>
                  <a:lnTo>
                    <a:pt x="8847" y="36"/>
                  </a:lnTo>
                  <a:lnTo>
                    <a:pt x="9710" y="0"/>
                  </a:lnTo>
                  <a:lnTo>
                    <a:pt x="83001" y="0"/>
                  </a:lnTo>
                  <a:lnTo>
                    <a:pt x="83001" y="0"/>
                  </a:lnTo>
                  <a:lnTo>
                    <a:pt x="83432" y="0"/>
                  </a:lnTo>
                  <a:lnTo>
                    <a:pt x="83900" y="72"/>
                  </a:lnTo>
                  <a:lnTo>
                    <a:pt x="84547" y="144"/>
                  </a:lnTo>
                  <a:lnTo>
                    <a:pt x="85266" y="288"/>
                  </a:lnTo>
                  <a:lnTo>
                    <a:pt x="86093" y="503"/>
                  </a:lnTo>
                  <a:lnTo>
                    <a:pt x="86957" y="791"/>
                  </a:lnTo>
                  <a:lnTo>
                    <a:pt x="87424" y="1007"/>
                  </a:lnTo>
                  <a:lnTo>
                    <a:pt x="87892" y="1223"/>
                  </a:lnTo>
                  <a:lnTo>
                    <a:pt x="88323" y="1438"/>
                  </a:lnTo>
                  <a:lnTo>
                    <a:pt x="88791" y="1726"/>
                  </a:lnTo>
                  <a:lnTo>
                    <a:pt x="89222" y="2014"/>
                  </a:lnTo>
                  <a:lnTo>
                    <a:pt x="89654" y="2373"/>
                  </a:lnTo>
                  <a:lnTo>
                    <a:pt x="90085" y="2733"/>
                  </a:lnTo>
                  <a:lnTo>
                    <a:pt x="90481" y="3165"/>
                  </a:lnTo>
                  <a:lnTo>
                    <a:pt x="90876" y="3596"/>
                  </a:lnTo>
                  <a:lnTo>
                    <a:pt x="91236" y="4100"/>
                  </a:lnTo>
                  <a:lnTo>
                    <a:pt x="91560" y="4639"/>
                  </a:lnTo>
                  <a:lnTo>
                    <a:pt x="91847" y="5214"/>
                  </a:lnTo>
                  <a:lnTo>
                    <a:pt x="92099" y="5826"/>
                  </a:lnTo>
                  <a:lnTo>
                    <a:pt x="92315" y="6509"/>
                  </a:lnTo>
                  <a:lnTo>
                    <a:pt x="92495" y="7228"/>
                  </a:lnTo>
                  <a:lnTo>
                    <a:pt x="92638" y="8020"/>
                  </a:lnTo>
                  <a:lnTo>
                    <a:pt x="92710" y="8847"/>
                  </a:lnTo>
                  <a:lnTo>
                    <a:pt x="92746" y="9710"/>
                  </a:lnTo>
                  <a:lnTo>
                    <a:pt x="92746" y="140036"/>
                  </a:lnTo>
                  <a:lnTo>
                    <a:pt x="92746" y="140036"/>
                  </a:lnTo>
                  <a:lnTo>
                    <a:pt x="92710" y="140431"/>
                  </a:lnTo>
                  <a:lnTo>
                    <a:pt x="92674" y="140899"/>
                  </a:lnTo>
                  <a:lnTo>
                    <a:pt x="92603" y="141546"/>
                  </a:lnTo>
                  <a:lnTo>
                    <a:pt x="92459" y="142265"/>
                  </a:lnTo>
                  <a:lnTo>
                    <a:pt x="92243" y="143092"/>
                  </a:lnTo>
                  <a:lnTo>
                    <a:pt x="91919" y="143991"/>
                  </a:lnTo>
                  <a:lnTo>
                    <a:pt x="91739" y="144423"/>
                  </a:lnTo>
                  <a:lnTo>
                    <a:pt x="91524" y="144891"/>
                  </a:lnTo>
                  <a:lnTo>
                    <a:pt x="91272" y="145322"/>
                  </a:lnTo>
                  <a:lnTo>
                    <a:pt x="91020" y="145790"/>
                  </a:lnTo>
                  <a:lnTo>
                    <a:pt x="90697" y="146221"/>
                  </a:lnTo>
                  <a:lnTo>
                    <a:pt x="90373" y="146653"/>
                  </a:lnTo>
                  <a:lnTo>
                    <a:pt x="89977" y="147084"/>
                  </a:lnTo>
                  <a:lnTo>
                    <a:pt x="89582" y="147480"/>
                  </a:lnTo>
                  <a:lnTo>
                    <a:pt x="89114" y="147875"/>
                  </a:lnTo>
                  <a:lnTo>
                    <a:pt x="88647" y="148235"/>
                  </a:lnTo>
                  <a:lnTo>
                    <a:pt x="88107" y="148559"/>
                  </a:lnTo>
                  <a:lnTo>
                    <a:pt x="87532" y="148846"/>
                  </a:lnTo>
                  <a:lnTo>
                    <a:pt x="86885" y="149098"/>
                  </a:lnTo>
                  <a:lnTo>
                    <a:pt x="86237" y="149314"/>
                  </a:lnTo>
                  <a:lnTo>
                    <a:pt x="85518" y="149494"/>
                  </a:lnTo>
                  <a:lnTo>
                    <a:pt x="84727" y="149637"/>
                  </a:lnTo>
                  <a:lnTo>
                    <a:pt x="83900" y="149709"/>
                  </a:lnTo>
                  <a:lnTo>
                    <a:pt x="83001" y="149745"/>
                  </a:lnTo>
                  <a:lnTo>
                    <a:pt x="9710" y="149745"/>
                  </a:lnTo>
                  <a:lnTo>
                    <a:pt x="9710" y="149745"/>
                  </a:lnTo>
                  <a:lnTo>
                    <a:pt x="9315" y="149745"/>
                  </a:lnTo>
                  <a:lnTo>
                    <a:pt x="8811" y="149673"/>
                  </a:lnTo>
                  <a:lnTo>
                    <a:pt x="8200" y="149602"/>
                  </a:lnTo>
                  <a:lnTo>
                    <a:pt x="7445" y="149458"/>
                  </a:lnTo>
                  <a:lnTo>
                    <a:pt x="6654" y="149242"/>
                  </a:lnTo>
                  <a:lnTo>
                    <a:pt x="5755" y="148918"/>
                  </a:lnTo>
                  <a:lnTo>
                    <a:pt x="5323" y="148738"/>
                  </a:lnTo>
                  <a:lnTo>
                    <a:pt x="4855" y="148523"/>
                  </a:lnTo>
                  <a:lnTo>
                    <a:pt x="4388" y="148307"/>
                  </a:lnTo>
                  <a:lnTo>
                    <a:pt x="3956" y="148019"/>
                  </a:lnTo>
                  <a:lnTo>
                    <a:pt x="3489" y="147696"/>
                  </a:lnTo>
                  <a:lnTo>
                    <a:pt x="3057" y="147372"/>
                  </a:lnTo>
                  <a:lnTo>
                    <a:pt x="2662" y="147012"/>
                  </a:lnTo>
                  <a:lnTo>
                    <a:pt x="2230" y="146581"/>
                  </a:lnTo>
                  <a:lnTo>
                    <a:pt x="1871" y="146149"/>
                  </a:lnTo>
                  <a:lnTo>
                    <a:pt x="1511" y="145646"/>
                  </a:lnTo>
                  <a:lnTo>
                    <a:pt x="1187" y="145106"/>
                  </a:lnTo>
                  <a:lnTo>
                    <a:pt x="900" y="144531"/>
                  </a:lnTo>
                  <a:lnTo>
                    <a:pt x="612" y="143920"/>
                  </a:lnTo>
                  <a:lnTo>
                    <a:pt x="396" y="143236"/>
                  </a:lnTo>
                  <a:lnTo>
                    <a:pt x="216" y="142517"/>
                  </a:lnTo>
                  <a:lnTo>
                    <a:pt x="109" y="141726"/>
                  </a:lnTo>
                  <a:lnTo>
                    <a:pt x="1" y="140899"/>
                  </a:lnTo>
                  <a:lnTo>
                    <a:pt x="1" y="140036"/>
                  </a:lnTo>
                  <a:lnTo>
                    <a:pt x="1"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4944899" y="2215127"/>
              <a:ext cx="832804" cy="1321151"/>
            </a:xfrm>
            <a:custGeom>
              <a:avLst/>
              <a:gdLst/>
              <a:ahLst/>
              <a:cxnLst/>
              <a:rect l="l" t="t" r="r" b="b"/>
              <a:pathLst>
                <a:path w="97205" h="154205" extrusionOk="0">
                  <a:moveTo>
                    <a:pt x="85230" y="4460"/>
                  </a:moveTo>
                  <a:lnTo>
                    <a:pt x="85769" y="4496"/>
                  </a:lnTo>
                  <a:lnTo>
                    <a:pt x="86201" y="4532"/>
                  </a:lnTo>
                  <a:lnTo>
                    <a:pt x="86740" y="4603"/>
                  </a:lnTo>
                  <a:lnTo>
                    <a:pt x="87315" y="4747"/>
                  </a:lnTo>
                  <a:lnTo>
                    <a:pt x="87927" y="4927"/>
                  </a:lnTo>
                  <a:lnTo>
                    <a:pt x="88610" y="5179"/>
                  </a:lnTo>
                  <a:lnTo>
                    <a:pt x="89257" y="5503"/>
                  </a:lnTo>
                  <a:lnTo>
                    <a:pt x="89617" y="5682"/>
                  </a:lnTo>
                  <a:lnTo>
                    <a:pt x="89941" y="5898"/>
                  </a:lnTo>
                  <a:lnTo>
                    <a:pt x="90264" y="6150"/>
                  </a:lnTo>
                  <a:lnTo>
                    <a:pt x="90552" y="6402"/>
                  </a:lnTo>
                  <a:lnTo>
                    <a:pt x="90876" y="6689"/>
                  </a:lnTo>
                  <a:lnTo>
                    <a:pt x="91163" y="7013"/>
                  </a:lnTo>
                  <a:lnTo>
                    <a:pt x="91415" y="7373"/>
                  </a:lnTo>
                  <a:lnTo>
                    <a:pt x="91667" y="7732"/>
                  </a:lnTo>
                  <a:lnTo>
                    <a:pt x="91919" y="8128"/>
                  </a:lnTo>
                  <a:lnTo>
                    <a:pt x="92098" y="8595"/>
                  </a:lnTo>
                  <a:lnTo>
                    <a:pt x="92314" y="9063"/>
                  </a:lnTo>
                  <a:lnTo>
                    <a:pt x="92458" y="9566"/>
                  </a:lnTo>
                  <a:lnTo>
                    <a:pt x="92566" y="10106"/>
                  </a:lnTo>
                  <a:lnTo>
                    <a:pt x="92674" y="10681"/>
                  </a:lnTo>
                  <a:lnTo>
                    <a:pt x="92710" y="11292"/>
                  </a:lnTo>
                  <a:lnTo>
                    <a:pt x="92746" y="11940"/>
                  </a:lnTo>
                  <a:lnTo>
                    <a:pt x="92746" y="142230"/>
                  </a:lnTo>
                  <a:lnTo>
                    <a:pt x="92710" y="142769"/>
                  </a:lnTo>
                  <a:lnTo>
                    <a:pt x="92674" y="143201"/>
                  </a:lnTo>
                  <a:lnTo>
                    <a:pt x="92566" y="143740"/>
                  </a:lnTo>
                  <a:lnTo>
                    <a:pt x="92458" y="144315"/>
                  </a:lnTo>
                  <a:lnTo>
                    <a:pt x="92278" y="144963"/>
                  </a:lnTo>
                  <a:lnTo>
                    <a:pt x="92027" y="145610"/>
                  </a:lnTo>
                  <a:lnTo>
                    <a:pt x="91703" y="146293"/>
                  </a:lnTo>
                  <a:lnTo>
                    <a:pt x="91487" y="146617"/>
                  </a:lnTo>
                  <a:lnTo>
                    <a:pt x="91271" y="146941"/>
                  </a:lnTo>
                  <a:lnTo>
                    <a:pt x="91056" y="147264"/>
                  </a:lnTo>
                  <a:lnTo>
                    <a:pt x="90768" y="147588"/>
                  </a:lnTo>
                  <a:lnTo>
                    <a:pt x="90480" y="147876"/>
                  </a:lnTo>
                  <a:lnTo>
                    <a:pt x="90192" y="148163"/>
                  </a:lnTo>
                  <a:lnTo>
                    <a:pt x="89833" y="148415"/>
                  </a:lnTo>
                  <a:lnTo>
                    <a:pt x="89473" y="148667"/>
                  </a:lnTo>
                  <a:lnTo>
                    <a:pt x="89042" y="148919"/>
                  </a:lnTo>
                  <a:lnTo>
                    <a:pt x="88610" y="149134"/>
                  </a:lnTo>
                  <a:lnTo>
                    <a:pt x="88143" y="149314"/>
                  </a:lnTo>
                  <a:lnTo>
                    <a:pt x="87639" y="149458"/>
                  </a:lnTo>
                  <a:lnTo>
                    <a:pt x="87100" y="149566"/>
                  </a:lnTo>
                  <a:lnTo>
                    <a:pt x="86524" y="149674"/>
                  </a:lnTo>
                  <a:lnTo>
                    <a:pt x="85913" y="149746"/>
                  </a:lnTo>
                  <a:lnTo>
                    <a:pt x="11939" y="149746"/>
                  </a:lnTo>
                  <a:lnTo>
                    <a:pt x="11400" y="149710"/>
                  </a:lnTo>
                  <a:lnTo>
                    <a:pt x="10968" y="149674"/>
                  </a:lnTo>
                  <a:lnTo>
                    <a:pt x="10465" y="149602"/>
                  </a:lnTo>
                  <a:lnTo>
                    <a:pt x="9890" y="149458"/>
                  </a:lnTo>
                  <a:lnTo>
                    <a:pt x="9242" y="149278"/>
                  </a:lnTo>
                  <a:lnTo>
                    <a:pt x="8595" y="149026"/>
                  </a:lnTo>
                  <a:lnTo>
                    <a:pt x="7912" y="148703"/>
                  </a:lnTo>
                  <a:lnTo>
                    <a:pt x="7588" y="148523"/>
                  </a:lnTo>
                  <a:lnTo>
                    <a:pt x="7264" y="148307"/>
                  </a:lnTo>
                  <a:lnTo>
                    <a:pt x="6941" y="148056"/>
                  </a:lnTo>
                  <a:lnTo>
                    <a:pt x="6617" y="147804"/>
                  </a:lnTo>
                  <a:lnTo>
                    <a:pt x="6329" y="147516"/>
                  </a:lnTo>
                  <a:lnTo>
                    <a:pt x="6042" y="147192"/>
                  </a:lnTo>
                  <a:lnTo>
                    <a:pt x="5754" y="146833"/>
                  </a:lnTo>
                  <a:lnTo>
                    <a:pt x="5502" y="146473"/>
                  </a:lnTo>
                  <a:lnTo>
                    <a:pt x="5286" y="146042"/>
                  </a:lnTo>
                  <a:lnTo>
                    <a:pt x="5071" y="145610"/>
                  </a:lnTo>
                  <a:lnTo>
                    <a:pt x="4891" y="145143"/>
                  </a:lnTo>
                  <a:lnTo>
                    <a:pt x="4747" y="144639"/>
                  </a:lnTo>
                  <a:lnTo>
                    <a:pt x="4603" y="144100"/>
                  </a:lnTo>
                  <a:lnTo>
                    <a:pt x="4531" y="143524"/>
                  </a:lnTo>
                  <a:lnTo>
                    <a:pt x="4459" y="142913"/>
                  </a:lnTo>
                  <a:lnTo>
                    <a:pt x="4459" y="142266"/>
                  </a:lnTo>
                  <a:lnTo>
                    <a:pt x="4459" y="11976"/>
                  </a:lnTo>
                  <a:lnTo>
                    <a:pt x="4459" y="11400"/>
                  </a:lnTo>
                  <a:lnTo>
                    <a:pt x="4531" y="10969"/>
                  </a:lnTo>
                  <a:lnTo>
                    <a:pt x="4603" y="10465"/>
                  </a:lnTo>
                  <a:lnTo>
                    <a:pt x="4747" y="9854"/>
                  </a:lnTo>
                  <a:lnTo>
                    <a:pt x="4927" y="9243"/>
                  </a:lnTo>
                  <a:lnTo>
                    <a:pt x="5179" y="8595"/>
                  </a:lnTo>
                  <a:lnTo>
                    <a:pt x="5502" y="7912"/>
                  </a:lnTo>
                  <a:lnTo>
                    <a:pt x="5682" y="7588"/>
                  </a:lnTo>
                  <a:lnTo>
                    <a:pt x="5898" y="7265"/>
                  </a:lnTo>
                  <a:lnTo>
                    <a:pt x="6149" y="6941"/>
                  </a:lnTo>
                  <a:lnTo>
                    <a:pt x="6401" y="6617"/>
                  </a:lnTo>
                  <a:lnTo>
                    <a:pt x="6689" y="6330"/>
                  </a:lnTo>
                  <a:lnTo>
                    <a:pt x="7013" y="6042"/>
                  </a:lnTo>
                  <a:lnTo>
                    <a:pt x="7372" y="5754"/>
                  </a:lnTo>
                  <a:lnTo>
                    <a:pt x="7732" y="5503"/>
                  </a:lnTo>
                  <a:lnTo>
                    <a:pt x="8127" y="5287"/>
                  </a:lnTo>
                  <a:lnTo>
                    <a:pt x="8595" y="5071"/>
                  </a:lnTo>
                  <a:lnTo>
                    <a:pt x="9062" y="4891"/>
                  </a:lnTo>
                  <a:lnTo>
                    <a:pt x="9566" y="4747"/>
                  </a:lnTo>
                  <a:lnTo>
                    <a:pt x="10105" y="4603"/>
                  </a:lnTo>
                  <a:lnTo>
                    <a:pt x="10681" y="4532"/>
                  </a:lnTo>
                  <a:lnTo>
                    <a:pt x="11292" y="4460"/>
                  </a:lnTo>
                  <a:close/>
                  <a:moveTo>
                    <a:pt x="11076" y="0"/>
                  </a:moveTo>
                  <a:lnTo>
                    <a:pt x="10249" y="72"/>
                  </a:lnTo>
                  <a:lnTo>
                    <a:pt x="9458" y="180"/>
                  </a:lnTo>
                  <a:lnTo>
                    <a:pt x="8703" y="324"/>
                  </a:lnTo>
                  <a:lnTo>
                    <a:pt x="8020" y="540"/>
                  </a:lnTo>
                  <a:lnTo>
                    <a:pt x="7336" y="756"/>
                  </a:lnTo>
                  <a:lnTo>
                    <a:pt x="6689" y="1007"/>
                  </a:lnTo>
                  <a:lnTo>
                    <a:pt x="6078" y="1295"/>
                  </a:lnTo>
                  <a:lnTo>
                    <a:pt x="5502" y="1583"/>
                  </a:lnTo>
                  <a:lnTo>
                    <a:pt x="4963" y="1942"/>
                  </a:lnTo>
                  <a:lnTo>
                    <a:pt x="4459" y="2302"/>
                  </a:lnTo>
                  <a:lnTo>
                    <a:pt x="3992" y="2698"/>
                  </a:lnTo>
                  <a:lnTo>
                    <a:pt x="3560" y="3093"/>
                  </a:lnTo>
                  <a:lnTo>
                    <a:pt x="3165" y="3525"/>
                  </a:lnTo>
                  <a:lnTo>
                    <a:pt x="2769" y="3956"/>
                  </a:lnTo>
                  <a:lnTo>
                    <a:pt x="2409" y="4424"/>
                  </a:lnTo>
                  <a:lnTo>
                    <a:pt x="2086" y="4891"/>
                  </a:lnTo>
                  <a:lnTo>
                    <a:pt x="1798" y="5359"/>
                  </a:lnTo>
                  <a:lnTo>
                    <a:pt x="1510" y="5862"/>
                  </a:lnTo>
                  <a:lnTo>
                    <a:pt x="1259" y="6366"/>
                  </a:lnTo>
                  <a:lnTo>
                    <a:pt x="1043" y="6833"/>
                  </a:lnTo>
                  <a:lnTo>
                    <a:pt x="863" y="7337"/>
                  </a:lnTo>
                  <a:lnTo>
                    <a:pt x="539" y="8344"/>
                  </a:lnTo>
                  <a:lnTo>
                    <a:pt x="288" y="9315"/>
                  </a:lnTo>
                  <a:lnTo>
                    <a:pt x="108" y="10250"/>
                  </a:lnTo>
                  <a:lnTo>
                    <a:pt x="0" y="11149"/>
                  </a:lnTo>
                  <a:lnTo>
                    <a:pt x="0" y="11940"/>
                  </a:lnTo>
                  <a:lnTo>
                    <a:pt x="0" y="142266"/>
                  </a:lnTo>
                  <a:lnTo>
                    <a:pt x="0" y="143129"/>
                  </a:lnTo>
                  <a:lnTo>
                    <a:pt x="72" y="143956"/>
                  </a:lnTo>
                  <a:lnTo>
                    <a:pt x="180" y="144747"/>
                  </a:lnTo>
                  <a:lnTo>
                    <a:pt x="324" y="145466"/>
                  </a:lnTo>
                  <a:lnTo>
                    <a:pt x="503" y="146186"/>
                  </a:lnTo>
                  <a:lnTo>
                    <a:pt x="719" y="146869"/>
                  </a:lnTo>
                  <a:lnTo>
                    <a:pt x="971" y="147516"/>
                  </a:lnTo>
                  <a:lnTo>
                    <a:pt x="1259" y="148091"/>
                  </a:lnTo>
                  <a:lnTo>
                    <a:pt x="1582" y="148667"/>
                  </a:lnTo>
                  <a:lnTo>
                    <a:pt x="1942" y="149206"/>
                  </a:lnTo>
                  <a:lnTo>
                    <a:pt x="2302" y="149710"/>
                  </a:lnTo>
                  <a:lnTo>
                    <a:pt x="2697" y="150177"/>
                  </a:lnTo>
                  <a:lnTo>
                    <a:pt x="3093" y="150645"/>
                  </a:lnTo>
                  <a:lnTo>
                    <a:pt x="3524" y="151040"/>
                  </a:lnTo>
                  <a:lnTo>
                    <a:pt x="3956" y="151436"/>
                  </a:lnTo>
                  <a:lnTo>
                    <a:pt x="4423" y="151760"/>
                  </a:lnTo>
                  <a:lnTo>
                    <a:pt x="4891" y="152083"/>
                  </a:lnTo>
                  <a:lnTo>
                    <a:pt x="5358" y="152407"/>
                  </a:lnTo>
                  <a:lnTo>
                    <a:pt x="5862" y="152659"/>
                  </a:lnTo>
                  <a:lnTo>
                    <a:pt x="6329" y="152910"/>
                  </a:lnTo>
                  <a:lnTo>
                    <a:pt x="6833" y="153126"/>
                  </a:lnTo>
                  <a:lnTo>
                    <a:pt x="7336" y="153342"/>
                  </a:lnTo>
                  <a:lnTo>
                    <a:pt x="8343" y="153666"/>
                  </a:lnTo>
                  <a:lnTo>
                    <a:pt x="9314" y="153917"/>
                  </a:lnTo>
                  <a:lnTo>
                    <a:pt x="10249" y="154097"/>
                  </a:lnTo>
                  <a:lnTo>
                    <a:pt x="11112" y="154169"/>
                  </a:lnTo>
                  <a:lnTo>
                    <a:pt x="11939" y="154205"/>
                  </a:lnTo>
                  <a:lnTo>
                    <a:pt x="85230" y="154205"/>
                  </a:lnTo>
                  <a:lnTo>
                    <a:pt x="86093" y="154169"/>
                  </a:lnTo>
                  <a:lnTo>
                    <a:pt x="86920" y="154133"/>
                  </a:lnTo>
                  <a:lnTo>
                    <a:pt x="87711" y="154025"/>
                  </a:lnTo>
                  <a:lnTo>
                    <a:pt x="88466" y="153881"/>
                  </a:lnTo>
                  <a:lnTo>
                    <a:pt x="89186" y="153666"/>
                  </a:lnTo>
                  <a:lnTo>
                    <a:pt x="89869" y="153450"/>
                  </a:lnTo>
                  <a:lnTo>
                    <a:pt x="90480" y="153198"/>
                  </a:lnTo>
                  <a:lnTo>
                    <a:pt x="91091" y="152910"/>
                  </a:lnTo>
                  <a:lnTo>
                    <a:pt x="91667" y="152623"/>
                  </a:lnTo>
                  <a:lnTo>
                    <a:pt x="92206" y="152263"/>
                  </a:lnTo>
                  <a:lnTo>
                    <a:pt x="92710" y="151903"/>
                  </a:lnTo>
                  <a:lnTo>
                    <a:pt x="93177" y="151508"/>
                  </a:lnTo>
                  <a:lnTo>
                    <a:pt x="93609" y="151112"/>
                  </a:lnTo>
                  <a:lnTo>
                    <a:pt x="94040" y="150681"/>
                  </a:lnTo>
                  <a:lnTo>
                    <a:pt x="94400" y="150249"/>
                  </a:lnTo>
                  <a:lnTo>
                    <a:pt x="94760" y="149782"/>
                  </a:lnTo>
                  <a:lnTo>
                    <a:pt x="95083" y="149314"/>
                  </a:lnTo>
                  <a:lnTo>
                    <a:pt x="95407" y="148847"/>
                  </a:lnTo>
                  <a:lnTo>
                    <a:pt x="95659" y="148343"/>
                  </a:lnTo>
                  <a:lnTo>
                    <a:pt x="95910" y="147840"/>
                  </a:lnTo>
                  <a:lnTo>
                    <a:pt x="96126" y="147336"/>
                  </a:lnTo>
                  <a:lnTo>
                    <a:pt x="96342" y="146869"/>
                  </a:lnTo>
                  <a:lnTo>
                    <a:pt x="96666" y="145862"/>
                  </a:lnTo>
                  <a:lnTo>
                    <a:pt x="96917" y="144891"/>
                  </a:lnTo>
                  <a:lnTo>
                    <a:pt x="97061" y="143956"/>
                  </a:lnTo>
                  <a:lnTo>
                    <a:pt x="97169" y="143057"/>
                  </a:lnTo>
                  <a:lnTo>
                    <a:pt x="97205" y="142266"/>
                  </a:lnTo>
                  <a:lnTo>
                    <a:pt x="97205" y="11940"/>
                  </a:lnTo>
                  <a:lnTo>
                    <a:pt x="97169" y="11077"/>
                  </a:lnTo>
                  <a:lnTo>
                    <a:pt x="97097" y="10250"/>
                  </a:lnTo>
                  <a:lnTo>
                    <a:pt x="96989" y="9458"/>
                  </a:lnTo>
                  <a:lnTo>
                    <a:pt x="96845" y="8739"/>
                  </a:lnTo>
                  <a:lnTo>
                    <a:pt x="96666" y="8020"/>
                  </a:lnTo>
                  <a:lnTo>
                    <a:pt x="96450" y="7337"/>
                  </a:lnTo>
                  <a:lnTo>
                    <a:pt x="96198" y="6689"/>
                  </a:lnTo>
                  <a:lnTo>
                    <a:pt x="95910" y="6078"/>
                  </a:lnTo>
                  <a:lnTo>
                    <a:pt x="95587" y="5539"/>
                  </a:lnTo>
                  <a:lnTo>
                    <a:pt x="95263" y="4999"/>
                  </a:lnTo>
                  <a:lnTo>
                    <a:pt x="94903" y="4496"/>
                  </a:lnTo>
                  <a:lnTo>
                    <a:pt x="94508" y="4028"/>
                  </a:lnTo>
                  <a:lnTo>
                    <a:pt x="94112" y="3561"/>
                  </a:lnTo>
                  <a:lnTo>
                    <a:pt x="93681" y="3165"/>
                  </a:lnTo>
                  <a:lnTo>
                    <a:pt x="93213" y="2769"/>
                  </a:lnTo>
                  <a:lnTo>
                    <a:pt x="92782" y="2410"/>
                  </a:lnTo>
                  <a:lnTo>
                    <a:pt x="92314" y="2086"/>
                  </a:lnTo>
                  <a:lnTo>
                    <a:pt x="91811" y="1798"/>
                  </a:lnTo>
                  <a:lnTo>
                    <a:pt x="91343" y="1547"/>
                  </a:lnTo>
                  <a:lnTo>
                    <a:pt x="90840" y="1295"/>
                  </a:lnTo>
                  <a:lnTo>
                    <a:pt x="90336" y="1079"/>
                  </a:lnTo>
                  <a:lnTo>
                    <a:pt x="89833" y="863"/>
                  </a:lnTo>
                  <a:lnTo>
                    <a:pt x="88862" y="540"/>
                  </a:lnTo>
                  <a:lnTo>
                    <a:pt x="87891" y="288"/>
                  </a:lnTo>
                  <a:lnTo>
                    <a:pt x="86956" y="108"/>
                  </a:lnTo>
                  <a:lnTo>
                    <a:pt x="86057" y="36"/>
                  </a:lnTo>
                  <a:lnTo>
                    <a:pt x="85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5058889" y="2412616"/>
              <a:ext cx="604514" cy="937876"/>
            </a:xfrm>
            <a:custGeom>
              <a:avLst/>
              <a:gdLst/>
              <a:ahLst/>
              <a:cxnLst/>
              <a:rect l="l" t="t" r="r" b="b"/>
              <a:pathLst>
                <a:path w="70559" h="109469" extrusionOk="0">
                  <a:moveTo>
                    <a:pt x="1" y="1"/>
                  </a:moveTo>
                  <a:lnTo>
                    <a:pt x="1" y="109469"/>
                  </a:lnTo>
                  <a:lnTo>
                    <a:pt x="70558" y="109469"/>
                  </a:lnTo>
                  <a:lnTo>
                    <a:pt x="705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5039792" y="2393519"/>
              <a:ext cx="642708" cy="976078"/>
            </a:xfrm>
            <a:custGeom>
              <a:avLst/>
              <a:gdLst/>
              <a:ahLst/>
              <a:cxnLst/>
              <a:rect l="l" t="t" r="r" b="b"/>
              <a:pathLst>
                <a:path w="75017" h="113928" extrusionOk="0">
                  <a:moveTo>
                    <a:pt x="70558" y="4460"/>
                  </a:moveTo>
                  <a:lnTo>
                    <a:pt x="70558" y="109468"/>
                  </a:lnTo>
                  <a:lnTo>
                    <a:pt x="4460" y="109468"/>
                  </a:lnTo>
                  <a:lnTo>
                    <a:pt x="4460" y="4460"/>
                  </a:lnTo>
                  <a:close/>
                  <a:moveTo>
                    <a:pt x="2230" y="0"/>
                  </a:moveTo>
                  <a:lnTo>
                    <a:pt x="2014" y="36"/>
                  </a:lnTo>
                  <a:lnTo>
                    <a:pt x="1798" y="36"/>
                  </a:lnTo>
                  <a:lnTo>
                    <a:pt x="1583" y="108"/>
                  </a:lnTo>
                  <a:lnTo>
                    <a:pt x="1367" y="180"/>
                  </a:lnTo>
                  <a:lnTo>
                    <a:pt x="1007" y="396"/>
                  </a:lnTo>
                  <a:lnTo>
                    <a:pt x="684" y="648"/>
                  </a:lnTo>
                  <a:lnTo>
                    <a:pt x="396" y="1007"/>
                  </a:lnTo>
                  <a:lnTo>
                    <a:pt x="180" y="1367"/>
                  </a:lnTo>
                  <a:lnTo>
                    <a:pt x="108" y="1583"/>
                  </a:lnTo>
                  <a:lnTo>
                    <a:pt x="72" y="1798"/>
                  </a:lnTo>
                  <a:lnTo>
                    <a:pt x="36" y="2014"/>
                  </a:lnTo>
                  <a:lnTo>
                    <a:pt x="0" y="2230"/>
                  </a:lnTo>
                  <a:lnTo>
                    <a:pt x="0" y="111698"/>
                  </a:lnTo>
                  <a:lnTo>
                    <a:pt x="36" y="111914"/>
                  </a:lnTo>
                  <a:lnTo>
                    <a:pt x="72" y="112165"/>
                  </a:lnTo>
                  <a:lnTo>
                    <a:pt x="108" y="112345"/>
                  </a:lnTo>
                  <a:lnTo>
                    <a:pt x="180" y="112561"/>
                  </a:lnTo>
                  <a:lnTo>
                    <a:pt x="396" y="112957"/>
                  </a:lnTo>
                  <a:lnTo>
                    <a:pt x="684" y="113280"/>
                  </a:lnTo>
                  <a:lnTo>
                    <a:pt x="1007" y="113532"/>
                  </a:lnTo>
                  <a:lnTo>
                    <a:pt x="1367" y="113748"/>
                  </a:lnTo>
                  <a:lnTo>
                    <a:pt x="1583" y="113820"/>
                  </a:lnTo>
                  <a:lnTo>
                    <a:pt x="1798" y="113892"/>
                  </a:lnTo>
                  <a:lnTo>
                    <a:pt x="2014" y="113928"/>
                  </a:lnTo>
                  <a:lnTo>
                    <a:pt x="73003" y="113928"/>
                  </a:lnTo>
                  <a:lnTo>
                    <a:pt x="73255" y="113892"/>
                  </a:lnTo>
                  <a:lnTo>
                    <a:pt x="73434" y="113820"/>
                  </a:lnTo>
                  <a:lnTo>
                    <a:pt x="73650" y="113748"/>
                  </a:lnTo>
                  <a:lnTo>
                    <a:pt x="74046" y="113532"/>
                  </a:lnTo>
                  <a:lnTo>
                    <a:pt x="74369" y="113280"/>
                  </a:lnTo>
                  <a:lnTo>
                    <a:pt x="74621" y="112957"/>
                  </a:lnTo>
                  <a:lnTo>
                    <a:pt x="74837" y="112561"/>
                  </a:lnTo>
                  <a:lnTo>
                    <a:pt x="74909" y="112345"/>
                  </a:lnTo>
                  <a:lnTo>
                    <a:pt x="74981" y="112165"/>
                  </a:lnTo>
                  <a:lnTo>
                    <a:pt x="75017" y="111914"/>
                  </a:lnTo>
                  <a:lnTo>
                    <a:pt x="75017" y="111698"/>
                  </a:lnTo>
                  <a:lnTo>
                    <a:pt x="75017" y="2230"/>
                  </a:lnTo>
                  <a:lnTo>
                    <a:pt x="75017" y="2014"/>
                  </a:lnTo>
                  <a:lnTo>
                    <a:pt x="74981" y="1798"/>
                  </a:lnTo>
                  <a:lnTo>
                    <a:pt x="74909" y="1583"/>
                  </a:lnTo>
                  <a:lnTo>
                    <a:pt x="74837" y="1367"/>
                  </a:lnTo>
                  <a:lnTo>
                    <a:pt x="74621" y="1007"/>
                  </a:lnTo>
                  <a:lnTo>
                    <a:pt x="74369" y="648"/>
                  </a:lnTo>
                  <a:lnTo>
                    <a:pt x="74046" y="396"/>
                  </a:lnTo>
                  <a:lnTo>
                    <a:pt x="73650" y="180"/>
                  </a:lnTo>
                  <a:lnTo>
                    <a:pt x="73434" y="108"/>
                  </a:lnTo>
                  <a:lnTo>
                    <a:pt x="73255" y="36"/>
                  </a:lnTo>
                  <a:lnTo>
                    <a:pt x="73003" y="36"/>
                  </a:lnTo>
                  <a:lnTo>
                    <a:pt x="727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5058889" y="2308478"/>
              <a:ext cx="479420" cy="41604"/>
            </a:xfrm>
            <a:custGeom>
              <a:avLst/>
              <a:gdLst/>
              <a:ahLst/>
              <a:cxnLst/>
              <a:rect l="l" t="t" r="r" b="b"/>
              <a:pathLst>
                <a:path w="55958" h="4856" extrusionOk="0">
                  <a:moveTo>
                    <a:pt x="2446" y="1"/>
                  </a:moveTo>
                  <a:lnTo>
                    <a:pt x="2015" y="37"/>
                  </a:lnTo>
                  <a:lnTo>
                    <a:pt x="1655" y="109"/>
                  </a:lnTo>
                  <a:lnTo>
                    <a:pt x="1331" y="217"/>
                  </a:lnTo>
                  <a:lnTo>
                    <a:pt x="1044" y="396"/>
                  </a:lnTo>
                  <a:lnTo>
                    <a:pt x="792" y="576"/>
                  </a:lnTo>
                  <a:lnTo>
                    <a:pt x="612" y="756"/>
                  </a:lnTo>
                  <a:lnTo>
                    <a:pt x="468" y="1008"/>
                  </a:lnTo>
                  <a:lnTo>
                    <a:pt x="325" y="1224"/>
                  </a:lnTo>
                  <a:lnTo>
                    <a:pt x="217" y="1439"/>
                  </a:lnTo>
                  <a:lnTo>
                    <a:pt x="145" y="1655"/>
                  </a:lnTo>
                  <a:lnTo>
                    <a:pt x="73" y="2051"/>
                  </a:lnTo>
                  <a:lnTo>
                    <a:pt x="37" y="2338"/>
                  </a:lnTo>
                  <a:lnTo>
                    <a:pt x="1" y="2446"/>
                  </a:lnTo>
                  <a:lnTo>
                    <a:pt x="37" y="2878"/>
                  </a:lnTo>
                  <a:lnTo>
                    <a:pt x="109" y="3237"/>
                  </a:lnTo>
                  <a:lnTo>
                    <a:pt x="253" y="3561"/>
                  </a:lnTo>
                  <a:lnTo>
                    <a:pt x="396" y="3849"/>
                  </a:lnTo>
                  <a:lnTo>
                    <a:pt x="576" y="4065"/>
                  </a:lnTo>
                  <a:lnTo>
                    <a:pt x="792" y="4280"/>
                  </a:lnTo>
                  <a:lnTo>
                    <a:pt x="1008" y="4424"/>
                  </a:lnTo>
                  <a:lnTo>
                    <a:pt x="1224" y="4568"/>
                  </a:lnTo>
                  <a:lnTo>
                    <a:pt x="1475" y="4676"/>
                  </a:lnTo>
                  <a:lnTo>
                    <a:pt x="1691" y="4748"/>
                  </a:lnTo>
                  <a:lnTo>
                    <a:pt x="2087" y="4820"/>
                  </a:lnTo>
                  <a:lnTo>
                    <a:pt x="2338" y="4856"/>
                  </a:lnTo>
                  <a:lnTo>
                    <a:pt x="53620" y="4856"/>
                  </a:lnTo>
                  <a:lnTo>
                    <a:pt x="53908" y="4820"/>
                  </a:lnTo>
                  <a:lnTo>
                    <a:pt x="54303" y="4748"/>
                  </a:lnTo>
                  <a:lnTo>
                    <a:pt x="54519" y="4676"/>
                  </a:lnTo>
                  <a:lnTo>
                    <a:pt x="54735" y="4568"/>
                  </a:lnTo>
                  <a:lnTo>
                    <a:pt x="54987" y="4424"/>
                  </a:lnTo>
                  <a:lnTo>
                    <a:pt x="55202" y="4280"/>
                  </a:lnTo>
                  <a:lnTo>
                    <a:pt x="55418" y="4065"/>
                  </a:lnTo>
                  <a:lnTo>
                    <a:pt x="55598" y="3849"/>
                  </a:lnTo>
                  <a:lnTo>
                    <a:pt x="55742" y="3561"/>
                  </a:lnTo>
                  <a:lnTo>
                    <a:pt x="55850" y="3237"/>
                  </a:lnTo>
                  <a:lnTo>
                    <a:pt x="55922" y="2878"/>
                  </a:lnTo>
                  <a:lnTo>
                    <a:pt x="55958" y="2446"/>
                  </a:lnTo>
                  <a:lnTo>
                    <a:pt x="55922" y="2015"/>
                  </a:lnTo>
                  <a:lnTo>
                    <a:pt x="55850" y="1619"/>
                  </a:lnTo>
                  <a:lnTo>
                    <a:pt x="55742" y="1295"/>
                  </a:lnTo>
                  <a:lnTo>
                    <a:pt x="55598" y="1044"/>
                  </a:lnTo>
                  <a:lnTo>
                    <a:pt x="55418" y="792"/>
                  </a:lnTo>
                  <a:lnTo>
                    <a:pt x="55202" y="612"/>
                  </a:lnTo>
                  <a:lnTo>
                    <a:pt x="54987" y="432"/>
                  </a:lnTo>
                  <a:lnTo>
                    <a:pt x="54735" y="289"/>
                  </a:lnTo>
                  <a:lnTo>
                    <a:pt x="54519" y="217"/>
                  </a:lnTo>
                  <a:lnTo>
                    <a:pt x="54303" y="145"/>
                  </a:lnTo>
                  <a:lnTo>
                    <a:pt x="53908" y="37"/>
                  </a:lnTo>
                  <a:lnTo>
                    <a:pt x="53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5058889" y="2308478"/>
              <a:ext cx="479420" cy="41604"/>
            </a:xfrm>
            <a:custGeom>
              <a:avLst/>
              <a:gdLst/>
              <a:ahLst/>
              <a:cxnLst/>
              <a:rect l="l" t="t" r="r" b="b"/>
              <a:pathLst>
                <a:path w="55958" h="4856" fill="none" extrusionOk="0">
                  <a:moveTo>
                    <a:pt x="53548" y="1"/>
                  </a:moveTo>
                  <a:lnTo>
                    <a:pt x="2446" y="1"/>
                  </a:lnTo>
                  <a:lnTo>
                    <a:pt x="2446" y="1"/>
                  </a:lnTo>
                  <a:lnTo>
                    <a:pt x="2015" y="37"/>
                  </a:lnTo>
                  <a:lnTo>
                    <a:pt x="1655" y="109"/>
                  </a:lnTo>
                  <a:lnTo>
                    <a:pt x="1331" y="217"/>
                  </a:lnTo>
                  <a:lnTo>
                    <a:pt x="1044" y="396"/>
                  </a:lnTo>
                  <a:lnTo>
                    <a:pt x="792" y="576"/>
                  </a:lnTo>
                  <a:lnTo>
                    <a:pt x="612" y="756"/>
                  </a:lnTo>
                  <a:lnTo>
                    <a:pt x="468" y="1008"/>
                  </a:lnTo>
                  <a:lnTo>
                    <a:pt x="325" y="1224"/>
                  </a:lnTo>
                  <a:lnTo>
                    <a:pt x="217" y="1439"/>
                  </a:lnTo>
                  <a:lnTo>
                    <a:pt x="145" y="1655"/>
                  </a:lnTo>
                  <a:lnTo>
                    <a:pt x="73" y="2051"/>
                  </a:lnTo>
                  <a:lnTo>
                    <a:pt x="37" y="2338"/>
                  </a:lnTo>
                  <a:lnTo>
                    <a:pt x="1" y="2446"/>
                  </a:lnTo>
                  <a:lnTo>
                    <a:pt x="1" y="2446"/>
                  </a:lnTo>
                  <a:lnTo>
                    <a:pt x="37" y="2878"/>
                  </a:lnTo>
                  <a:lnTo>
                    <a:pt x="109" y="3237"/>
                  </a:lnTo>
                  <a:lnTo>
                    <a:pt x="253" y="3561"/>
                  </a:lnTo>
                  <a:lnTo>
                    <a:pt x="396" y="3849"/>
                  </a:lnTo>
                  <a:lnTo>
                    <a:pt x="576" y="4065"/>
                  </a:lnTo>
                  <a:lnTo>
                    <a:pt x="792" y="4280"/>
                  </a:lnTo>
                  <a:lnTo>
                    <a:pt x="1008" y="4424"/>
                  </a:lnTo>
                  <a:lnTo>
                    <a:pt x="1224" y="4568"/>
                  </a:lnTo>
                  <a:lnTo>
                    <a:pt x="1475" y="4676"/>
                  </a:lnTo>
                  <a:lnTo>
                    <a:pt x="1691" y="4748"/>
                  </a:lnTo>
                  <a:lnTo>
                    <a:pt x="2087" y="4820"/>
                  </a:lnTo>
                  <a:lnTo>
                    <a:pt x="2338" y="4856"/>
                  </a:lnTo>
                  <a:lnTo>
                    <a:pt x="2446" y="4856"/>
                  </a:lnTo>
                  <a:lnTo>
                    <a:pt x="53548" y="4856"/>
                  </a:lnTo>
                  <a:lnTo>
                    <a:pt x="53548" y="4856"/>
                  </a:lnTo>
                  <a:lnTo>
                    <a:pt x="53620" y="4856"/>
                  </a:lnTo>
                  <a:lnTo>
                    <a:pt x="53908" y="4820"/>
                  </a:lnTo>
                  <a:lnTo>
                    <a:pt x="54303" y="4748"/>
                  </a:lnTo>
                  <a:lnTo>
                    <a:pt x="54519" y="4676"/>
                  </a:lnTo>
                  <a:lnTo>
                    <a:pt x="54735" y="4568"/>
                  </a:lnTo>
                  <a:lnTo>
                    <a:pt x="54987" y="4424"/>
                  </a:lnTo>
                  <a:lnTo>
                    <a:pt x="55202" y="4280"/>
                  </a:lnTo>
                  <a:lnTo>
                    <a:pt x="55418" y="4065"/>
                  </a:lnTo>
                  <a:lnTo>
                    <a:pt x="55598" y="3849"/>
                  </a:lnTo>
                  <a:lnTo>
                    <a:pt x="55742" y="3561"/>
                  </a:lnTo>
                  <a:lnTo>
                    <a:pt x="55850" y="3237"/>
                  </a:lnTo>
                  <a:lnTo>
                    <a:pt x="55922" y="2878"/>
                  </a:lnTo>
                  <a:lnTo>
                    <a:pt x="55958" y="2446"/>
                  </a:lnTo>
                  <a:lnTo>
                    <a:pt x="55958" y="2446"/>
                  </a:lnTo>
                  <a:lnTo>
                    <a:pt x="55922" y="2015"/>
                  </a:lnTo>
                  <a:lnTo>
                    <a:pt x="55850" y="1619"/>
                  </a:lnTo>
                  <a:lnTo>
                    <a:pt x="55742" y="1295"/>
                  </a:lnTo>
                  <a:lnTo>
                    <a:pt x="55598" y="1044"/>
                  </a:lnTo>
                  <a:lnTo>
                    <a:pt x="55418" y="792"/>
                  </a:lnTo>
                  <a:lnTo>
                    <a:pt x="55202" y="612"/>
                  </a:lnTo>
                  <a:lnTo>
                    <a:pt x="54987" y="432"/>
                  </a:lnTo>
                  <a:lnTo>
                    <a:pt x="54735" y="289"/>
                  </a:lnTo>
                  <a:lnTo>
                    <a:pt x="54519" y="217"/>
                  </a:lnTo>
                  <a:lnTo>
                    <a:pt x="54303" y="145"/>
                  </a:lnTo>
                  <a:lnTo>
                    <a:pt x="53908" y="37"/>
                  </a:lnTo>
                  <a:lnTo>
                    <a:pt x="53620" y="1"/>
                  </a:lnTo>
                  <a:lnTo>
                    <a:pt x="535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5568493" y="2296775"/>
              <a:ext cx="65019" cy="65019"/>
            </a:xfrm>
            <a:custGeom>
              <a:avLst/>
              <a:gdLst/>
              <a:ahLst/>
              <a:cxnLst/>
              <a:rect l="l" t="t" r="r" b="b"/>
              <a:pathLst>
                <a:path w="7589" h="7589" extrusionOk="0">
                  <a:moveTo>
                    <a:pt x="3777" y="0"/>
                  </a:moveTo>
                  <a:lnTo>
                    <a:pt x="3381" y="36"/>
                  </a:lnTo>
                  <a:lnTo>
                    <a:pt x="3022" y="72"/>
                  </a:lnTo>
                  <a:lnTo>
                    <a:pt x="2662" y="180"/>
                  </a:lnTo>
                  <a:lnTo>
                    <a:pt x="2302" y="324"/>
                  </a:lnTo>
                  <a:lnTo>
                    <a:pt x="1979" y="468"/>
                  </a:lnTo>
                  <a:lnTo>
                    <a:pt x="1655" y="648"/>
                  </a:lnTo>
                  <a:lnTo>
                    <a:pt x="1367" y="863"/>
                  </a:lnTo>
                  <a:lnTo>
                    <a:pt x="1116" y="1115"/>
                  </a:lnTo>
                  <a:lnTo>
                    <a:pt x="864" y="1403"/>
                  </a:lnTo>
                  <a:lnTo>
                    <a:pt x="648" y="1690"/>
                  </a:lnTo>
                  <a:lnTo>
                    <a:pt x="432" y="1978"/>
                  </a:lnTo>
                  <a:lnTo>
                    <a:pt x="289" y="2338"/>
                  </a:lnTo>
                  <a:lnTo>
                    <a:pt x="145" y="2661"/>
                  </a:lnTo>
                  <a:lnTo>
                    <a:pt x="73" y="3021"/>
                  </a:lnTo>
                  <a:lnTo>
                    <a:pt x="1" y="3417"/>
                  </a:lnTo>
                  <a:lnTo>
                    <a:pt x="1" y="3812"/>
                  </a:lnTo>
                  <a:lnTo>
                    <a:pt x="1" y="4172"/>
                  </a:lnTo>
                  <a:lnTo>
                    <a:pt x="73" y="4567"/>
                  </a:lnTo>
                  <a:lnTo>
                    <a:pt x="145" y="4927"/>
                  </a:lnTo>
                  <a:lnTo>
                    <a:pt x="289" y="5287"/>
                  </a:lnTo>
                  <a:lnTo>
                    <a:pt x="432" y="5610"/>
                  </a:lnTo>
                  <a:lnTo>
                    <a:pt x="648" y="5934"/>
                  </a:lnTo>
                  <a:lnTo>
                    <a:pt x="864" y="6222"/>
                  </a:lnTo>
                  <a:lnTo>
                    <a:pt x="1116" y="6473"/>
                  </a:lnTo>
                  <a:lnTo>
                    <a:pt x="1367" y="6725"/>
                  </a:lnTo>
                  <a:lnTo>
                    <a:pt x="1655" y="6941"/>
                  </a:lnTo>
                  <a:lnTo>
                    <a:pt x="1979" y="7121"/>
                  </a:lnTo>
                  <a:lnTo>
                    <a:pt x="2302" y="7301"/>
                  </a:lnTo>
                  <a:lnTo>
                    <a:pt x="2662" y="7408"/>
                  </a:lnTo>
                  <a:lnTo>
                    <a:pt x="3022" y="7516"/>
                  </a:lnTo>
                  <a:lnTo>
                    <a:pt x="3381" y="7588"/>
                  </a:lnTo>
                  <a:lnTo>
                    <a:pt x="4172" y="7588"/>
                  </a:lnTo>
                  <a:lnTo>
                    <a:pt x="4532" y="7516"/>
                  </a:lnTo>
                  <a:lnTo>
                    <a:pt x="4892" y="7408"/>
                  </a:lnTo>
                  <a:lnTo>
                    <a:pt x="5251" y="7301"/>
                  </a:lnTo>
                  <a:lnTo>
                    <a:pt x="5575" y="7121"/>
                  </a:lnTo>
                  <a:lnTo>
                    <a:pt x="5899" y="6941"/>
                  </a:lnTo>
                  <a:lnTo>
                    <a:pt x="6186" y="6725"/>
                  </a:lnTo>
                  <a:lnTo>
                    <a:pt x="6474" y="6473"/>
                  </a:lnTo>
                  <a:lnTo>
                    <a:pt x="6690" y="6222"/>
                  </a:lnTo>
                  <a:lnTo>
                    <a:pt x="6906" y="5934"/>
                  </a:lnTo>
                  <a:lnTo>
                    <a:pt x="7121" y="5610"/>
                  </a:lnTo>
                  <a:lnTo>
                    <a:pt x="7265" y="5287"/>
                  </a:lnTo>
                  <a:lnTo>
                    <a:pt x="7409" y="4927"/>
                  </a:lnTo>
                  <a:lnTo>
                    <a:pt x="7481" y="4567"/>
                  </a:lnTo>
                  <a:lnTo>
                    <a:pt x="7553" y="4172"/>
                  </a:lnTo>
                  <a:lnTo>
                    <a:pt x="7589" y="3812"/>
                  </a:lnTo>
                  <a:lnTo>
                    <a:pt x="7553" y="3417"/>
                  </a:lnTo>
                  <a:lnTo>
                    <a:pt x="7481" y="3021"/>
                  </a:lnTo>
                  <a:lnTo>
                    <a:pt x="7409" y="2661"/>
                  </a:lnTo>
                  <a:lnTo>
                    <a:pt x="7265" y="2338"/>
                  </a:lnTo>
                  <a:lnTo>
                    <a:pt x="7121" y="1978"/>
                  </a:lnTo>
                  <a:lnTo>
                    <a:pt x="6906" y="1690"/>
                  </a:lnTo>
                  <a:lnTo>
                    <a:pt x="6690" y="1403"/>
                  </a:lnTo>
                  <a:lnTo>
                    <a:pt x="6474" y="1115"/>
                  </a:lnTo>
                  <a:lnTo>
                    <a:pt x="6186" y="863"/>
                  </a:lnTo>
                  <a:lnTo>
                    <a:pt x="5899" y="648"/>
                  </a:lnTo>
                  <a:lnTo>
                    <a:pt x="5575" y="468"/>
                  </a:lnTo>
                  <a:lnTo>
                    <a:pt x="5251" y="324"/>
                  </a:lnTo>
                  <a:lnTo>
                    <a:pt x="4892" y="180"/>
                  </a:lnTo>
                  <a:lnTo>
                    <a:pt x="4532" y="72"/>
                  </a:lnTo>
                  <a:lnTo>
                    <a:pt x="4172" y="36"/>
                  </a:lnTo>
                  <a:lnTo>
                    <a:pt x="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5568493" y="2296775"/>
              <a:ext cx="65019" cy="65019"/>
            </a:xfrm>
            <a:custGeom>
              <a:avLst/>
              <a:gdLst/>
              <a:ahLst/>
              <a:cxnLst/>
              <a:rect l="l" t="t" r="r" b="b"/>
              <a:pathLst>
                <a:path w="7589" h="7589" fill="none" extrusionOk="0">
                  <a:moveTo>
                    <a:pt x="3777" y="0"/>
                  </a:moveTo>
                  <a:lnTo>
                    <a:pt x="3777" y="0"/>
                  </a:lnTo>
                  <a:lnTo>
                    <a:pt x="3381" y="36"/>
                  </a:lnTo>
                  <a:lnTo>
                    <a:pt x="3022" y="72"/>
                  </a:lnTo>
                  <a:lnTo>
                    <a:pt x="2662" y="180"/>
                  </a:lnTo>
                  <a:lnTo>
                    <a:pt x="2302" y="324"/>
                  </a:lnTo>
                  <a:lnTo>
                    <a:pt x="1979" y="468"/>
                  </a:lnTo>
                  <a:lnTo>
                    <a:pt x="1655" y="648"/>
                  </a:lnTo>
                  <a:lnTo>
                    <a:pt x="1367" y="863"/>
                  </a:lnTo>
                  <a:lnTo>
                    <a:pt x="1116" y="1115"/>
                  </a:lnTo>
                  <a:lnTo>
                    <a:pt x="864" y="1403"/>
                  </a:lnTo>
                  <a:lnTo>
                    <a:pt x="648" y="1690"/>
                  </a:lnTo>
                  <a:lnTo>
                    <a:pt x="432" y="1978"/>
                  </a:lnTo>
                  <a:lnTo>
                    <a:pt x="289" y="2338"/>
                  </a:lnTo>
                  <a:lnTo>
                    <a:pt x="145" y="2661"/>
                  </a:lnTo>
                  <a:lnTo>
                    <a:pt x="73" y="3021"/>
                  </a:lnTo>
                  <a:lnTo>
                    <a:pt x="1" y="3417"/>
                  </a:lnTo>
                  <a:lnTo>
                    <a:pt x="1" y="3812"/>
                  </a:lnTo>
                  <a:lnTo>
                    <a:pt x="1" y="3812"/>
                  </a:lnTo>
                  <a:lnTo>
                    <a:pt x="1" y="4172"/>
                  </a:lnTo>
                  <a:lnTo>
                    <a:pt x="73" y="4567"/>
                  </a:lnTo>
                  <a:lnTo>
                    <a:pt x="145" y="4927"/>
                  </a:lnTo>
                  <a:lnTo>
                    <a:pt x="289" y="5287"/>
                  </a:lnTo>
                  <a:lnTo>
                    <a:pt x="432" y="5610"/>
                  </a:lnTo>
                  <a:lnTo>
                    <a:pt x="648" y="5934"/>
                  </a:lnTo>
                  <a:lnTo>
                    <a:pt x="864" y="6222"/>
                  </a:lnTo>
                  <a:lnTo>
                    <a:pt x="1116" y="6473"/>
                  </a:lnTo>
                  <a:lnTo>
                    <a:pt x="1367" y="6725"/>
                  </a:lnTo>
                  <a:lnTo>
                    <a:pt x="1655" y="6941"/>
                  </a:lnTo>
                  <a:lnTo>
                    <a:pt x="1979" y="7121"/>
                  </a:lnTo>
                  <a:lnTo>
                    <a:pt x="2302" y="7301"/>
                  </a:lnTo>
                  <a:lnTo>
                    <a:pt x="2662" y="7408"/>
                  </a:lnTo>
                  <a:lnTo>
                    <a:pt x="3022" y="7516"/>
                  </a:lnTo>
                  <a:lnTo>
                    <a:pt x="3381" y="7588"/>
                  </a:lnTo>
                  <a:lnTo>
                    <a:pt x="3777" y="7588"/>
                  </a:lnTo>
                  <a:lnTo>
                    <a:pt x="3777" y="7588"/>
                  </a:lnTo>
                  <a:lnTo>
                    <a:pt x="4172" y="7588"/>
                  </a:lnTo>
                  <a:lnTo>
                    <a:pt x="4532" y="7516"/>
                  </a:lnTo>
                  <a:lnTo>
                    <a:pt x="4892" y="7408"/>
                  </a:lnTo>
                  <a:lnTo>
                    <a:pt x="5251" y="7301"/>
                  </a:lnTo>
                  <a:lnTo>
                    <a:pt x="5575" y="7121"/>
                  </a:lnTo>
                  <a:lnTo>
                    <a:pt x="5899" y="6941"/>
                  </a:lnTo>
                  <a:lnTo>
                    <a:pt x="6186" y="6725"/>
                  </a:lnTo>
                  <a:lnTo>
                    <a:pt x="6474" y="6473"/>
                  </a:lnTo>
                  <a:lnTo>
                    <a:pt x="6690" y="6222"/>
                  </a:lnTo>
                  <a:lnTo>
                    <a:pt x="6906" y="5934"/>
                  </a:lnTo>
                  <a:lnTo>
                    <a:pt x="7121" y="5610"/>
                  </a:lnTo>
                  <a:lnTo>
                    <a:pt x="7265" y="5287"/>
                  </a:lnTo>
                  <a:lnTo>
                    <a:pt x="7409" y="4927"/>
                  </a:lnTo>
                  <a:lnTo>
                    <a:pt x="7481" y="4567"/>
                  </a:lnTo>
                  <a:lnTo>
                    <a:pt x="7553" y="4172"/>
                  </a:lnTo>
                  <a:lnTo>
                    <a:pt x="7589" y="3812"/>
                  </a:lnTo>
                  <a:lnTo>
                    <a:pt x="7589" y="3812"/>
                  </a:lnTo>
                  <a:lnTo>
                    <a:pt x="7553" y="3417"/>
                  </a:lnTo>
                  <a:lnTo>
                    <a:pt x="7481" y="3021"/>
                  </a:lnTo>
                  <a:lnTo>
                    <a:pt x="7409" y="2661"/>
                  </a:lnTo>
                  <a:lnTo>
                    <a:pt x="7265" y="2338"/>
                  </a:lnTo>
                  <a:lnTo>
                    <a:pt x="7121" y="1978"/>
                  </a:lnTo>
                  <a:lnTo>
                    <a:pt x="6906" y="1690"/>
                  </a:lnTo>
                  <a:lnTo>
                    <a:pt x="6690" y="1403"/>
                  </a:lnTo>
                  <a:lnTo>
                    <a:pt x="6474" y="1115"/>
                  </a:lnTo>
                  <a:lnTo>
                    <a:pt x="6186" y="863"/>
                  </a:lnTo>
                  <a:lnTo>
                    <a:pt x="5899" y="648"/>
                  </a:lnTo>
                  <a:lnTo>
                    <a:pt x="5575" y="468"/>
                  </a:lnTo>
                  <a:lnTo>
                    <a:pt x="5251" y="324"/>
                  </a:lnTo>
                  <a:lnTo>
                    <a:pt x="4892" y="180"/>
                  </a:lnTo>
                  <a:lnTo>
                    <a:pt x="4532" y="72"/>
                  </a:lnTo>
                  <a:lnTo>
                    <a:pt x="4172" y="36"/>
                  </a:lnTo>
                  <a:lnTo>
                    <a:pt x="377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5331567" y="3392695"/>
              <a:ext cx="70870" cy="70870"/>
            </a:xfrm>
            <a:custGeom>
              <a:avLst/>
              <a:gdLst/>
              <a:ahLst/>
              <a:cxnLst/>
              <a:rect l="l" t="t" r="r" b="b"/>
              <a:pathLst>
                <a:path w="8272" h="8272" extrusionOk="0">
                  <a:moveTo>
                    <a:pt x="4136" y="1"/>
                  </a:moveTo>
                  <a:lnTo>
                    <a:pt x="3704" y="37"/>
                  </a:lnTo>
                  <a:lnTo>
                    <a:pt x="3309" y="73"/>
                  </a:lnTo>
                  <a:lnTo>
                    <a:pt x="2913" y="181"/>
                  </a:lnTo>
                  <a:lnTo>
                    <a:pt x="2518" y="324"/>
                  </a:lnTo>
                  <a:lnTo>
                    <a:pt x="2158" y="504"/>
                  </a:lnTo>
                  <a:lnTo>
                    <a:pt x="1834" y="720"/>
                  </a:lnTo>
                  <a:lnTo>
                    <a:pt x="1511" y="936"/>
                  </a:lnTo>
                  <a:lnTo>
                    <a:pt x="1223" y="1223"/>
                  </a:lnTo>
                  <a:lnTo>
                    <a:pt x="935" y="1511"/>
                  </a:lnTo>
                  <a:lnTo>
                    <a:pt x="719" y="1835"/>
                  </a:lnTo>
                  <a:lnTo>
                    <a:pt x="504" y="2158"/>
                  </a:lnTo>
                  <a:lnTo>
                    <a:pt x="324" y="2518"/>
                  </a:lnTo>
                  <a:lnTo>
                    <a:pt x="180" y="2914"/>
                  </a:lnTo>
                  <a:lnTo>
                    <a:pt x="72" y="3309"/>
                  </a:lnTo>
                  <a:lnTo>
                    <a:pt x="36" y="3705"/>
                  </a:lnTo>
                  <a:lnTo>
                    <a:pt x="0" y="4136"/>
                  </a:lnTo>
                  <a:lnTo>
                    <a:pt x="36" y="4568"/>
                  </a:lnTo>
                  <a:lnTo>
                    <a:pt x="72" y="4964"/>
                  </a:lnTo>
                  <a:lnTo>
                    <a:pt x="180" y="5359"/>
                  </a:lnTo>
                  <a:lnTo>
                    <a:pt x="324" y="5755"/>
                  </a:lnTo>
                  <a:lnTo>
                    <a:pt x="504" y="6114"/>
                  </a:lnTo>
                  <a:lnTo>
                    <a:pt x="719" y="6438"/>
                  </a:lnTo>
                  <a:lnTo>
                    <a:pt x="935" y="6762"/>
                  </a:lnTo>
                  <a:lnTo>
                    <a:pt x="1223" y="7049"/>
                  </a:lnTo>
                  <a:lnTo>
                    <a:pt x="1511" y="7301"/>
                  </a:lnTo>
                  <a:lnTo>
                    <a:pt x="1834" y="7553"/>
                  </a:lnTo>
                  <a:lnTo>
                    <a:pt x="2158" y="7769"/>
                  </a:lnTo>
                  <a:lnTo>
                    <a:pt x="2518" y="7948"/>
                  </a:lnTo>
                  <a:lnTo>
                    <a:pt x="2913" y="8092"/>
                  </a:lnTo>
                  <a:lnTo>
                    <a:pt x="3309" y="8164"/>
                  </a:lnTo>
                  <a:lnTo>
                    <a:pt x="3704" y="8236"/>
                  </a:lnTo>
                  <a:lnTo>
                    <a:pt x="4136" y="8272"/>
                  </a:lnTo>
                  <a:lnTo>
                    <a:pt x="4567" y="8236"/>
                  </a:lnTo>
                  <a:lnTo>
                    <a:pt x="4963" y="8164"/>
                  </a:lnTo>
                  <a:lnTo>
                    <a:pt x="5359" y="8092"/>
                  </a:lnTo>
                  <a:lnTo>
                    <a:pt x="5754" y="7948"/>
                  </a:lnTo>
                  <a:lnTo>
                    <a:pt x="6114" y="7769"/>
                  </a:lnTo>
                  <a:lnTo>
                    <a:pt x="6437" y="7553"/>
                  </a:lnTo>
                  <a:lnTo>
                    <a:pt x="6761" y="7301"/>
                  </a:lnTo>
                  <a:lnTo>
                    <a:pt x="7049" y="7049"/>
                  </a:lnTo>
                  <a:lnTo>
                    <a:pt x="7336" y="6762"/>
                  </a:lnTo>
                  <a:lnTo>
                    <a:pt x="7552" y="6438"/>
                  </a:lnTo>
                  <a:lnTo>
                    <a:pt x="7768" y="6114"/>
                  </a:lnTo>
                  <a:lnTo>
                    <a:pt x="7948" y="5755"/>
                  </a:lnTo>
                  <a:lnTo>
                    <a:pt x="8092" y="5359"/>
                  </a:lnTo>
                  <a:lnTo>
                    <a:pt x="8164" y="4964"/>
                  </a:lnTo>
                  <a:lnTo>
                    <a:pt x="8235" y="4568"/>
                  </a:lnTo>
                  <a:lnTo>
                    <a:pt x="8271" y="4136"/>
                  </a:lnTo>
                  <a:lnTo>
                    <a:pt x="8235" y="3705"/>
                  </a:lnTo>
                  <a:lnTo>
                    <a:pt x="8164" y="3309"/>
                  </a:lnTo>
                  <a:lnTo>
                    <a:pt x="8092" y="2914"/>
                  </a:lnTo>
                  <a:lnTo>
                    <a:pt x="7948" y="2518"/>
                  </a:lnTo>
                  <a:lnTo>
                    <a:pt x="7768" y="2158"/>
                  </a:lnTo>
                  <a:lnTo>
                    <a:pt x="7552" y="1835"/>
                  </a:lnTo>
                  <a:lnTo>
                    <a:pt x="7336" y="1511"/>
                  </a:lnTo>
                  <a:lnTo>
                    <a:pt x="7049" y="1223"/>
                  </a:lnTo>
                  <a:lnTo>
                    <a:pt x="6761" y="936"/>
                  </a:lnTo>
                  <a:lnTo>
                    <a:pt x="6437" y="720"/>
                  </a:lnTo>
                  <a:lnTo>
                    <a:pt x="6114" y="504"/>
                  </a:lnTo>
                  <a:lnTo>
                    <a:pt x="5754" y="324"/>
                  </a:lnTo>
                  <a:lnTo>
                    <a:pt x="5359" y="181"/>
                  </a:lnTo>
                  <a:lnTo>
                    <a:pt x="4963" y="73"/>
                  </a:lnTo>
                  <a:lnTo>
                    <a:pt x="4567" y="37"/>
                  </a:lnTo>
                  <a:lnTo>
                    <a:pt x="41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5331567" y="3392695"/>
              <a:ext cx="70870" cy="70870"/>
            </a:xfrm>
            <a:custGeom>
              <a:avLst/>
              <a:gdLst/>
              <a:ahLst/>
              <a:cxnLst/>
              <a:rect l="l" t="t" r="r" b="b"/>
              <a:pathLst>
                <a:path w="8272" h="8272" fill="none" extrusionOk="0">
                  <a:moveTo>
                    <a:pt x="4136" y="1"/>
                  </a:moveTo>
                  <a:lnTo>
                    <a:pt x="4136" y="1"/>
                  </a:lnTo>
                  <a:lnTo>
                    <a:pt x="3704" y="37"/>
                  </a:lnTo>
                  <a:lnTo>
                    <a:pt x="3309" y="73"/>
                  </a:lnTo>
                  <a:lnTo>
                    <a:pt x="2913" y="181"/>
                  </a:lnTo>
                  <a:lnTo>
                    <a:pt x="2518" y="324"/>
                  </a:lnTo>
                  <a:lnTo>
                    <a:pt x="2158" y="504"/>
                  </a:lnTo>
                  <a:lnTo>
                    <a:pt x="1834" y="720"/>
                  </a:lnTo>
                  <a:lnTo>
                    <a:pt x="1511" y="936"/>
                  </a:lnTo>
                  <a:lnTo>
                    <a:pt x="1223" y="1223"/>
                  </a:lnTo>
                  <a:lnTo>
                    <a:pt x="935" y="1511"/>
                  </a:lnTo>
                  <a:lnTo>
                    <a:pt x="719" y="1835"/>
                  </a:lnTo>
                  <a:lnTo>
                    <a:pt x="504" y="2158"/>
                  </a:lnTo>
                  <a:lnTo>
                    <a:pt x="324" y="2518"/>
                  </a:lnTo>
                  <a:lnTo>
                    <a:pt x="180" y="2914"/>
                  </a:lnTo>
                  <a:lnTo>
                    <a:pt x="72" y="3309"/>
                  </a:lnTo>
                  <a:lnTo>
                    <a:pt x="36" y="3705"/>
                  </a:lnTo>
                  <a:lnTo>
                    <a:pt x="0" y="4136"/>
                  </a:lnTo>
                  <a:lnTo>
                    <a:pt x="0" y="4136"/>
                  </a:lnTo>
                  <a:lnTo>
                    <a:pt x="36" y="4568"/>
                  </a:lnTo>
                  <a:lnTo>
                    <a:pt x="72" y="4964"/>
                  </a:lnTo>
                  <a:lnTo>
                    <a:pt x="180" y="5359"/>
                  </a:lnTo>
                  <a:lnTo>
                    <a:pt x="324" y="5755"/>
                  </a:lnTo>
                  <a:lnTo>
                    <a:pt x="504" y="6114"/>
                  </a:lnTo>
                  <a:lnTo>
                    <a:pt x="719" y="6438"/>
                  </a:lnTo>
                  <a:lnTo>
                    <a:pt x="935" y="6762"/>
                  </a:lnTo>
                  <a:lnTo>
                    <a:pt x="1223" y="7049"/>
                  </a:lnTo>
                  <a:lnTo>
                    <a:pt x="1511" y="7301"/>
                  </a:lnTo>
                  <a:lnTo>
                    <a:pt x="1834" y="7553"/>
                  </a:lnTo>
                  <a:lnTo>
                    <a:pt x="2158" y="7769"/>
                  </a:lnTo>
                  <a:lnTo>
                    <a:pt x="2518" y="7948"/>
                  </a:lnTo>
                  <a:lnTo>
                    <a:pt x="2913" y="8092"/>
                  </a:lnTo>
                  <a:lnTo>
                    <a:pt x="3309" y="8164"/>
                  </a:lnTo>
                  <a:lnTo>
                    <a:pt x="3704" y="8236"/>
                  </a:lnTo>
                  <a:lnTo>
                    <a:pt x="4136" y="8272"/>
                  </a:lnTo>
                  <a:lnTo>
                    <a:pt x="4136" y="8272"/>
                  </a:lnTo>
                  <a:lnTo>
                    <a:pt x="4567" y="8236"/>
                  </a:lnTo>
                  <a:lnTo>
                    <a:pt x="4963" y="8164"/>
                  </a:lnTo>
                  <a:lnTo>
                    <a:pt x="5359" y="8092"/>
                  </a:lnTo>
                  <a:lnTo>
                    <a:pt x="5754" y="7948"/>
                  </a:lnTo>
                  <a:lnTo>
                    <a:pt x="6114" y="7769"/>
                  </a:lnTo>
                  <a:lnTo>
                    <a:pt x="6437" y="7553"/>
                  </a:lnTo>
                  <a:lnTo>
                    <a:pt x="6761" y="7301"/>
                  </a:lnTo>
                  <a:lnTo>
                    <a:pt x="7049" y="7049"/>
                  </a:lnTo>
                  <a:lnTo>
                    <a:pt x="7336" y="6762"/>
                  </a:lnTo>
                  <a:lnTo>
                    <a:pt x="7552" y="6438"/>
                  </a:lnTo>
                  <a:lnTo>
                    <a:pt x="7768" y="6114"/>
                  </a:lnTo>
                  <a:lnTo>
                    <a:pt x="7948" y="5755"/>
                  </a:lnTo>
                  <a:lnTo>
                    <a:pt x="8092" y="5359"/>
                  </a:lnTo>
                  <a:lnTo>
                    <a:pt x="8164" y="4964"/>
                  </a:lnTo>
                  <a:lnTo>
                    <a:pt x="8235" y="4568"/>
                  </a:lnTo>
                  <a:lnTo>
                    <a:pt x="8271" y="4136"/>
                  </a:lnTo>
                  <a:lnTo>
                    <a:pt x="8271" y="4136"/>
                  </a:lnTo>
                  <a:lnTo>
                    <a:pt x="8235" y="3705"/>
                  </a:lnTo>
                  <a:lnTo>
                    <a:pt x="8164" y="3309"/>
                  </a:lnTo>
                  <a:lnTo>
                    <a:pt x="8092" y="2914"/>
                  </a:lnTo>
                  <a:lnTo>
                    <a:pt x="7948" y="2518"/>
                  </a:lnTo>
                  <a:lnTo>
                    <a:pt x="7768" y="2158"/>
                  </a:lnTo>
                  <a:lnTo>
                    <a:pt x="7552" y="1835"/>
                  </a:lnTo>
                  <a:lnTo>
                    <a:pt x="7336" y="1511"/>
                  </a:lnTo>
                  <a:lnTo>
                    <a:pt x="7049" y="1223"/>
                  </a:lnTo>
                  <a:lnTo>
                    <a:pt x="6761" y="936"/>
                  </a:lnTo>
                  <a:lnTo>
                    <a:pt x="6437" y="720"/>
                  </a:lnTo>
                  <a:lnTo>
                    <a:pt x="6114" y="504"/>
                  </a:lnTo>
                  <a:lnTo>
                    <a:pt x="5754" y="324"/>
                  </a:lnTo>
                  <a:lnTo>
                    <a:pt x="5359" y="181"/>
                  </a:lnTo>
                  <a:lnTo>
                    <a:pt x="4963" y="73"/>
                  </a:lnTo>
                  <a:lnTo>
                    <a:pt x="4567" y="37"/>
                  </a:lnTo>
                  <a:lnTo>
                    <a:pt x="4136"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4188191" y="2362711"/>
              <a:ext cx="518856" cy="467092"/>
            </a:xfrm>
            <a:custGeom>
              <a:avLst/>
              <a:gdLst/>
              <a:ahLst/>
              <a:cxnLst/>
              <a:rect l="l" t="t" r="r" b="b"/>
              <a:pathLst>
                <a:path w="60561" h="54519" extrusionOk="0">
                  <a:moveTo>
                    <a:pt x="6078" y="0"/>
                  </a:moveTo>
                  <a:lnTo>
                    <a:pt x="5503" y="36"/>
                  </a:lnTo>
                  <a:lnTo>
                    <a:pt x="4999" y="72"/>
                  </a:lnTo>
                  <a:lnTo>
                    <a:pt x="4532" y="144"/>
                  </a:lnTo>
                  <a:lnTo>
                    <a:pt x="4064" y="252"/>
                  </a:lnTo>
                  <a:lnTo>
                    <a:pt x="3669" y="396"/>
                  </a:lnTo>
                  <a:lnTo>
                    <a:pt x="3273" y="576"/>
                  </a:lnTo>
                  <a:lnTo>
                    <a:pt x="2914" y="755"/>
                  </a:lnTo>
                  <a:lnTo>
                    <a:pt x="2554" y="935"/>
                  </a:lnTo>
                  <a:lnTo>
                    <a:pt x="2266" y="1187"/>
                  </a:lnTo>
                  <a:lnTo>
                    <a:pt x="1978" y="1403"/>
                  </a:lnTo>
                  <a:lnTo>
                    <a:pt x="1727" y="1654"/>
                  </a:lnTo>
                  <a:lnTo>
                    <a:pt x="1475" y="1906"/>
                  </a:lnTo>
                  <a:lnTo>
                    <a:pt x="1295" y="2194"/>
                  </a:lnTo>
                  <a:lnTo>
                    <a:pt x="1079" y="2481"/>
                  </a:lnTo>
                  <a:lnTo>
                    <a:pt x="756" y="3021"/>
                  </a:lnTo>
                  <a:lnTo>
                    <a:pt x="504" y="3596"/>
                  </a:lnTo>
                  <a:lnTo>
                    <a:pt x="324" y="4136"/>
                  </a:lnTo>
                  <a:lnTo>
                    <a:pt x="216" y="4675"/>
                  </a:lnTo>
                  <a:lnTo>
                    <a:pt x="108" y="5107"/>
                  </a:lnTo>
                  <a:lnTo>
                    <a:pt x="37" y="5790"/>
                  </a:lnTo>
                  <a:lnTo>
                    <a:pt x="1" y="6078"/>
                  </a:lnTo>
                  <a:lnTo>
                    <a:pt x="1" y="48441"/>
                  </a:lnTo>
                  <a:lnTo>
                    <a:pt x="37" y="49016"/>
                  </a:lnTo>
                  <a:lnTo>
                    <a:pt x="73" y="49520"/>
                  </a:lnTo>
                  <a:lnTo>
                    <a:pt x="180" y="49987"/>
                  </a:lnTo>
                  <a:lnTo>
                    <a:pt x="288" y="50455"/>
                  </a:lnTo>
                  <a:lnTo>
                    <a:pt x="396" y="50850"/>
                  </a:lnTo>
                  <a:lnTo>
                    <a:pt x="576" y="51246"/>
                  </a:lnTo>
                  <a:lnTo>
                    <a:pt x="756" y="51605"/>
                  </a:lnTo>
                  <a:lnTo>
                    <a:pt x="972" y="51965"/>
                  </a:lnTo>
                  <a:lnTo>
                    <a:pt x="1187" y="52253"/>
                  </a:lnTo>
                  <a:lnTo>
                    <a:pt x="1403" y="52540"/>
                  </a:lnTo>
                  <a:lnTo>
                    <a:pt x="1655" y="52792"/>
                  </a:lnTo>
                  <a:lnTo>
                    <a:pt x="1943" y="53044"/>
                  </a:lnTo>
                  <a:lnTo>
                    <a:pt x="2194" y="53224"/>
                  </a:lnTo>
                  <a:lnTo>
                    <a:pt x="2482" y="53440"/>
                  </a:lnTo>
                  <a:lnTo>
                    <a:pt x="3057" y="53763"/>
                  </a:lnTo>
                  <a:lnTo>
                    <a:pt x="3597" y="54015"/>
                  </a:lnTo>
                  <a:lnTo>
                    <a:pt x="4136" y="54195"/>
                  </a:lnTo>
                  <a:lnTo>
                    <a:pt x="4676" y="54339"/>
                  </a:lnTo>
                  <a:lnTo>
                    <a:pt x="5107" y="54410"/>
                  </a:lnTo>
                  <a:lnTo>
                    <a:pt x="5826" y="54482"/>
                  </a:lnTo>
                  <a:lnTo>
                    <a:pt x="6078" y="54518"/>
                  </a:lnTo>
                  <a:lnTo>
                    <a:pt x="54519" y="54518"/>
                  </a:lnTo>
                  <a:lnTo>
                    <a:pt x="55058" y="54482"/>
                  </a:lnTo>
                  <a:lnTo>
                    <a:pt x="55562" y="54446"/>
                  </a:lnTo>
                  <a:lnTo>
                    <a:pt x="56065" y="54339"/>
                  </a:lnTo>
                  <a:lnTo>
                    <a:pt x="56497" y="54231"/>
                  </a:lnTo>
                  <a:lnTo>
                    <a:pt x="56928" y="54123"/>
                  </a:lnTo>
                  <a:lnTo>
                    <a:pt x="57324" y="53943"/>
                  </a:lnTo>
                  <a:lnTo>
                    <a:pt x="57683" y="53763"/>
                  </a:lnTo>
                  <a:lnTo>
                    <a:pt x="58007" y="53547"/>
                  </a:lnTo>
                  <a:lnTo>
                    <a:pt x="58331" y="53332"/>
                  </a:lnTo>
                  <a:lnTo>
                    <a:pt x="58618" y="53116"/>
                  </a:lnTo>
                  <a:lnTo>
                    <a:pt x="58870" y="52864"/>
                  </a:lnTo>
                  <a:lnTo>
                    <a:pt x="59086" y="52576"/>
                  </a:lnTo>
                  <a:lnTo>
                    <a:pt x="59302" y="52325"/>
                  </a:lnTo>
                  <a:lnTo>
                    <a:pt x="59482" y="52037"/>
                  </a:lnTo>
                  <a:lnTo>
                    <a:pt x="59805" y="51462"/>
                  </a:lnTo>
                  <a:lnTo>
                    <a:pt x="60057" y="50922"/>
                  </a:lnTo>
                  <a:lnTo>
                    <a:pt x="60237" y="50383"/>
                  </a:lnTo>
                  <a:lnTo>
                    <a:pt x="60381" y="49843"/>
                  </a:lnTo>
                  <a:lnTo>
                    <a:pt x="60488" y="49412"/>
                  </a:lnTo>
                  <a:lnTo>
                    <a:pt x="60560" y="48693"/>
                  </a:lnTo>
                  <a:lnTo>
                    <a:pt x="60560" y="48441"/>
                  </a:lnTo>
                  <a:lnTo>
                    <a:pt x="60560" y="6078"/>
                  </a:lnTo>
                  <a:lnTo>
                    <a:pt x="60560" y="5502"/>
                  </a:lnTo>
                  <a:lnTo>
                    <a:pt x="60488" y="4999"/>
                  </a:lnTo>
                  <a:lnTo>
                    <a:pt x="60417" y="4531"/>
                  </a:lnTo>
                  <a:lnTo>
                    <a:pt x="60309" y="4064"/>
                  </a:lnTo>
                  <a:lnTo>
                    <a:pt x="60165" y="3632"/>
                  </a:lnTo>
                  <a:lnTo>
                    <a:pt x="60021" y="3237"/>
                  </a:lnTo>
                  <a:lnTo>
                    <a:pt x="59841" y="2877"/>
                  </a:lnTo>
                  <a:lnTo>
                    <a:pt x="59625" y="2553"/>
                  </a:lnTo>
                  <a:lnTo>
                    <a:pt x="59410" y="2266"/>
                  </a:lnTo>
                  <a:lnTo>
                    <a:pt x="59158" y="1978"/>
                  </a:lnTo>
                  <a:lnTo>
                    <a:pt x="58906" y="1726"/>
                  </a:lnTo>
                  <a:lnTo>
                    <a:pt x="58654" y="1475"/>
                  </a:lnTo>
                  <a:lnTo>
                    <a:pt x="58367" y="1259"/>
                  </a:lnTo>
                  <a:lnTo>
                    <a:pt x="58115" y="1079"/>
                  </a:lnTo>
                  <a:lnTo>
                    <a:pt x="57540" y="755"/>
                  </a:lnTo>
                  <a:lnTo>
                    <a:pt x="56964" y="504"/>
                  </a:lnTo>
                  <a:lnTo>
                    <a:pt x="56425" y="324"/>
                  </a:lnTo>
                  <a:lnTo>
                    <a:pt x="55921" y="180"/>
                  </a:lnTo>
                  <a:lnTo>
                    <a:pt x="55454" y="108"/>
                  </a:lnTo>
                  <a:lnTo>
                    <a:pt x="54771" y="36"/>
                  </a:lnTo>
                  <a:lnTo>
                    <a:pt x="545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4169086" y="2343605"/>
              <a:ext cx="557067" cy="505294"/>
            </a:xfrm>
            <a:custGeom>
              <a:avLst/>
              <a:gdLst/>
              <a:ahLst/>
              <a:cxnLst/>
              <a:rect l="l" t="t" r="r" b="b"/>
              <a:pathLst>
                <a:path w="65021" h="58978" extrusionOk="0">
                  <a:moveTo>
                    <a:pt x="56749" y="4460"/>
                  </a:moveTo>
                  <a:lnTo>
                    <a:pt x="57108" y="4496"/>
                  </a:lnTo>
                  <a:lnTo>
                    <a:pt x="57612" y="4568"/>
                  </a:lnTo>
                  <a:lnTo>
                    <a:pt x="57900" y="4604"/>
                  </a:lnTo>
                  <a:lnTo>
                    <a:pt x="58223" y="4711"/>
                  </a:lnTo>
                  <a:lnTo>
                    <a:pt x="58547" y="4855"/>
                  </a:lnTo>
                  <a:lnTo>
                    <a:pt x="58907" y="4999"/>
                  </a:lnTo>
                  <a:lnTo>
                    <a:pt x="59230" y="5215"/>
                  </a:lnTo>
                  <a:lnTo>
                    <a:pt x="59518" y="5467"/>
                  </a:lnTo>
                  <a:lnTo>
                    <a:pt x="59806" y="5790"/>
                  </a:lnTo>
                  <a:lnTo>
                    <a:pt x="60057" y="6150"/>
                  </a:lnTo>
                  <a:lnTo>
                    <a:pt x="60273" y="6582"/>
                  </a:lnTo>
                  <a:lnTo>
                    <a:pt x="60417" y="7085"/>
                  </a:lnTo>
                  <a:lnTo>
                    <a:pt x="60525" y="7660"/>
                  </a:lnTo>
                  <a:lnTo>
                    <a:pt x="60561" y="8308"/>
                  </a:lnTo>
                  <a:lnTo>
                    <a:pt x="60561" y="50671"/>
                  </a:lnTo>
                  <a:lnTo>
                    <a:pt x="60561" y="51102"/>
                  </a:lnTo>
                  <a:lnTo>
                    <a:pt x="60453" y="51642"/>
                  </a:lnTo>
                  <a:lnTo>
                    <a:pt x="60381" y="51965"/>
                  </a:lnTo>
                  <a:lnTo>
                    <a:pt x="60273" y="52289"/>
                  </a:lnTo>
                  <a:lnTo>
                    <a:pt x="60129" y="52613"/>
                  </a:lnTo>
                  <a:lnTo>
                    <a:pt x="59949" y="52936"/>
                  </a:lnTo>
                  <a:lnTo>
                    <a:pt x="59734" y="53224"/>
                  </a:lnTo>
                  <a:lnTo>
                    <a:pt x="59482" y="53512"/>
                  </a:lnTo>
                  <a:lnTo>
                    <a:pt x="59158" y="53799"/>
                  </a:lnTo>
                  <a:lnTo>
                    <a:pt x="58799" y="54015"/>
                  </a:lnTo>
                  <a:lnTo>
                    <a:pt x="58403" y="54231"/>
                  </a:lnTo>
                  <a:lnTo>
                    <a:pt x="57900" y="54375"/>
                  </a:lnTo>
                  <a:lnTo>
                    <a:pt x="57360" y="54483"/>
                  </a:lnTo>
                  <a:lnTo>
                    <a:pt x="56749" y="54519"/>
                  </a:lnTo>
                  <a:lnTo>
                    <a:pt x="8308" y="54519"/>
                  </a:lnTo>
                  <a:lnTo>
                    <a:pt x="7949" y="54483"/>
                  </a:lnTo>
                  <a:lnTo>
                    <a:pt x="7445" y="54411"/>
                  </a:lnTo>
                  <a:lnTo>
                    <a:pt x="7121" y="54339"/>
                  </a:lnTo>
                  <a:lnTo>
                    <a:pt x="6798" y="54267"/>
                  </a:lnTo>
                  <a:lnTo>
                    <a:pt x="6474" y="54123"/>
                  </a:lnTo>
                  <a:lnTo>
                    <a:pt x="6150" y="53943"/>
                  </a:lnTo>
                  <a:lnTo>
                    <a:pt x="5827" y="53764"/>
                  </a:lnTo>
                  <a:lnTo>
                    <a:pt x="5503" y="53476"/>
                  </a:lnTo>
                  <a:lnTo>
                    <a:pt x="5215" y="53188"/>
                  </a:lnTo>
                  <a:lnTo>
                    <a:pt x="4964" y="52829"/>
                  </a:lnTo>
                  <a:lnTo>
                    <a:pt x="4784" y="52397"/>
                  </a:lnTo>
                  <a:lnTo>
                    <a:pt x="4604" y="51894"/>
                  </a:lnTo>
                  <a:lnTo>
                    <a:pt x="4496" y="51318"/>
                  </a:lnTo>
                  <a:lnTo>
                    <a:pt x="4460" y="50671"/>
                  </a:lnTo>
                  <a:lnTo>
                    <a:pt x="4460" y="8308"/>
                  </a:lnTo>
                  <a:lnTo>
                    <a:pt x="4496" y="7876"/>
                  </a:lnTo>
                  <a:lnTo>
                    <a:pt x="4604" y="7337"/>
                  </a:lnTo>
                  <a:lnTo>
                    <a:pt x="4676" y="7013"/>
                  </a:lnTo>
                  <a:lnTo>
                    <a:pt x="4784" y="6689"/>
                  </a:lnTo>
                  <a:lnTo>
                    <a:pt x="4928" y="6366"/>
                  </a:lnTo>
                  <a:lnTo>
                    <a:pt x="5072" y="6042"/>
                  </a:lnTo>
                  <a:lnTo>
                    <a:pt x="5287" y="5718"/>
                  </a:lnTo>
                  <a:lnTo>
                    <a:pt x="5575" y="5431"/>
                  </a:lnTo>
                  <a:lnTo>
                    <a:pt x="5863" y="5179"/>
                  </a:lnTo>
                  <a:lnTo>
                    <a:pt x="6222" y="4927"/>
                  </a:lnTo>
                  <a:lnTo>
                    <a:pt x="6654" y="4747"/>
                  </a:lnTo>
                  <a:lnTo>
                    <a:pt x="7121" y="4604"/>
                  </a:lnTo>
                  <a:lnTo>
                    <a:pt x="7697" y="4496"/>
                  </a:lnTo>
                  <a:lnTo>
                    <a:pt x="8308" y="4460"/>
                  </a:lnTo>
                  <a:close/>
                  <a:moveTo>
                    <a:pt x="8308" y="0"/>
                  </a:moveTo>
                  <a:lnTo>
                    <a:pt x="7733" y="36"/>
                  </a:lnTo>
                  <a:lnTo>
                    <a:pt x="7193" y="72"/>
                  </a:lnTo>
                  <a:lnTo>
                    <a:pt x="6690" y="144"/>
                  </a:lnTo>
                  <a:lnTo>
                    <a:pt x="6186" y="216"/>
                  </a:lnTo>
                  <a:lnTo>
                    <a:pt x="5719" y="360"/>
                  </a:lnTo>
                  <a:lnTo>
                    <a:pt x="5287" y="504"/>
                  </a:lnTo>
                  <a:lnTo>
                    <a:pt x="4856" y="648"/>
                  </a:lnTo>
                  <a:lnTo>
                    <a:pt x="4424" y="828"/>
                  </a:lnTo>
                  <a:lnTo>
                    <a:pt x="4065" y="1043"/>
                  </a:lnTo>
                  <a:lnTo>
                    <a:pt x="3669" y="1259"/>
                  </a:lnTo>
                  <a:lnTo>
                    <a:pt x="3345" y="1511"/>
                  </a:lnTo>
                  <a:lnTo>
                    <a:pt x="3022" y="1763"/>
                  </a:lnTo>
                  <a:lnTo>
                    <a:pt x="2698" y="2014"/>
                  </a:lnTo>
                  <a:lnTo>
                    <a:pt x="2410" y="2302"/>
                  </a:lnTo>
                  <a:lnTo>
                    <a:pt x="1871" y="2913"/>
                  </a:lnTo>
                  <a:lnTo>
                    <a:pt x="1403" y="3525"/>
                  </a:lnTo>
                  <a:lnTo>
                    <a:pt x="1044" y="4208"/>
                  </a:lnTo>
                  <a:lnTo>
                    <a:pt x="720" y="4891"/>
                  </a:lnTo>
                  <a:lnTo>
                    <a:pt x="468" y="5611"/>
                  </a:lnTo>
                  <a:lnTo>
                    <a:pt x="253" y="6294"/>
                  </a:lnTo>
                  <a:lnTo>
                    <a:pt x="109" y="6977"/>
                  </a:lnTo>
                  <a:lnTo>
                    <a:pt x="37" y="7660"/>
                  </a:lnTo>
                  <a:lnTo>
                    <a:pt x="1" y="8308"/>
                  </a:lnTo>
                  <a:lnTo>
                    <a:pt x="1" y="50671"/>
                  </a:lnTo>
                  <a:lnTo>
                    <a:pt x="37" y="51246"/>
                  </a:lnTo>
                  <a:lnTo>
                    <a:pt x="73" y="51786"/>
                  </a:lnTo>
                  <a:lnTo>
                    <a:pt x="145" y="52289"/>
                  </a:lnTo>
                  <a:lnTo>
                    <a:pt x="217" y="52793"/>
                  </a:lnTo>
                  <a:lnTo>
                    <a:pt x="361" y="53260"/>
                  </a:lnTo>
                  <a:lnTo>
                    <a:pt x="504" y="53692"/>
                  </a:lnTo>
                  <a:lnTo>
                    <a:pt x="648" y="54123"/>
                  </a:lnTo>
                  <a:lnTo>
                    <a:pt x="828" y="54555"/>
                  </a:lnTo>
                  <a:lnTo>
                    <a:pt x="1044" y="54914"/>
                  </a:lnTo>
                  <a:lnTo>
                    <a:pt x="1260" y="55310"/>
                  </a:lnTo>
                  <a:lnTo>
                    <a:pt x="1511" y="55634"/>
                  </a:lnTo>
                  <a:lnTo>
                    <a:pt x="1763" y="55957"/>
                  </a:lnTo>
                  <a:lnTo>
                    <a:pt x="2015" y="56281"/>
                  </a:lnTo>
                  <a:lnTo>
                    <a:pt x="2303" y="56569"/>
                  </a:lnTo>
                  <a:lnTo>
                    <a:pt x="2914" y="57108"/>
                  </a:lnTo>
                  <a:lnTo>
                    <a:pt x="3561" y="57575"/>
                  </a:lnTo>
                  <a:lnTo>
                    <a:pt x="4208" y="57935"/>
                  </a:lnTo>
                  <a:lnTo>
                    <a:pt x="4892" y="58259"/>
                  </a:lnTo>
                  <a:lnTo>
                    <a:pt x="5611" y="58511"/>
                  </a:lnTo>
                  <a:lnTo>
                    <a:pt x="6294" y="58726"/>
                  </a:lnTo>
                  <a:lnTo>
                    <a:pt x="6978" y="58870"/>
                  </a:lnTo>
                  <a:lnTo>
                    <a:pt x="7661" y="58942"/>
                  </a:lnTo>
                  <a:lnTo>
                    <a:pt x="8308" y="58978"/>
                  </a:lnTo>
                  <a:lnTo>
                    <a:pt x="56749" y="58978"/>
                  </a:lnTo>
                  <a:lnTo>
                    <a:pt x="57288" y="58942"/>
                  </a:lnTo>
                  <a:lnTo>
                    <a:pt x="57828" y="58906"/>
                  </a:lnTo>
                  <a:lnTo>
                    <a:pt x="58367" y="58834"/>
                  </a:lnTo>
                  <a:lnTo>
                    <a:pt x="58835" y="58762"/>
                  </a:lnTo>
                  <a:lnTo>
                    <a:pt x="59302" y="58618"/>
                  </a:lnTo>
                  <a:lnTo>
                    <a:pt x="59770" y="58475"/>
                  </a:lnTo>
                  <a:lnTo>
                    <a:pt x="60201" y="58331"/>
                  </a:lnTo>
                  <a:lnTo>
                    <a:pt x="60597" y="58151"/>
                  </a:lnTo>
                  <a:lnTo>
                    <a:pt x="60992" y="57935"/>
                  </a:lnTo>
                  <a:lnTo>
                    <a:pt x="61352" y="57719"/>
                  </a:lnTo>
                  <a:lnTo>
                    <a:pt x="61712" y="57468"/>
                  </a:lnTo>
                  <a:lnTo>
                    <a:pt x="62035" y="57216"/>
                  </a:lnTo>
                  <a:lnTo>
                    <a:pt x="62359" y="56964"/>
                  </a:lnTo>
                  <a:lnTo>
                    <a:pt x="62647" y="56676"/>
                  </a:lnTo>
                  <a:lnTo>
                    <a:pt x="63150" y="56065"/>
                  </a:lnTo>
                  <a:lnTo>
                    <a:pt x="63618" y="55418"/>
                  </a:lnTo>
                  <a:lnTo>
                    <a:pt x="64013" y="54770"/>
                  </a:lnTo>
                  <a:lnTo>
                    <a:pt x="64337" y="54087"/>
                  </a:lnTo>
                  <a:lnTo>
                    <a:pt x="64589" y="53368"/>
                  </a:lnTo>
                  <a:lnTo>
                    <a:pt x="64768" y="52685"/>
                  </a:lnTo>
                  <a:lnTo>
                    <a:pt x="64912" y="52001"/>
                  </a:lnTo>
                  <a:lnTo>
                    <a:pt x="65020" y="51318"/>
                  </a:lnTo>
                  <a:lnTo>
                    <a:pt x="65020" y="50671"/>
                  </a:lnTo>
                  <a:lnTo>
                    <a:pt x="65020" y="8308"/>
                  </a:lnTo>
                  <a:lnTo>
                    <a:pt x="65020" y="7732"/>
                  </a:lnTo>
                  <a:lnTo>
                    <a:pt x="64984" y="7193"/>
                  </a:lnTo>
                  <a:lnTo>
                    <a:pt x="64912" y="6689"/>
                  </a:lnTo>
                  <a:lnTo>
                    <a:pt x="64804" y="6186"/>
                  </a:lnTo>
                  <a:lnTo>
                    <a:pt x="64696" y="5718"/>
                  </a:lnTo>
                  <a:lnTo>
                    <a:pt x="64553" y="5287"/>
                  </a:lnTo>
                  <a:lnTo>
                    <a:pt x="64373" y="4855"/>
                  </a:lnTo>
                  <a:lnTo>
                    <a:pt x="64193" y="4424"/>
                  </a:lnTo>
                  <a:lnTo>
                    <a:pt x="64013" y="4028"/>
                  </a:lnTo>
                  <a:lnTo>
                    <a:pt x="63761" y="3669"/>
                  </a:lnTo>
                  <a:lnTo>
                    <a:pt x="63546" y="3345"/>
                  </a:lnTo>
                  <a:lnTo>
                    <a:pt x="63294" y="2985"/>
                  </a:lnTo>
                  <a:lnTo>
                    <a:pt x="63006" y="2698"/>
                  </a:lnTo>
                  <a:lnTo>
                    <a:pt x="62718" y="2410"/>
                  </a:lnTo>
                  <a:lnTo>
                    <a:pt x="62143" y="1871"/>
                  </a:lnTo>
                  <a:lnTo>
                    <a:pt x="61496" y="1403"/>
                  </a:lnTo>
                  <a:lnTo>
                    <a:pt x="60813" y="1043"/>
                  </a:lnTo>
                  <a:lnTo>
                    <a:pt x="60129" y="720"/>
                  </a:lnTo>
                  <a:lnTo>
                    <a:pt x="59446" y="432"/>
                  </a:lnTo>
                  <a:lnTo>
                    <a:pt x="58727" y="252"/>
                  </a:lnTo>
                  <a:lnTo>
                    <a:pt x="58043" y="108"/>
                  </a:lnTo>
                  <a:lnTo>
                    <a:pt x="57396" y="36"/>
                  </a:lnTo>
                  <a:lnTo>
                    <a:pt x="567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4376753" y="2551264"/>
              <a:ext cx="142041" cy="142049"/>
            </a:xfrm>
            <a:custGeom>
              <a:avLst/>
              <a:gdLst/>
              <a:ahLst/>
              <a:cxnLst/>
              <a:rect l="l" t="t" r="r" b="b"/>
              <a:pathLst>
                <a:path w="16579" h="16580" extrusionOk="0">
                  <a:moveTo>
                    <a:pt x="8667" y="4460"/>
                  </a:moveTo>
                  <a:lnTo>
                    <a:pt x="9063" y="4532"/>
                  </a:lnTo>
                  <a:lnTo>
                    <a:pt x="9422" y="4640"/>
                  </a:lnTo>
                  <a:lnTo>
                    <a:pt x="9782" y="4748"/>
                  </a:lnTo>
                  <a:lnTo>
                    <a:pt x="10106" y="4928"/>
                  </a:lnTo>
                  <a:lnTo>
                    <a:pt x="10429" y="5107"/>
                  </a:lnTo>
                  <a:lnTo>
                    <a:pt x="10717" y="5323"/>
                  </a:lnTo>
                  <a:lnTo>
                    <a:pt x="10969" y="5575"/>
                  </a:lnTo>
                  <a:lnTo>
                    <a:pt x="11220" y="5863"/>
                  </a:lnTo>
                  <a:lnTo>
                    <a:pt x="11436" y="6150"/>
                  </a:lnTo>
                  <a:lnTo>
                    <a:pt x="11652" y="6438"/>
                  </a:lnTo>
                  <a:lnTo>
                    <a:pt x="11796" y="6798"/>
                  </a:lnTo>
                  <a:lnTo>
                    <a:pt x="11940" y="7157"/>
                  </a:lnTo>
                  <a:lnTo>
                    <a:pt x="12048" y="7517"/>
                  </a:lnTo>
                  <a:lnTo>
                    <a:pt x="12083" y="7876"/>
                  </a:lnTo>
                  <a:lnTo>
                    <a:pt x="12119" y="8272"/>
                  </a:lnTo>
                  <a:lnTo>
                    <a:pt x="12083" y="8668"/>
                  </a:lnTo>
                  <a:lnTo>
                    <a:pt x="12048" y="9063"/>
                  </a:lnTo>
                  <a:lnTo>
                    <a:pt x="11940" y="9423"/>
                  </a:lnTo>
                  <a:lnTo>
                    <a:pt x="11796" y="9782"/>
                  </a:lnTo>
                  <a:lnTo>
                    <a:pt x="11652" y="10106"/>
                  </a:lnTo>
                  <a:lnTo>
                    <a:pt x="11436" y="10430"/>
                  </a:lnTo>
                  <a:lnTo>
                    <a:pt x="11220" y="10717"/>
                  </a:lnTo>
                  <a:lnTo>
                    <a:pt x="10969" y="10969"/>
                  </a:lnTo>
                  <a:lnTo>
                    <a:pt x="10717" y="11221"/>
                  </a:lnTo>
                  <a:lnTo>
                    <a:pt x="10429" y="11437"/>
                  </a:lnTo>
                  <a:lnTo>
                    <a:pt x="10106" y="11652"/>
                  </a:lnTo>
                  <a:lnTo>
                    <a:pt x="9782" y="11796"/>
                  </a:lnTo>
                  <a:lnTo>
                    <a:pt x="9422" y="11940"/>
                  </a:lnTo>
                  <a:lnTo>
                    <a:pt x="9063" y="12012"/>
                  </a:lnTo>
                  <a:lnTo>
                    <a:pt x="8667" y="12084"/>
                  </a:lnTo>
                  <a:lnTo>
                    <a:pt x="8272" y="12120"/>
                  </a:lnTo>
                  <a:lnTo>
                    <a:pt x="7876" y="12084"/>
                  </a:lnTo>
                  <a:lnTo>
                    <a:pt x="7516" y="12012"/>
                  </a:lnTo>
                  <a:lnTo>
                    <a:pt x="7157" y="11940"/>
                  </a:lnTo>
                  <a:lnTo>
                    <a:pt x="6797" y="11796"/>
                  </a:lnTo>
                  <a:lnTo>
                    <a:pt x="6473" y="11652"/>
                  </a:lnTo>
                  <a:lnTo>
                    <a:pt x="6150" y="11437"/>
                  </a:lnTo>
                  <a:lnTo>
                    <a:pt x="5862" y="11221"/>
                  </a:lnTo>
                  <a:lnTo>
                    <a:pt x="5574" y="10969"/>
                  </a:lnTo>
                  <a:lnTo>
                    <a:pt x="5323" y="10717"/>
                  </a:lnTo>
                  <a:lnTo>
                    <a:pt x="5107" y="10430"/>
                  </a:lnTo>
                  <a:lnTo>
                    <a:pt x="4927" y="10106"/>
                  </a:lnTo>
                  <a:lnTo>
                    <a:pt x="4747" y="9782"/>
                  </a:lnTo>
                  <a:lnTo>
                    <a:pt x="4639" y="9423"/>
                  </a:lnTo>
                  <a:lnTo>
                    <a:pt x="4531" y="9063"/>
                  </a:lnTo>
                  <a:lnTo>
                    <a:pt x="4460" y="8668"/>
                  </a:lnTo>
                  <a:lnTo>
                    <a:pt x="4460" y="8272"/>
                  </a:lnTo>
                  <a:lnTo>
                    <a:pt x="4460" y="7876"/>
                  </a:lnTo>
                  <a:lnTo>
                    <a:pt x="4531" y="7517"/>
                  </a:lnTo>
                  <a:lnTo>
                    <a:pt x="4639" y="7157"/>
                  </a:lnTo>
                  <a:lnTo>
                    <a:pt x="4747" y="6798"/>
                  </a:lnTo>
                  <a:lnTo>
                    <a:pt x="4927" y="6438"/>
                  </a:lnTo>
                  <a:lnTo>
                    <a:pt x="5107" y="6150"/>
                  </a:lnTo>
                  <a:lnTo>
                    <a:pt x="5323" y="5863"/>
                  </a:lnTo>
                  <a:lnTo>
                    <a:pt x="5574" y="5575"/>
                  </a:lnTo>
                  <a:lnTo>
                    <a:pt x="5862" y="5323"/>
                  </a:lnTo>
                  <a:lnTo>
                    <a:pt x="6150" y="5107"/>
                  </a:lnTo>
                  <a:lnTo>
                    <a:pt x="6473" y="4928"/>
                  </a:lnTo>
                  <a:lnTo>
                    <a:pt x="6797" y="4748"/>
                  </a:lnTo>
                  <a:lnTo>
                    <a:pt x="7157" y="4640"/>
                  </a:lnTo>
                  <a:lnTo>
                    <a:pt x="7516" y="4532"/>
                  </a:lnTo>
                  <a:lnTo>
                    <a:pt x="7876" y="4460"/>
                  </a:lnTo>
                  <a:close/>
                  <a:moveTo>
                    <a:pt x="7840" y="1"/>
                  </a:moveTo>
                  <a:lnTo>
                    <a:pt x="7444" y="37"/>
                  </a:lnTo>
                  <a:lnTo>
                    <a:pt x="6617" y="145"/>
                  </a:lnTo>
                  <a:lnTo>
                    <a:pt x="5826" y="360"/>
                  </a:lnTo>
                  <a:lnTo>
                    <a:pt x="5071" y="648"/>
                  </a:lnTo>
                  <a:lnTo>
                    <a:pt x="4352" y="1008"/>
                  </a:lnTo>
                  <a:lnTo>
                    <a:pt x="3668" y="1403"/>
                  </a:lnTo>
                  <a:lnTo>
                    <a:pt x="3021" y="1871"/>
                  </a:lnTo>
                  <a:lnTo>
                    <a:pt x="2410" y="2410"/>
                  </a:lnTo>
                  <a:lnTo>
                    <a:pt x="1906" y="3022"/>
                  </a:lnTo>
                  <a:lnTo>
                    <a:pt x="1403" y="3633"/>
                  </a:lnTo>
                  <a:lnTo>
                    <a:pt x="1007" y="4316"/>
                  </a:lnTo>
                  <a:lnTo>
                    <a:pt x="648" y="5071"/>
                  </a:lnTo>
                  <a:lnTo>
                    <a:pt x="360" y="5827"/>
                  </a:lnTo>
                  <a:lnTo>
                    <a:pt x="180" y="6618"/>
                  </a:lnTo>
                  <a:lnTo>
                    <a:pt x="36" y="7445"/>
                  </a:lnTo>
                  <a:lnTo>
                    <a:pt x="0" y="7840"/>
                  </a:lnTo>
                  <a:lnTo>
                    <a:pt x="0" y="8272"/>
                  </a:lnTo>
                  <a:lnTo>
                    <a:pt x="0" y="8704"/>
                  </a:lnTo>
                  <a:lnTo>
                    <a:pt x="36" y="9135"/>
                  </a:lnTo>
                  <a:lnTo>
                    <a:pt x="180" y="9962"/>
                  </a:lnTo>
                  <a:lnTo>
                    <a:pt x="360" y="10753"/>
                  </a:lnTo>
                  <a:lnTo>
                    <a:pt x="648" y="11509"/>
                  </a:lnTo>
                  <a:lnTo>
                    <a:pt x="1007" y="12228"/>
                  </a:lnTo>
                  <a:lnTo>
                    <a:pt x="1403" y="12911"/>
                  </a:lnTo>
                  <a:lnTo>
                    <a:pt x="1906" y="13558"/>
                  </a:lnTo>
                  <a:lnTo>
                    <a:pt x="2410" y="14134"/>
                  </a:lnTo>
                  <a:lnTo>
                    <a:pt x="3021" y="14673"/>
                  </a:lnTo>
                  <a:lnTo>
                    <a:pt x="3668" y="15141"/>
                  </a:lnTo>
                  <a:lnTo>
                    <a:pt x="4352" y="15572"/>
                  </a:lnTo>
                  <a:lnTo>
                    <a:pt x="5071" y="15896"/>
                  </a:lnTo>
                  <a:lnTo>
                    <a:pt x="5826" y="16184"/>
                  </a:lnTo>
                  <a:lnTo>
                    <a:pt x="6617" y="16399"/>
                  </a:lnTo>
                  <a:lnTo>
                    <a:pt x="7444" y="16507"/>
                  </a:lnTo>
                  <a:lnTo>
                    <a:pt x="7840" y="16543"/>
                  </a:lnTo>
                  <a:lnTo>
                    <a:pt x="8272" y="16579"/>
                  </a:lnTo>
                  <a:lnTo>
                    <a:pt x="8703" y="16543"/>
                  </a:lnTo>
                  <a:lnTo>
                    <a:pt x="9135" y="16507"/>
                  </a:lnTo>
                  <a:lnTo>
                    <a:pt x="9962" y="16399"/>
                  </a:lnTo>
                  <a:lnTo>
                    <a:pt x="10753" y="16184"/>
                  </a:lnTo>
                  <a:lnTo>
                    <a:pt x="11508" y="15896"/>
                  </a:lnTo>
                  <a:lnTo>
                    <a:pt x="12227" y="15572"/>
                  </a:lnTo>
                  <a:lnTo>
                    <a:pt x="12911" y="15141"/>
                  </a:lnTo>
                  <a:lnTo>
                    <a:pt x="13558" y="14673"/>
                  </a:lnTo>
                  <a:lnTo>
                    <a:pt x="14133" y="14134"/>
                  </a:lnTo>
                  <a:lnTo>
                    <a:pt x="14673" y="13558"/>
                  </a:lnTo>
                  <a:lnTo>
                    <a:pt x="15140" y="12911"/>
                  </a:lnTo>
                  <a:lnTo>
                    <a:pt x="15572" y="12228"/>
                  </a:lnTo>
                  <a:lnTo>
                    <a:pt x="15931" y="11509"/>
                  </a:lnTo>
                  <a:lnTo>
                    <a:pt x="16183" y="10753"/>
                  </a:lnTo>
                  <a:lnTo>
                    <a:pt x="16399" y="9962"/>
                  </a:lnTo>
                  <a:lnTo>
                    <a:pt x="16543" y="9135"/>
                  </a:lnTo>
                  <a:lnTo>
                    <a:pt x="16543" y="8704"/>
                  </a:lnTo>
                  <a:lnTo>
                    <a:pt x="16579" y="8272"/>
                  </a:lnTo>
                  <a:lnTo>
                    <a:pt x="16543" y="7840"/>
                  </a:lnTo>
                  <a:lnTo>
                    <a:pt x="16543" y="7445"/>
                  </a:lnTo>
                  <a:lnTo>
                    <a:pt x="16399" y="6618"/>
                  </a:lnTo>
                  <a:lnTo>
                    <a:pt x="16183" y="5827"/>
                  </a:lnTo>
                  <a:lnTo>
                    <a:pt x="15931" y="5071"/>
                  </a:lnTo>
                  <a:lnTo>
                    <a:pt x="15572" y="4316"/>
                  </a:lnTo>
                  <a:lnTo>
                    <a:pt x="15140" y="3633"/>
                  </a:lnTo>
                  <a:lnTo>
                    <a:pt x="14673" y="3022"/>
                  </a:lnTo>
                  <a:lnTo>
                    <a:pt x="14133" y="2410"/>
                  </a:lnTo>
                  <a:lnTo>
                    <a:pt x="13558" y="1871"/>
                  </a:lnTo>
                  <a:lnTo>
                    <a:pt x="12911" y="1403"/>
                  </a:lnTo>
                  <a:lnTo>
                    <a:pt x="12227" y="1008"/>
                  </a:lnTo>
                  <a:lnTo>
                    <a:pt x="11508" y="648"/>
                  </a:lnTo>
                  <a:lnTo>
                    <a:pt x="10753" y="360"/>
                  </a:lnTo>
                  <a:lnTo>
                    <a:pt x="9962" y="145"/>
                  </a:lnTo>
                  <a:lnTo>
                    <a:pt x="9135" y="37"/>
                  </a:lnTo>
                  <a:lnTo>
                    <a:pt x="8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4428510" y="2473317"/>
              <a:ext cx="38220" cy="116167"/>
            </a:xfrm>
            <a:custGeom>
              <a:avLst/>
              <a:gdLst/>
              <a:ahLst/>
              <a:cxnLst/>
              <a:rect l="l" t="t" r="r" b="b"/>
              <a:pathLst>
                <a:path w="4461" h="13559" extrusionOk="0">
                  <a:moveTo>
                    <a:pt x="2015" y="0"/>
                  </a:moveTo>
                  <a:lnTo>
                    <a:pt x="1799" y="36"/>
                  </a:lnTo>
                  <a:lnTo>
                    <a:pt x="1583" y="108"/>
                  </a:lnTo>
                  <a:lnTo>
                    <a:pt x="1367" y="180"/>
                  </a:lnTo>
                  <a:lnTo>
                    <a:pt x="1008" y="396"/>
                  </a:lnTo>
                  <a:lnTo>
                    <a:pt x="648" y="648"/>
                  </a:lnTo>
                  <a:lnTo>
                    <a:pt x="396" y="1007"/>
                  </a:lnTo>
                  <a:lnTo>
                    <a:pt x="181" y="1367"/>
                  </a:lnTo>
                  <a:lnTo>
                    <a:pt x="109" y="1583"/>
                  </a:lnTo>
                  <a:lnTo>
                    <a:pt x="73" y="1799"/>
                  </a:lnTo>
                  <a:lnTo>
                    <a:pt x="37" y="2014"/>
                  </a:lnTo>
                  <a:lnTo>
                    <a:pt x="1" y="2230"/>
                  </a:lnTo>
                  <a:lnTo>
                    <a:pt x="1" y="11328"/>
                  </a:lnTo>
                  <a:lnTo>
                    <a:pt x="37" y="11544"/>
                  </a:lnTo>
                  <a:lnTo>
                    <a:pt x="73" y="11760"/>
                  </a:lnTo>
                  <a:lnTo>
                    <a:pt x="109" y="11976"/>
                  </a:lnTo>
                  <a:lnTo>
                    <a:pt x="181" y="12192"/>
                  </a:lnTo>
                  <a:lnTo>
                    <a:pt x="396" y="12551"/>
                  </a:lnTo>
                  <a:lnTo>
                    <a:pt x="648" y="12911"/>
                  </a:lnTo>
                  <a:lnTo>
                    <a:pt x="1008" y="13162"/>
                  </a:lnTo>
                  <a:lnTo>
                    <a:pt x="1367" y="13378"/>
                  </a:lnTo>
                  <a:lnTo>
                    <a:pt x="1583" y="13450"/>
                  </a:lnTo>
                  <a:lnTo>
                    <a:pt x="1799" y="13486"/>
                  </a:lnTo>
                  <a:lnTo>
                    <a:pt x="2015" y="13522"/>
                  </a:lnTo>
                  <a:lnTo>
                    <a:pt x="2231" y="13558"/>
                  </a:lnTo>
                  <a:lnTo>
                    <a:pt x="2482" y="13522"/>
                  </a:lnTo>
                  <a:lnTo>
                    <a:pt x="2698" y="13486"/>
                  </a:lnTo>
                  <a:lnTo>
                    <a:pt x="2914" y="13450"/>
                  </a:lnTo>
                  <a:lnTo>
                    <a:pt x="3094" y="13378"/>
                  </a:lnTo>
                  <a:lnTo>
                    <a:pt x="3489" y="13162"/>
                  </a:lnTo>
                  <a:lnTo>
                    <a:pt x="3813" y="12911"/>
                  </a:lnTo>
                  <a:lnTo>
                    <a:pt x="4101" y="12551"/>
                  </a:lnTo>
                  <a:lnTo>
                    <a:pt x="4280" y="12192"/>
                  </a:lnTo>
                  <a:lnTo>
                    <a:pt x="4388" y="11976"/>
                  </a:lnTo>
                  <a:lnTo>
                    <a:pt x="4424" y="11760"/>
                  </a:lnTo>
                  <a:lnTo>
                    <a:pt x="4460" y="11544"/>
                  </a:lnTo>
                  <a:lnTo>
                    <a:pt x="4460" y="11328"/>
                  </a:lnTo>
                  <a:lnTo>
                    <a:pt x="4460" y="2230"/>
                  </a:lnTo>
                  <a:lnTo>
                    <a:pt x="4460" y="2014"/>
                  </a:lnTo>
                  <a:lnTo>
                    <a:pt x="4424" y="1799"/>
                  </a:lnTo>
                  <a:lnTo>
                    <a:pt x="4388" y="1583"/>
                  </a:lnTo>
                  <a:lnTo>
                    <a:pt x="4280" y="1367"/>
                  </a:lnTo>
                  <a:lnTo>
                    <a:pt x="4101" y="1007"/>
                  </a:lnTo>
                  <a:lnTo>
                    <a:pt x="3813" y="648"/>
                  </a:lnTo>
                  <a:lnTo>
                    <a:pt x="3489" y="396"/>
                  </a:lnTo>
                  <a:lnTo>
                    <a:pt x="3094" y="180"/>
                  </a:lnTo>
                  <a:lnTo>
                    <a:pt x="2914" y="108"/>
                  </a:lnTo>
                  <a:lnTo>
                    <a:pt x="2698" y="36"/>
                  </a:lnTo>
                  <a:lnTo>
                    <a:pt x="24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4273541" y="2050905"/>
              <a:ext cx="348157" cy="330911"/>
            </a:xfrm>
            <a:custGeom>
              <a:avLst/>
              <a:gdLst/>
              <a:ahLst/>
              <a:cxnLst/>
              <a:rect l="l" t="t" r="r" b="b"/>
              <a:pathLst>
                <a:path w="40637" h="38624" extrusionOk="0">
                  <a:moveTo>
                    <a:pt x="20319" y="1"/>
                  </a:moveTo>
                  <a:lnTo>
                    <a:pt x="19276" y="37"/>
                  </a:lnTo>
                  <a:lnTo>
                    <a:pt x="18269" y="109"/>
                  </a:lnTo>
                  <a:lnTo>
                    <a:pt x="17226" y="216"/>
                  </a:lnTo>
                  <a:lnTo>
                    <a:pt x="16255" y="396"/>
                  </a:lnTo>
                  <a:lnTo>
                    <a:pt x="15248" y="648"/>
                  </a:lnTo>
                  <a:lnTo>
                    <a:pt x="14313" y="900"/>
                  </a:lnTo>
                  <a:lnTo>
                    <a:pt x="13342" y="1223"/>
                  </a:lnTo>
                  <a:lnTo>
                    <a:pt x="12443" y="1583"/>
                  </a:lnTo>
                  <a:lnTo>
                    <a:pt x="11544" y="2015"/>
                  </a:lnTo>
                  <a:lnTo>
                    <a:pt x="10645" y="2446"/>
                  </a:lnTo>
                  <a:lnTo>
                    <a:pt x="9818" y="2950"/>
                  </a:lnTo>
                  <a:lnTo>
                    <a:pt x="8991" y="3453"/>
                  </a:lnTo>
                  <a:lnTo>
                    <a:pt x="8199" y="4028"/>
                  </a:lnTo>
                  <a:lnTo>
                    <a:pt x="7408" y="4640"/>
                  </a:lnTo>
                  <a:lnTo>
                    <a:pt x="6689" y="5287"/>
                  </a:lnTo>
                  <a:lnTo>
                    <a:pt x="5970" y="5934"/>
                  </a:lnTo>
                  <a:lnTo>
                    <a:pt x="5286" y="6654"/>
                  </a:lnTo>
                  <a:lnTo>
                    <a:pt x="4675" y="7409"/>
                  </a:lnTo>
                  <a:lnTo>
                    <a:pt x="4064" y="8164"/>
                  </a:lnTo>
                  <a:lnTo>
                    <a:pt x="3488" y="8955"/>
                  </a:lnTo>
                  <a:lnTo>
                    <a:pt x="2949" y="9782"/>
                  </a:lnTo>
                  <a:lnTo>
                    <a:pt x="2481" y="10645"/>
                  </a:lnTo>
                  <a:lnTo>
                    <a:pt x="2014" y="11508"/>
                  </a:lnTo>
                  <a:lnTo>
                    <a:pt x="1618" y="12408"/>
                  </a:lnTo>
                  <a:lnTo>
                    <a:pt x="1259" y="13343"/>
                  </a:lnTo>
                  <a:lnTo>
                    <a:pt x="935" y="14278"/>
                  </a:lnTo>
                  <a:lnTo>
                    <a:pt x="647" y="15249"/>
                  </a:lnTo>
                  <a:lnTo>
                    <a:pt x="432" y="16219"/>
                  </a:lnTo>
                  <a:lnTo>
                    <a:pt x="252" y="17226"/>
                  </a:lnTo>
                  <a:lnTo>
                    <a:pt x="108" y="18233"/>
                  </a:lnTo>
                  <a:lnTo>
                    <a:pt x="36" y="19276"/>
                  </a:lnTo>
                  <a:lnTo>
                    <a:pt x="0" y="20319"/>
                  </a:lnTo>
                  <a:lnTo>
                    <a:pt x="0" y="36394"/>
                  </a:lnTo>
                  <a:lnTo>
                    <a:pt x="36" y="36646"/>
                  </a:lnTo>
                  <a:lnTo>
                    <a:pt x="72" y="36862"/>
                  </a:lnTo>
                  <a:lnTo>
                    <a:pt x="108" y="37077"/>
                  </a:lnTo>
                  <a:lnTo>
                    <a:pt x="180" y="37257"/>
                  </a:lnTo>
                  <a:lnTo>
                    <a:pt x="396" y="37653"/>
                  </a:lnTo>
                  <a:lnTo>
                    <a:pt x="683" y="37976"/>
                  </a:lnTo>
                  <a:lnTo>
                    <a:pt x="1007" y="38264"/>
                  </a:lnTo>
                  <a:lnTo>
                    <a:pt x="1367" y="38444"/>
                  </a:lnTo>
                  <a:lnTo>
                    <a:pt x="1582" y="38516"/>
                  </a:lnTo>
                  <a:lnTo>
                    <a:pt x="1798" y="38588"/>
                  </a:lnTo>
                  <a:lnTo>
                    <a:pt x="2014" y="38624"/>
                  </a:lnTo>
                  <a:lnTo>
                    <a:pt x="2481" y="38624"/>
                  </a:lnTo>
                  <a:lnTo>
                    <a:pt x="2697" y="38588"/>
                  </a:lnTo>
                  <a:lnTo>
                    <a:pt x="2913" y="38516"/>
                  </a:lnTo>
                  <a:lnTo>
                    <a:pt x="3129" y="38444"/>
                  </a:lnTo>
                  <a:lnTo>
                    <a:pt x="3488" y="38264"/>
                  </a:lnTo>
                  <a:lnTo>
                    <a:pt x="3812" y="37976"/>
                  </a:lnTo>
                  <a:lnTo>
                    <a:pt x="4100" y="37653"/>
                  </a:lnTo>
                  <a:lnTo>
                    <a:pt x="4315" y="37257"/>
                  </a:lnTo>
                  <a:lnTo>
                    <a:pt x="4387" y="37077"/>
                  </a:lnTo>
                  <a:lnTo>
                    <a:pt x="4423" y="36862"/>
                  </a:lnTo>
                  <a:lnTo>
                    <a:pt x="4459" y="36646"/>
                  </a:lnTo>
                  <a:lnTo>
                    <a:pt x="4459" y="36394"/>
                  </a:lnTo>
                  <a:lnTo>
                    <a:pt x="4459" y="20319"/>
                  </a:lnTo>
                  <a:lnTo>
                    <a:pt x="4495" y="19492"/>
                  </a:lnTo>
                  <a:lnTo>
                    <a:pt x="4567" y="18701"/>
                  </a:lnTo>
                  <a:lnTo>
                    <a:pt x="4675" y="17910"/>
                  </a:lnTo>
                  <a:lnTo>
                    <a:pt x="4783" y="17119"/>
                  </a:lnTo>
                  <a:lnTo>
                    <a:pt x="4963" y="16363"/>
                  </a:lnTo>
                  <a:lnTo>
                    <a:pt x="5179" y="15608"/>
                  </a:lnTo>
                  <a:lnTo>
                    <a:pt x="5430" y="14853"/>
                  </a:lnTo>
                  <a:lnTo>
                    <a:pt x="5718" y="14134"/>
                  </a:lnTo>
                  <a:lnTo>
                    <a:pt x="6042" y="13450"/>
                  </a:lnTo>
                  <a:lnTo>
                    <a:pt x="6401" y="12767"/>
                  </a:lnTo>
                  <a:lnTo>
                    <a:pt x="6761" y="12084"/>
                  </a:lnTo>
                  <a:lnTo>
                    <a:pt x="7192" y="11437"/>
                  </a:lnTo>
                  <a:lnTo>
                    <a:pt x="7624" y="10825"/>
                  </a:lnTo>
                  <a:lnTo>
                    <a:pt x="8091" y="10214"/>
                  </a:lnTo>
                  <a:lnTo>
                    <a:pt x="8595" y="9638"/>
                  </a:lnTo>
                  <a:lnTo>
                    <a:pt x="9134" y="9099"/>
                  </a:lnTo>
                  <a:lnTo>
                    <a:pt x="9674" y="8560"/>
                  </a:lnTo>
                  <a:lnTo>
                    <a:pt x="10249" y="8092"/>
                  </a:lnTo>
                  <a:lnTo>
                    <a:pt x="10861" y="7589"/>
                  </a:lnTo>
                  <a:lnTo>
                    <a:pt x="11472" y="7157"/>
                  </a:lnTo>
                  <a:lnTo>
                    <a:pt x="12119" y="6762"/>
                  </a:lnTo>
                  <a:lnTo>
                    <a:pt x="12767" y="6366"/>
                  </a:lnTo>
                  <a:lnTo>
                    <a:pt x="13450" y="6006"/>
                  </a:lnTo>
                  <a:lnTo>
                    <a:pt x="14169" y="5683"/>
                  </a:lnTo>
                  <a:lnTo>
                    <a:pt x="14888" y="5431"/>
                  </a:lnTo>
                  <a:lnTo>
                    <a:pt x="15607" y="5179"/>
                  </a:lnTo>
                  <a:lnTo>
                    <a:pt x="16363" y="4963"/>
                  </a:lnTo>
                  <a:lnTo>
                    <a:pt x="17154" y="4784"/>
                  </a:lnTo>
                  <a:lnTo>
                    <a:pt x="17909" y="4640"/>
                  </a:lnTo>
                  <a:lnTo>
                    <a:pt x="18700" y="4532"/>
                  </a:lnTo>
                  <a:lnTo>
                    <a:pt x="19527" y="4460"/>
                  </a:lnTo>
                  <a:lnTo>
                    <a:pt x="21146" y="4460"/>
                  </a:lnTo>
                  <a:lnTo>
                    <a:pt x="21937" y="4532"/>
                  </a:lnTo>
                  <a:lnTo>
                    <a:pt x="22728" y="4640"/>
                  </a:lnTo>
                  <a:lnTo>
                    <a:pt x="23519" y="4784"/>
                  </a:lnTo>
                  <a:lnTo>
                    <a:pt x="24274" y="4963"/>
                  </a:lnTo>
                  <a:lnTo>
                    <a:pt x="25030" y="5179"/>
                  </a:lnTo>
                  <a:lnTo>
                    <a:pt x="25785" y="5431"/>
                  </a:lnTo>
                  <a:lnTo>
                    <a:pt x="26504" y="5683"/>
                  </a:lnTo>
                  <a:lnTo>
                    <a:pt x="27187" y="6006"/>
                  </a:lnTo>
                  <a:lnTo>
                    <a:pt x="27871" y="6366"/>
                  </a:lnTo>
                  <a:lnTo>
                    <a:pt x="28554" y="6762"/>
                  </a:lnTo>
                  <a:lnTo>
                    <a:pt x="29201" y="7157"/>
                  </a:lnTo>
                  <a:lnTo>
                    <a:pt x="29812" y="7589"/>
                  </a:lnTo>
                  <a:lnTo>
                    <a:pt x="30424" y="8092"/>
                  </a:lnTo>
                  <a:lnTo>
                    <a:pt x="30999" y="8560"/>
                  </a:lnTo>
                  <a:lnTo>
                    <a:pt x="31539" y="9099"/>
                  </a:lnTo>
                  <a:lnTo>
                    <a:pt x="32042" y="9638"/>
                  </a:lnTo>
                  <a:lnTo>
                    <a:pt x="32546" y="10214"/>
                  </a:lnTo>
                  <a:lnTo>
                    <a:pt x="33013" y="10825"/>
                  </a:lnTo>
                  <a:lnTo>
                    <a:pt x="33481" y="11437"/>
                  </a:lnTo>
                  <a:lnTo>
                    <a:pt x="33876" y="12084"/>
                  </a:lnTo>
                  <a:lnTo>
                    <a:pt x="34272" y="12767"/>
                  </a:lnTo>
                  <a:lnTo>
                    <a:pt x="34631" y="13450"/>
                  </a:lnTo>
                  <a:lnTo>
                    <a:pt x="34919" y="14134"/>
                  </a:lnTo>
                  <a:lnTo>
                    <a:pt x="35207" y="14853"/>
                  </a:lnTo>
                  <a:lnTo>
                    <a:pt x="35458" y="15608"/>
                  </a:lnTo>
                  <a:lnTo>
                    <a:pt x="35674" y="16363"/>
                  </a:lnTo>
                  <a:lnTo>
                    <a:pt x="35854" y="17119"/>
                  </a:lnTo>
                  <a:lnTo>
                    <a:pt x="35998" y="17910"/>
                  </a:lnTo>
                  <a:lnTo>
                    <a:pt x="36106" y="18701"/>
                  </a:lnTo>
                  <a:lnTo>
                    <a:pt x="36178" y="19492"/>
                  </a:lnTo>
                  <a:lnTo>
                    <a:pt x="36178" y="20319"/>
                  </a:lnTo>
                  <a:lnTo>
                    <a:pt x="36178" y="36394"/>
                  </a:lnTo>
                  <a:lnTo>
                    <a:pt x="36178" y="36646"/>
                  </a:lnTo>
                  <a:lnTo>
                    <a:pt x="36214" y="36862"/>
                  </a:lnTo>
                  <a:lnTo>
                    <a:pt x="36286" y="37077"/>
                  </a:lnTo>
                  <a:lnTo>
                    <a:pt x="36358" y="37257"/>
                  </a:lnTo>
                  <a:lnTo>
                    <a:pt x="36573" y="37653"/>
                  </a:lnTo>
                  <a:lnTo>
                    <a:pt x="36825" y="37976"/>
                  </a:lnTo>
                  <a:lnTo>
                    <a:pt x="37149" y="38264"/>
                  </a:lnTo>
                  <a:lnTo>
                    <a:pt x="37544" y="38444"/>
                  </a:lnTo>
                  <a:lnTo>
                    <a:pt x="37760" y="38516"/>
                  </a:lnTo>
                  <a:lnTo>
                    <a:pt x="37976" y="38588"/>
                  </a:lnTo>
                  <a:lnTo>
                    <a:pt x="38192" y="38624"/>
                  </a:lnTo>
                  <a:lnTo>
                    <a:pt x="38623" y="38624"/>
                  </a:lnTo>
                  <a:lnTo>
                    <a:pt x="38875" y="38588"/>
                  </a:lnTo>
                  <a:lnTo>
                    <a:pt x="39091" y="38516"/>
                  </a:lnTo>
                  <a:lnTo>
                    <a:pt x="39270" y="38444"/>
                  </a:lnTo>
                  <a:lnTo>
                    <a:pt x="39666" y="38264"/>
                  </a:lnTo>
                  <a:lnTo>
                    <a:pt x="39990" y="37976"/>
                  </a:lnTo>
                  <a:lnTo>
                    <a:pt x="40277" y="37653"/>
                  </a:lnTo>
                  <a:lnTo>
                    <a:pt x="40457" y="37257"/>
                  </a:lnTo>
                  <a:lnTo>
                    <a:pt x="40529" y="37077"/>
                  </a:lnTo>
                  <a:lnTo>
                    <a:pt x="40601" y="36862"/>
                  </a:lnTo>
                  <a:lnTo>
                    <a:pt x="40637" y="36646"/>
                  </a:lnTo>
                  <a:lnTo>
                    <a:pt x="40637" y="36394"/>
                  </a:lnTo>
                  <a:lnTo>
                    <a:pt x="40637" y="20319"/>
                  </a:lnTo>
                  <a:lnTo>
                    <a:pt x="40601" y="19276"/>
                  </a:lnTo>
                  <a:lnTo>
                    <a:pt x="40529" y="18233"/>
                  </a:lnTo>
                  <a:lnTo>
                    <a:pt x="40421" y="17226"/>
                  </a:lnTo>
                  <a:lnTo>
                    <a:pt x="40241" y="16219"/>
                  </a:lnTo>
                  <a:lnTo>
                    <a:pt x="39990" y="15249"/>
                  </a:lnTo>
                  <a:lnTo>
                    <a:pt x="39738" y="14278"/>
                  </a:lnTo>
                  <a:lnTo>
                    <a:pt x="39414" y="13343"/>
                  </a:lnTo>
                  <a:lnTo>
                    <a:pt x="39055" y="12408"/>
                  </a:lnTo>
                  <a:lnTo>
                    <a:pt x="38623" y="11508"/>
                  </a:lnTo>
                  <a:lnTo>
                    <a:pt x="38192" y="10645"/>
                  </a:lnTo>
                  <a:lnTo>
                    <a:pt x="37688" y="9782"/>
                  </a:lnTo>
                  <a:lnTo>
                    <a:pt x="37185" y="8955"/>
                  </a:lnTo>
                  <a:lnTo>
                    <a:pt x="36609" y="8164"/>
                  </a:lnTo>
                  <a:lnTo>
                    <a:pt x="35998" y="7409"/>
                  </a:lnTo>
                  <a:lnTo>
                    <a:pt x="35351" y="6654"/>
                  </a:lnTo>
                  <a:lnTo>
                    <a:pt x="34667" y="5934"/>
                  </a:lnTo>
                  <a:lnTo>
                    <a:pt x="33984" y="5287"/>
                  </a:lnTo>
                  <a:lnTo>
                    <a:pt x="33229" y="4640"/>
                  </a:lnTo>
                  <a:lnTo>
                    <a:pt x="32474" y="4028"/>
                  </a:lnTo>
                  <a:lnTo>
                    <a:pt x="31682" y="3453"/>
                  </a:lnTo>
                  <a:lnTo>
                    <a:pt x="30855" y="2950"/>
                  </a:lnTo>
                  <a:lnTo>
                    <a:pt x="29992" y="2446"/>
                  </a:lnTo>
                  <a:lnTo>
                    <a:pt x="29129" y="2015"/>
                  </a:lnTo>
                  <a:lnTo>
                    <a:pt x="28230" y="1583"/>
                  </a:lnTo>
                  <a:lnTo>
                    <a:pt x="27295" y="1223"/>
                  </a:lnTo>
                  <a:lnTo>
                    <a:pt x="26360" y="900"/>
                  </a:lnTo>
                  <a:lnTo>
                    <a:pt x="25389" y="648"/>
                  </a:lnTo>
                  <a:lnTo>
                    <a:pt x="24418" y="396"/>
                  </a:lnTo>
                  <a:lnTo>
                    <a:pt x="23411" y="216"/>
                  </a:lnTo>
                  <a:lnTo>
                    <a:pt x="22404" y="109"/>
                  </a:lnTo>
                  <a:lnTo>
                    <a:pt x="21361" y="37"/>
                  </a:lnTo>
                  <a:lnTo>
                    <a:pt x="203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5195078" y="2795284"/>
              <a:ext cx="343848" cy="309655"/>
            </a:xfrm>
            <a:custGeom>
              <a:avLst/>
              <a:gdLst/>
              <a:ahLst/>
              <a:cxnLst/>
              <a:rect l="l" t="t" r="r" b="b"/>
              <a:pathLst>
                <a:path w="40134" h="36143" extrusionOk="0">
                  <a:moveTo>
                    <a:pt x="3632" y="1"/>
                  </a:moveTo>
                  <a:lnTo>
                    <a:pt x="3309" y="37"/>
                  </a:lnTo>
                  <a:lnTo>
                    <a:pt x="2985" y="109"/>
                  </a:lnTo>
                  <a:lnTo>
                    <a:pt x="2697" y="180"/>
                  </a:lnTo>
                  <a:lnTo>
                    <a:pt x="2410" y="252"/>
                  </a:lnTo>
                  <a:lnTo>
                    <a:pt x="2158" y="360"/>
                  </a:lnTo>
                  <a:lnTo>
                    <a:pt x="1690" y="648"/>
                  </a:lnTo>
                  <a:lnTo>
                    <a:pt x="1295" y="936"/>
                  </a:lnTo>
                  <a:lnTo>
                    <a:pt x="971" y="1259"/>
                  </a:lnTo>
                  <a:lnTo>
                    <a:pt x="719" y="1655"/>
                  </a:lnTo>
                  <a:lnTo>
                    <a:pt x="504" y="2015"/>
                  </a:lnTo>
                  <a:lnTo>
                    <a:pt x="324" y="2374"/>
                  </a:lnTo>
                  <a:lnTo>
                    <a:pt x="216" y="2734"/>
                  </a:lnTo>
                  <a:lnTo>
                    <a:pt x="108" y="3093"/>
                  </a:lnTo>
                  <a:lnTo>
                    <a:pt x="72" y="3381"/>
                  </a:lnTo>
                  <a:lnTo>
                    <a:pt x="0" y="3849"/>
                  </a:lnTo>
                  <a:lnTo>
                    <a:pt x="0" y="4028"/>
                  </a:lnTo>
                  <a:lnTo>
                    <a:pt x="0" y="32115"/>
                  </a:lnTo>
                  <a:lnTo>
                    <a:pt x="0" y="32474"/>
                  </a:lnTo>
                  <a:lnTo>
                    <a:pt x="36" y="32834"/>
                  </a:lnTo>
                  <a:lnTo>
                    <a:pt x="108" y="33158"/>
                  </a:lnTo>
                  <a:lnTo>
                    <a:pt x="180" y="33445"/>
                  </a:lnTo>
                  <a:lnTo>
                    <a:pt x="252" y="33733"/>
                  </a:lnTo>
                  <a:lnTo>
                    <a:pt x="360" y="33985"/>
                  </a:lnTo>
                  <a:lnTo>
                    <a:pt x="611" y="34452"/>
                  </a:lnTo>
                  <a:lnTo>
                    <a:pt x="935" y="34848"/>
                  </a:lnTo>
                  <a:lnTo>
                    <a:pt x="1259" y="35171"/>
                  </a:lnTo>
                  <a:lnTo>
                    <a:pt x="1618" y="35423"/>
                  </a:lnTo>
                  <a:lnTo>
                    <a:pt x="2014" y="35639"/>
                  </a:lnTo>
                  <a:lnTo>
                    <a:pt x="2374" y="35783"/>
                  </a:lnTo>
                  <a:lnTo>
                    <a:pt x="2733" y="35927"/>
                  </a:lnTo>
                  <a:lnTo>
                    <a:pt x="3093" y="35998"/>
                  </a:lnTo>
                  <a:lnTo>
                    <a:pt x="3380" y="36070"/>
                  </a:lnTo>
                  <a:lnTo>
                    <a:pt x="3848" y="36142"/>
                  </a:lnTo>
                  <a:lnTo>
                    <a:pt x="36501" y="36142"/>
                  </a:lnTo>
                  <a:lnTo>
                    <a:pt x="36825" y="36106"/>
                  </a:lnTo>
                  <a:lnTo>
                    <a:pt x="37149" y="36034"/>
                  </a:lnTo>
                  <a:lnTo>
                    <a:pt x="37436" y="35963"/>
                  </a:lnTo>
                  <a:lnTo>
                    <a:pt x="37724" y="35855"/>
                  </a:lnTo>
                  <a:lnTo>
                    <a:pt x="37976" y="35783"/>
                  </a:lnTo>
                  <a:lnTo>
                    <a:pt x="38443" y="35495"/>
                  </a:lnTo>
                  <a:lnTo>
                    <a:pt x="38839" y="35207"/>
                  </a:lnTo>
                  <a:lnTo>
                    <a:pt x="39163" y="34884"/>
                  </a:lnTo>
                  <a:lnTo>
                    <a:pt x="39414" y="34488"/>
                  </a:lnTo>
                  <a:lnTo>
                    <a:pt x="39630" y="34128"/>
                  </a:lnTo>
                  <a:lnTo>
                    <a:pt x="39810" y="33769"/>
                  </a:lnTo>
                  <a:lnTo>
                    <a:pt x="39918" y="33409"/>
                  </a:lnTo>
                  <a:lnTo>
                    <a:pt x="40026" y="33050"/>
                  </a:lnTo>
                  <a:lnTo>
                    <a:pt x="40062" y="32762"/>
                  </a:lnTo>
                  <a:lnTo>
                    <a:pt x="40134" y="32294"/>
                  </a:lnTo>
                  <a:lnTo>
                    <a:pt x="40134" y="32115"/>
                  </a:lnTo>
                  <a:lnTo>
                    <a:pt x="40134" y="4028"/>
                  </a:lnTo>
                  <a:lnTo>
                    <a:pt x="40134" y="3669"/>
                  </a:lnTo>
                  <a:lnTo>
                    <a:pt x="40098" y="3309"/>
                  </a:lnTo>
                  <a:lnTo>
                    <a:pt x="40026" y="2985"/>
                  </a:lnTo>
                  <a:lnTo>
                    <a:pt x="39954" y="2698"/>
                  </a:lnTo>
                  <a:lnTo>
                    <a:pt x="39882" y="2410"/>
                  </a:lnTo>
                  <a:lnTo>
                    <a:pt x="39774" y="2158"/>
                  </a:lnTo>
                  <a:lnTo>
                    <a:pt x="39522" y="1691"/>
                  </a:lnTo>
                  <a:lnTo>
                    <a:pt x="39199" y="1295"/>
                  </a:lnTo>
                  <a:lnTo>
                    <a:pt x="38875" y="972"/>
                  </a:lnTo>
                  <a:lnTo>
                    <a:pt x="38515" y="720"/>
                  </a:lnTo>
                  <a:lnTo>
                    <a:pt x="38120" y="504"/>
                  </a:lnTo>
                  <a:lnTo>
                    <a:pt x="37760" y="324"/>
                  </a:lnTo>
                  <a:lnTo>
                    <a:pt x="37400" y="216"/>
                  </a:lnTo>
                  <a:lnTo>
                    <a:pt x="37041" y="144"/>
                  </a:lnTo>
                  <a:lnTo>
                    <a:pt x="36753" y="73"/>
                  </a:lnTo>
                  <a:lnTo>
                    <a:pt x="36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5175973" y="2776178"/>
              <a:ext cx="382059" cy="347858"/>
            </a:xfrm>
            <a:custGeom>
              <a:avLst/>
              <a:gdLst/>
              <a:ahLst/>
              <a:cxnLst/>
              <a:rect l="l" t="t" r="r" b="b"/>
              <a:pathLst>
                <a:path w="44594" h="40602" extrusionOk="0">
                  <a:moveTo>
                    <a:pt x="38336" y="4460"/>
                  </a:moveTo>
                  <a:lnTo>
                    <a:pt x="38624" y="4496"/>
                  </a:lnTo>
                  <a:lnTo>
                    <a:pt x="38911" y="4532"/>
                  </a:lnTo>
                  <a:lnTo>
                    <a:pt x="39199" y="4604"/>
                  </a:lnTo>
                  <a:lnTo>
                    <a:pt x="39487" y="4784"/>
                  </a:lnTo>
                  <a:lnTo>
                    <a:pt x="39630" y="4892"/>
                  </a:lnTo>
                  <a:lnTo>
                    <a:pt x="39738" y="5000"/>
                  </a:lnTo>
                  <a:lnTo>
                    <a:pt x="39846" y="5144"/>
                  </a:lnTo>
                  <a:lnTo>
                    <a:pt x="39954" y="5323"/>
                  </a:lnTo>
                  <a:lnTo>
                    <a:pt x="40026" y="5503"/>
                  </a:lnTo>
                  <a:lnTo>
                    <a:pt x="40098" y="5719"/>
                  </a:lnTo>
                  <a:lnTo>
                    <a:pt x="40134" y="5971"/>
                  </a:lnTo>
                  <a:lnTo>
                    <a:pt x="40134" y="6258"/>
                  </a:lnTo>
                  <a:lnTo>
                    <a:pt x="40134" y="34345"/>
                  </a:lnTo>
                  <a:lnTo>
                    <a:pt x="40134" y="34632"/>
                  </a:lnTo>
                  <a:lnTo>
                    <a:pt x="40062" y="34920"/>
                  </a:lnTo>
                  <a:lnTo>
                    <a:pt x="39990" y="35208"/>
                  </a:lnTo>
                  <a:lnTo>
                    <a:pt x="39810" y="35495"/>
                  </a:lnTo>
                  <a:lnTo>
                    <a:pt x="39738" y="35639"/>
                  </a:lnTo>
                  <a:lnTo>
                    <a:pt x="39594" y="35747"/>
                  </a:lnTo>
                  <a:lnTo>
                    <a:pt x="39451" y="35855"/>
                  </a:lnTo>
                  <a:lnTo>
                    <a:pt x="39271" y="35963"/>
                  </a:lnTo>
                  <a:lnTo>
                    <a:pt x="39091" y="36035"/>
                  </a:lnTo>
                  <a:lnTo>
                    <a:pt x="38875" y="36071"/>
                  </a:lnTo>
                  <a:lnTo>
                    <a:pt x="38624" y="36107"/>
                  </a:lnTo>
                  <a:lnTo>
                    <a:pt x="38336" y="36143"/>
                  </a:lnTo>
                  <a:lnTo>
                    <a:pt x="6222" y="36143"/>
                  </a:lnTo>
                  <a:lnTo>
                    <a:pt x="5970" y="36107"/>
                  </a:lnTo>
                  <a:lnTo>
                    <a:pt x="5682" y="36071"/>
                  </a:lnTo>
                  <a:lnTo>
                    <a:pt x="5395" y="35999"/>
                  </a:lnTo>
                  <a:lnTo>
                    <a:pt x="5107" y="35819"/>
                  </a:lnTo>
                  <a:lnTo>
                    <a:pt x="4963" y="35711"/>
                  </a:lnTo>
                  <a:lnTo>
                    <a:pt x="4855" y="35603"/>
                  </a:lnTo>
                  <a:lnTo>
                    <a:pt x="4747" y="35459"/>
                  </a:lnTo>
                  <a:lnTo>
                    <a:pt x="4640" y="35280"/>
                  </a:lnTo>
                  <a:lnTo>
                    <a:pt x="4568" y="35100"/>
                  </a:lnTo>
                  <a:lnTo>
                    <a:pt x="4496" y="34884"/>
                  </a:lnTo>
                  <a:lnTo>
                    <a:pt x="4460" y="34632"/>
                  </a:lnTo>
                  <a:lnTo>
                    <a:pt x="4460" y="34345"/>
                  </a:lnTo>
                  <a:lnTo>
                    <a:pt x="4460" y="6258"/>
                  </a:lnTo>
                  <a:lnTo>
                    <a:pt x="4496" y="5863"/>
                  </a:lnTo>
                  <a:lnTo>
                    <a:pt x="4568" y="5467"/>
                  </a:lnTo>
                  <a:lnTo>
                    <a:pt x="4747" y="5180"/>
                  </a:lnTo>
                  <a:lnTo>
                    <a:pt x="4927" y="4928"/>
                  </a:lnTo>
                  <a:lnTo>
                    <a:pt x="5179" y="4712"/>
                  </a:lnTo>
                  <a:lnTo>
                    <a:pt x="5467" y="4568"/>
                  </a:lnTo>
                  <a:lnTo>
                    <a:pt x="5826" y="4496"/>
                  </a:lnTo>
                  <a:lnTo>
                    <a:pt x="6222" y="4460"/>
                  </a:lnTo>
                  <a:close/>
                  <a:moveTo>
                    <a:pt x="5826" y="1"/>
                  </a:moveTo>
                  <a:lnTo>
                    <a:pt x="5395" y="37"/>
                  </a:lnTo>
                  <a:lnTo>
                    <a:pt x="5035" y="109"/>
                  </a:lnTo>
                  <a:lnTo>
                    <a:pt x="4640" y="181"/>
                  </a:lnTo>
                  <a:lnTo>
                    <a:pt x="3956" y="361"/>
                  </a:lnTo>
                  <a:lnTo>
                    <a:pt x="3345" y="612"/>
                  </a:lnTo>
                  <a:lnTo>
                    <a:pt x="2769" y="936"/>
                  </a:lnTo>
                  <a:lnTo>
                    <a:pt x="2230" y="1332"/>
                  </a:lnTo>
                  <a:lnTo>
                    <a:pt x="1799" y="1727"/>
                  </a:lnTo>
                  <a:lnTo>
                    <a:pt x="1403" y="2195"/>
                  </a:lnTo>
                  <a:lnTo>
                    <a:pt x="1043" y="2662"/>
                  </a:lnTo>
                  <a:lnTo>
                    <a:pt x="756" y="3166"/>
                  </a:lnTo>
                  <a:lnTo>
                    <a:pt x="504" y="3705"/>
                  </a:lnTo>
                  <a:lnTo>
                    <a:pt x="324" y="4209"/>
                  </a:lnTo>
                  <a:lnTo>
                    <a:pt x="180" y="4748"/>
                  </a:lnTo>
                  <a:lnTo>
                    <a:pt x="72" y="5251"/>
                  </a:lnTo>
                  <a:lnTo>
                    <a:pt x="0" y="5755"/>
                  </a:lnTo>
                  <a:lnTo>
                    <a:pt x="0" y="6258"/>
                  </a:lnTo>
                  <a:lnTo>
                    <a:pt x="0" y="34345"/>
                  </a:lnTo>
                  <a:lnTo>
                    <a:pt x="0" y="34776"/>
                  </a:lnTo>
                  <a:lnTo>
                    <a:pt x="36" y="35172"/>
                  </a:lnTo>
                  <a:lnTo>
                    <a:pt x="72" y="35567"/>
                  </a:lnTo>
                  <a:lnTo>
                    <a:pt x="144" y="35927"/>
                  </a:lnTo>
                  <a:lnTo>
                    <a:pt x="360" y="36646"/>
                  </a:lnTo>
                  <a:lnTo>
                    <a:pt x="612" y="37258"/>
                  </a:lnTo>
                  <a:lnTo>
                    <a:pt x="935" y="37833"/>
                  </a:lnTo>
                  <a:lnTo>
                    <a:pt x="1295" y="38336"/>
                  </a:lnTo>
                  <a:lnTo>
                    <a:pt x="1727" y="38804"/>
                  </a:lnTo>
                  <a:lnTo>
                    <a:pt x="2158" y="39199"/>
                  </a:lnTo>
                  <a:lnTo>
                    <a:pt x="2662" y="39523"/>
                  </a:lnTo>
                  <a:lnTo>
                    <a:pt x="3165" y="39811"/>
                  </a:lnTo>
                  <a:lnTo>
                    <a:pt x="3669" y="40063"/>
                  </a:lnTo>
                  <a:lnTo>
                    <a:pt x="4208" y="40278"/>
                  </a:lnTo>
                  <a:lnTo>
                    <a:pt x="4711" y="40422"/>
                  </a:lnTo>
                  <a:lnTo>
                    <a:pt x="5251" y="40530"/>
                  </a:lnTo>
                  <a:lnTo>
                    <a:pt x="5754" y="40566"/>
                  </a:lnTo>
                  <a:lnTo>
                    <a:pt x="6222" y="40602"/>
                  </a:lnTo>
                  <a:lnTo>
                    <a:pt x="38767" y="40602"/>
                  </a:lnTo>
                  <a:lnTo>
                    <a:pt x="39163" y="40566"/>
                  </a:lnTo>
                  <a:lnTo>
                    <a:pt x="39559" y="40494"/>
                  </a:lnTo>
                  <a:lnTo>
                    <a:pt x="39918" y="40422"/>
                  </a:lnTo>
                  <a:lnTo>
                    <a:pt x="40637" y="40242"/>
                  </a:lnTo>
                  <a:lnTo>
                    <a:pt x="41249" y="39991"/>
                  </a:lnTo>
                  <a:lnTo>
                    <a:pt x="41824" y="39667"/>
                  </a:lnTo>
                  <a:lnTo>
                    <a:pt x="42328" y="39271"/>
                  </a:lnTo>
                  <a:lnTo>
                    <a:pt x="42795" y="38876"/>
                  </a:lnTo>
                  <a:lnTo>
                    <a:pt x="43191" y="38408"/>
                  </a:lnTo>
                  <a:lnTo>
                    <a:pt x="43550" y="37941"/>
                  </a:lnTo>
                  <a:lnTo>
                    <a:pt x="43838" y="37437"/>
                  </a:lnTo>
                  <a:lnTo>
                    <a:pt x="44054" y="36898"/>
                  </a:lnTo>
                  <a:lnTo>
                    <a:pt x="44270" y="36394"/>
                  </a:lnTo>
                  <a:lnTo>
                    <a:pt x="44413" y="35855"/>
                  </a:lnTo>
                  <a:lnTo>
                    <a:pt x="44521" y="35352"/>
                  </a:lnTo>
                  <a:lnTo>
                    <a:pt x="44593" y="34848"/>
                  </a:lnTo>
                  <a:lnTo>
                    <a:pt x="44593" y="34345"/>
                  </a:lnTo>
                  <a:lnTo>
                    <a:pt x="44593" y="6258"/>
                  </a:lnTo>
                  <a:lnTo>
                    <a:pt x="44593" y="5827"/>
                  </a:lnTo>
                  <a:lnTo>
                    <a:pt x="44557" y="5431"/>
                  </a:lnTo>
                  <a:lnTo>
                    <a:pt x="44485" y="5036"/>
                  </a:lnTo>
                  <a:lnTo>
                    <a:pt x="44449" y="4676"/>
                  </a:lnTo>
                  <a:lnTo>
                    <a:pt x="44234" y="3957"/>
                  </a:lnTo>
                  <a:lnTo>
                    <a:pt x="43982" y="3345"/>
                  </a:lnTo>
                  <a:lnTo>
                    <a:pt x="43658" y="2770"/>
                  </a:lnTo>
                  <a:lnTo>
                    <a:pt x="43299" y="2267"/>
                  </a:lnTo>
                  <a:lnTo>
                    <a:pt x="42867" y="1799"/>
                  </a:lnTo>
                  <a:lnTo>
                    <a:pt x="42400" y="1404"/>
                  </a:lnTo>
                  <a:lnTo>
                    <a:pt x="41932" y="1080"/>
                  </a:lnTo>
                  <a:lnTo>
                    <a:pt x="41429" y="756"/>
                  </a:lnTo>
                  <a:lnTo>
                    <a:pt x="40925" y="540"/>
                  </a:lnTo>
                  <a:lnTo>
                    <a:pt x="40386" y="325"/>
                  </a:lnTo>
                  <a:lnTo>
                    <a:pt x="39846" y="181"/>
                  </a:lnTo>
                  <a:lnTo>
                    <a:pt x="39343" y="73"/>
                  </a:lnTo>
                  <a:lnTo>
                    <a:pt x="38839" y="37"/>
                  </a:lnTo>
                  <a:lnTo>
                    <a:pt x="383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5313387" y="2913901"/>
              <a:ext cx="107231" cy="106922"/>
            </a:xfrm>
            <a:custGeom>
              <a:avLst/>
              <a:gdLst/>
              <a:ahLst/>
              <a:cxnLst/>
              <a:rect l="l" t="t" r="r" b="b"/>
              <a:pathLst>
                <a:path w="12516" h="12480" extrusionOk="0">
                  <a:moveTo>
                    <a:pt x="6258" y="4460"/>
                  </a:moveTo>
                  <a:lnTo>
                    <a:pt x="6617" y="4496"/>
                  </a:lnTo>
                  <a:lnTo>
                    <a:pt x="6941" y="4604"/>
                  </a:lnTo>
                  <a:lnTo>
                    <a:pt x="7265" y="4748"/>
                  </a:lnTo>
                  <a:lnTo>
                    <a:pt x="7516" y="4964"/>
                  </a:lnTo>
                  <a:lnTo>
                    <a:pt x="7732" y="5251"/>
                  </a:lnTo>
                  <a:lnTo>
                    <a:pt x="7912" y="5539"/>
                  </a:lnTo>
                  <a:lnTo>
                    <a:pt x="8020" y="5863"/>
                  </a:lnTo>
                  <a:lnTo>
                    <a:pt x="8056" y="6222"/>
                  </a:lnTo>
                  <a:lnTo>
                    <a:pt x="8020" y="6582"/>
                  </a:lnTo>
                  <a:lnTo>
                    <a:pt x="7912" y="6942"/>
                  </a:lnTo>
                  <a:lnTo>
                    <a:pt x="7732" y="7229"/>
                  </a:lnTo>
                  <a:lnTo>
                    <a:pt x="7516" y="7481"/>
                  </a:lnTo>
                  <a:lnTo>
                    <a:pt x="7265" y="7697"/>
                  </a:lnTo>
                  <a:lnTo>
                    <a:pt x="6941" y="7877"/>
                  </a:lnTo>
                  <a:lnTo>
                    <a:pt x="6617" y="7985"/>
                  </a:lnTo>
                  <a:lnTo>
                    <a:pt x="6258" y="8020"/>
                  </a:lnTo>
                  <a:lnTo>
                    <a:pt x="5898" y="7985"/>
                  </a:lnTo>
                  <a:lnTo>
                    <a:pt x="5575" y="7877"/>
                  </a:lnTo>
                  <a:lnTo>
                    <a:pt x="5251" y="7697"/>
                  </a:lnTo>
                  <a:lnTo>
                    <a:pt x="4999" y="7481"/>
                  </a:lnTo>
                  <a:lnTo>
                    <a:pt x="4783" y="7229"/>
                  </a:lnTo>
                  <a:lnTo>
                    <a:pt x="4604" y="6942"/>
                  </a:lnTo>
                  <a:lnTo>
                    <a:pt x="4496" y="6582"/>
                  </a:lnTo>
                  <a:lnTo>
                    <a:pt x="4460" y="6222"/>
                  </a:lnTo>
                  <a:lnTo>
                    <a:pt x="4496" y="5863"/>
                  </a:lnTo>
                  <a:lnTo>
                    <a:pt x="4604" y="5539"/>
                  </a:lnTo>
                  <a:lnTo>
                    <a:pt x="4783" y="5251"/>
                  </a:lnTo>
                  <a:lnTo>
                    <a:pt x="4999" y="4964"/>
                  </a:lnTo>
                  <a:lnTo>
                    <a:pt x="5251" y="4748"/>
                  </a:lnTo>
                  <a:lnTo>
                    <a:pt x="5575" y="4604"/>
                  </a:lnTo>
                  <a:lnTo>
                    <a:pt x="5898" y="4496"/>
                  </a:lnTo>
                  <a:lnTo>
                    <a:pt x="6258" y="4460"/>
                  </a:lnTo>
                  <a:close/>
                  <a:moveTo>
                    <a:pt x="6258" y="1"/>
                  </a:moveTo>
                  <a:lnTo>
                    <a:pt x="5610" y="37"/>
                  </a:lnTo>
                  <a:lnTo>
                    <a:pt x="4999" y="109"/>
                  </a:lnTo>
                  <a:lnTo>
                    <a:pt x="4388" y="289"/>
                  </a:lnTo>
                  <a:lnTo>
                    <a:pt x="3812" y="468"/>
                  </a:lnTo>
                  <a:lnTo>
                    <a:pt x="3273" y="756"/>
                  </a:lnTo>
                  <a:lnTo>
                    <a:pt x="2769" y="1044"/>
                  </a:lnTo>
                  <a:lnTo>
                    <a:pt x="2302" y="1403"/>
                  </a:lnTo>
                  <a:lnTo>
                    <a:pt x="1834" y="1835"/>
                  </a:lnTo>
                  <a:lnTo>
                    <a:pt x="1439" y="2267"/>
                  </a:lnTo>
                  <a:lnTo>
                    <a:pt x="1079" y="2734"/>
                  </a:lnTo>
                  <a:lnTo>
                    <a:pt x="756" y="3273"/>
                  </a:lnTo>
                  <a:lnTo>
                    <a:pt x="504" y="3813"/>
                  </a:lnTo>
                  <a:lnTo>
                    <a:pt x="288" y="4388"/>
                  </a:lnTo>
                  <a:lnTo>
                    <a:pt x="144" y="4964"/>
                  </a:lnTo>
                  <a:lnTo>
                    <a:pt x="36" y="5611"/>
                  </a:lnTo>
                  <a:lnTo>
                    <a:pt x="0" y="6222"/>
                  </a:lnTo>
                  <a:lnTo>
                    <a:pt x="36" y="6870"/>
                  </a:lnTo>
                  <a:lnTo>
                    <a:pt x="144" y="7481"/>
                  </a:lnTo>
                  <a:lnTo>
                    <a:pt x="288" y="8092"/>
                  </a:lnTo>
                  <a:lnTo>
                    <a:pt x="504" y="8668"/>
                  </a:lnTo>
                  <a:lnTo>
                    <a:pt x="756" y="9207"/>
                  </a:lnTo>
                  <a:lnTo>
                    <a:pt x="1079" y="9711"/>
                  </a:lnTo>
                  <a:lnTo>
                    <a:pt x="1439" y="10214"/>
                  </a:lnTo>
                  <a:lnTo>
                    <a:pt x="1834" y="10646"/>
                  </a:lnTo>
                  <a:lnTo>
                    <a:pt x="2302" y="11041"/>
                  </a:lnTo>
                  <a:lnTo>
                    <a:pt x="2769" y="11401"/>
                  </a:lnTo>
                  <a:lnTo>
                    <a:pt x="3273" y="11725"/>
                  </a:lnTo>
                  <a:lnTo>
                    <a:pt x="3812" y="11976"/>
                  </a:lnTo>
                  <a:lnTo>
                    <a:pt x="4388" y="12192"/>
                  </a:lnTo>
                  <a:lnTo>
                    <a:pt x="4999" y="12336"/>
                  </a:lnTo>
                  <a:lnTo>
                    <a:pt x="5610" y="12444"/>
                  </a:lnTo>
                  <a:lnTo>
                    <a:pt x="6258" y="12480"/>
                  </a:lnTo>
                  <a:lnTo>
                    <a:pt x="6905" y="12444"/>
                  </a:lnTo>
                  <a:lnTo>
                    <a:pt x="7516" y="12336"/>
                  </a:lnTo>
                  <a:lnTo>
                    <a:pt x="8092" y="12192"/>
                  </a:lnTo>
                  <a:lnTo>
                    <a:pt x="8667" y="11976"/>
                  </a:lnTo>
                  <a:lnTo>
                    <a:pt x="9243" y="11725"/>
                  </a:lnTo>
                  <a:lnTo>
                    <a:pt x="9746" y="11401"/>
                  </a:lnTo>
                  <a:lnTo>
                    <a:pt x="10214" y="11041"/>
                  </a:lnTo>
                  <a:lnTo>
                    <a:pt x="10681" y="10646"/>
                  </a:lnTo>
                  <a:lnTo>
                    <a:pt x="11077" y="10214"/>
                  </a:lnTo>
                  <a:lnTo>
                    <a:pt x="11436" y="9711"/>
                  </a:lnTo>
                  <a:lnTo>
                    <a:pt x="11760" y="9207"/>
                  </a:lnTo>
                  <a:lnTo>
                    <a:pt x="12012" y="8668"/>
                  </a:lnTo>
                  <a:lnTo>
                    <a:pt x="12227" y="8092"/>
                  </a:lnTo>
                  <a:lnTo>
                    <a:pt x="12371" y="7481"/>
                  </a:lnTo>
                  <a:lnTo>
                    <a:pt x="12479" y="6870"/>
                  </a:lnTo>
                  <a:lnTo>
                    <a:pt x="12515" y="6222"/>
                  </a:lnTo>
                  <a:lnTo>
                    <a:pt x="12479" y="5611"/>
                  </a:lnTo>
                  <a:lnTo>
                    <a:pt x="12371" y="4964"/>
                  </a:lnTo>
                  <a:lnTo>
                    <a:pt x="12227" y="4388"/>
                  </a:lnTo>
                  <a:lnTo>
                    <a:pt x="12012" y="3813"/>
                  </a:lnTo>
                  <a:lnTo>
                    <a:pt x="11760" y="3273"/>
                  </a:lnTo>
                  <a:lnTo>
                    <a:pt x="11436" y="2734"/>
                  </a:lnTo>
                  <a:lnTo>
                    <a:pt x="11077" y="2267"/>
                  </a:lnTo>
                  <a:lnTo>
                    <a:pt x="10681" y="1835"/>
                  </a:lnTo>
                  <a:lnTo>
                    <a:pt x="10214" y="1403"/>
                  </a:lnTo>
                  <a:lnTo>
                    <a:pt x="9746" y="1044"/>
                  </a:lnTo>
                  <a:lnTo>
                    <a:pt x="9243" y="756"/>
                  </a:lnTo>
                  <a:lnTo>
                    <a:pt x="8667" y="468"/>
                  </a:lnTo>
                  <a:lnTo>
                    <a:pt x="8092" y="289"/>
                  </a:lnTo>
                  <a:lnTo>
                    <a:pt x="7516" y="109"/>
                  </a:lnTo>
                  <a:lnTo>
                    <a:pt x="6905" y="37"/>
                  </a:lnTo>
                  <a:lnTo>
                    <a:pt x="6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5347897" y="2862144"/>
              <a:ext cx="38211" cy="89976"/>
            </a:xfrm>
            <a:custGeom>
              <a:avLst/>
              <a:gdLst/>
              <a:ahLst/>
              <a:cxnLst/>
              <a:rect l="l" t="t" r="r" b="b"/>
              <a:pathLst>
                <a:path w="4460" h="10502" extrusionOk="0">
                  <a:moveTo>
                    <a:pt x="2230" y="0"/>
                  </a:moveTo>
                  <a:lnTo>
                    <a:pt x="2014" y="36"/>
                  </a:lnTo>
                  <a:lnTo>
                    <a:pt x="1762" y="72"/>
                  </a:lnTo>
                  <a:lnTo>
                    <a:pt x="1547" y="108"/>
                  </a:lnTo>
                  <a:lnTo>
                    <a:pt x="1367" y="180"/>
                  </a:lnTo>
                  <a:lnTo>
                    <a:pt x="971" y="396"/>
                  </a:lnTo>
                  <a:lnTo>
                    <a:pt x="647" y="648"/>
                  </a:lnTo>
                  <a:lnTo>
                    <a:pt x="396" y="1007"/>
                  </a:lnTo>
                  <a:lnTo>
                    <a:pt x="180" y="1367"/>
                  </a:lnTo>
                  <a:lnTo>
                    <a:pt x="108" y="1583"/>
                  </a:lnTo>
                  <a:lnTo>
                    <a:pt x="36" y="1798"/>
                  </a:lnTo>
                  <a:lnTo>
                    <a:pt x="0" y="2014"/>
                  </a:lnTo>
                  <a:lnTo>
                    <a:pt x="0" y="2230"/>
                  </a:lnTo>
                  <a:lnTo>
                    <a:pt x="0" y="8272"/>
                  </a:lnTo>
                  <a:lnTo>
                    <a:pt x="0" y="8487"/>
                  </a:lnTo>
                  <a:lnTo>
                    <a:pt x="36" y="8703"/>
                  </a:lnTo>
                  <a:lnTo>
                    <a:pt x="108" y="8919"/>
                  </a:lnTo>
                  <a:lnTo>
                    <a:pt x="180" y="9135"/>
                  </a:lnTo>
                  <a:lnTo>
                    <a:pt x="396" y="9494"/>
                  </a:lnTo>
                  <a:lnTo>
                    <a:pt x="647" y="9854"/>
                  </a:lnTo>
                  <a:lnTo>
                    <a:pt x="971" y="10106"/>
                  </a:lnTo>
                  <a:lnTo>
                    <a:pt x="1367" y="10321"/>
                  </a:lnTo>
                  <a:lnTo>
                    <a:pt x="1547" y="10393"/>
                  </a:lnTo>
                  <a:lnTo>
                    <a:pt x="1762" y="10429"/>
                  </a:lnTo>
                  <a:lnTo>
                    <a:pt x="2014" y="10465"/>
                  </a:lnTo>
                  <a:lnTo>
                    <a:pt x="2230" y="10501"/>
                  </a:lnTo>
                  <a:lnTo>
                    <a:pt x="2446" y="10465"/>
                  </a:lnTo>
                  <a:lnTo>
                    <a:pt x="2661" y="10429"/>
                  </a:lnTo>
                  <a:lnTo>
                    <a:pt x="2877" y="10393"/>
                  </a:lnTo>
                  <a:lnTo>
                    <a:pt x="3093" y="10321"/>
                  </a:lnTo>
                  <a:lnTo>
                    <a:pt x="3488" y="10106"/>
                  </a:lnTo>
                  <a:lnTo>
                    <a:pt x="3812" y="9854"/>
                  </a:lnTo>
                  <a:lnTo>
                    <a:pt x="4064" y="9494"/>
                  </a:lnTo>
                  <a:lnTo>
                    <a:pt x="4280" y="9135"/>
                  </a:lnTo>
                  <a:lnTo>
                    <a:pt x="4352" y="8919"/>
                  </a:lnTo>
                  <a:lnTo>
                    <a:pt x="4423" y="8703"/>
                  </a:lnTo>
                  <a:lnTo>
                    <a:pt x="4459" y="8487"/>
                  </a:lnTo>
                  <a:lnTo>
                    <a:pt x="4459" y="8272"/>
                  </a:lnTo>
                  <a:lnTo>
                    <a:pt x="4459" y="2230"/>
                  </a:lnTo>
                  <a:lnTo>
                    <a:pt x="4459" y="2014"/>
                  </a:lnTo>
                  <a:lnTo>
                    <a:pt x="4423" y="1798"/>
                  </a:lnTo>
                  <a:lnTo>
                    <a:pt x="4352" y="1583"/>
                  </a:lnTo>
                  <a:lnTo>
                    <a:pt x="4280" y="1367"/>
                  </a:lnTo>
                  <a:lnTo>
                    <a:pt x="4064" y="1007"/>
                  </a:lnTo>
                  <a:lnTo>
                    <a:pt x="3812" y="648"/>
                  </a:lnTo>
                  <a:lnTo>
                    <a:pt x="3488" y="396"/>
                  </a:lnTo>
                  <a:lnTo>
                    <a:pt x="3093" y="180"/>
                  </a:lnTo>
                  <a:lnTo>
                    <a:pt x="2877" y="108"/>
                  </a:lnTo>
                  <a:lnTo>
                    <a:pt x="2661" y="72"/>
                  </a:lnTo>
                  <a:lnTo>
                    <a:pt x="2446" y="36"/>
                  </a:lnTo>
                  <a:lnTo>
                    <a:pt x="2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5245292" y="2582073"/>
              <a:ext cx="243411" cy="232325"/>
            </a:xfrm>
            <a:custGeom>
              <a:avLst/>
              <a:gdLst/>
              <a:ahLst/>
              <a:cxnLst/>
              <a:rect l="l" t="t" r="r" b="b"/>
              <a:pathLst>
                <a:path w="28411" h="27117" extrusionOk="0">
                  <a:moveTo>
                    <a:pt x="14206" y="1"/>
                  </a:moveTo>
                  <a:lnTo>
                    <a:pt x="13487" y="37"/>
                  </a:lnTo>
                  <a:lnTo>
                    <a:pt x="12767" y="73"/>
                  </a:lnTo>
                  <a:lnTo>
                    <a:pt x="12048" y="181"/>
                  </a:lnTo>
                  <a:lnTo>
                    <a:pt x="11329" y="289"/>
                  </a:lnTo>
                  <a:lnTo>
                    <a:pt x="10646" y="468"/>
                  </a:lnTo>
                  <a:lnTo>
                    <a:pt x="9962" y="648"/>
                  </a:lnTo>
                  <a:lnTo>
                    <a:pt x="9315" y="864"/>
                  </a:lnTo>
                  <a:lnTo>
                    <a:pt x="8668" y="1116"/>
                  </a:lnTo>
                  <a:lnTo>
                    <a:pt x="8056" y="1404"/>
                  </a:lnTo>
                  <a:lnTo>
                    <a:pt x="7445" y="1727"/>
                  </a:lnTo>
                  <a:lnTo>
                    <a:pt x="6834" y="2051"/>
                  </a:lnTo>
                  <a:lnTo>
                    <a:pt x="6258" y="2446"/>
                  </a:lnTo>
                  <a:lnTo>
                    <a:pt x="5719" y="2842"/>
                  </a:lnTo>
                  <a:lnTo>
                    <a:pt x="5179" y="3238"/>
                  </a:lnTo>
                  <a:lnTo>
                    <a:pt x="4640" y="3705"/>
                  </a:lnTo>
                  <a:lnTo>
                    <a:pt x="4172" y="4173"/>
                  </a:lnTo>
                  <a:lnTo>
                    <a:pt x="3669" y="4676"/>
                  </a:lnTo>
                  <a:lnTo>
                    <a:pt x="3237" y="5180"/>
                  </a:lnTo>
                  <a:lnTo>
                    <a:pt x="2806" y="5719"/>
                  </a:lnTo>
                  <a:lnTo>
                    <a:pt x="2410" y="6294"/>
                  </a:lnTo>
                  <a:lnTo>
                    <a:pt x="2051" y="6870"/>
                  </a:lnTo>
                  <a:lnTo>
                    <a:pt x="1691" y="7445"/>
                  </a:lnTo>
                  <a:lnTo>
                    <a:pt x="1403" y="8056"/>
                  </a:lnTo>
                  <a:lnTo>
                    <a:pt x="1116" y="8704"/>
                  </a:lnTo>
                  <a:lnTo>
                    <a:pt x="864" y="9351"/>
                  </a:lnTo>
                  <a:lnTo>
                    <a:pt x="612" y="9998"/>
                  </a:lnTo>
                  <a:lnTo>
                    <a:pt x="432" y="10682"/>
                  </a:lnTo>
                  <a:lnTo>
                    <a:pt x="289" y="11365"/>
                  </a:lnTo>
                  <a:lnTo>
                    <a:pt x="145" y="12048"/>
                  </a:lnTo>
                  <a:lnTo>
                    <a:pt x="73" y="12767"/>
                  </a:lnTo>
                  <a:lnTo>
                    <a:pt x="1" y="13487"/>
                  </a:lnTo>
                  <a:lnTo>
                    <a:pt x="1" y="14206"/>
                  </a:lnTo>
                  <a:lnTo>
                    <a:pt x="1" y="24887"/>
                  </a:lnTo>
                  <a:lnTo>
                    <a:pt x="1" y="25102"/>
                  </a:lnTo>
                  <a:lnTo>
                    <a:pt x="37" y="25354"/>
                  </a:lnTo>
                  <a:lnTo>
                    <a:pt x="73" y="25570"/>
                  </a:lnTo>
                  <a:lnTo>
                    <a:pt x="145" y="25750"/>
                  </a:lnTo>
                  <a:lnTo>
                    <a:pt x="360" y="26145"/>
                  </a:lnTo>
                  <a:lnTo>
                    <a:pt x="648" y="26469"/>
                  </a:lnTo>
                  <a:lnTo>
                    <a:pt x="972" y="26757"/>
                  </a:lnTo>
                  <a:lnTo>
                    <a:pt x="1331" y="26936"/>
                  </a:lnTo>
                  <a:lnTo>
                    <a:pt x="1547" y="27008"/>
                  </a:lnTo>
                  <a:lnTo>
                    <a:pt x="1763" y="27080"/>
                  </a:lnTo>
                  <a:lnTo>
                    <a:pt x="1979" y="27116"/>
                  </a:lnTo>
                  <a:lnTo>
                    <a:pt x="2446" y="27116"/>
                  </a:lnTo>
                  <a:lnTo>
                    <a:pt x="2662" y="27080"/>
                  </a:lnTo>
                  <a:lnTo>
                    <a:pt x="2878" y="27008"/>
                  </a:lnTo>
                  <a:lnTo>
                    <a:pt x="3094" y="26936"/>
                  </a:lnTo>
                  <a:lnTo>
                    <a:pt x="3453" y="26757"/>
                  </a:lnTo>
                  <a:lnTo>
                    <a:pt x="3777" y="26469"/>
                  </a:lnTo>
                  <a:lnTo>
                    <a:pt x="4065" y="26145"/>
                  </a:lnTo>
                  <a:lnTo>
                    <a:pt x="4280" y="25750"/>
                  </a:lnTo>
                  <a:lnTo>
                    <a:pt x="4352" y="25570"/>
                  </a:lnTo>
                  <a:lnTo>
                    <a:pt x="4388" y="25354"/>
                  </a:lnTo>
                  <a:lnTo>
                    <a:pt x="4424" y="25102"/>
                  </a:lnTo>
                  <a:lnTo>
                    <a:pt x="4460" y="24887"/>
                  </a:lnTo>
                  <a:lnTo>
                    <a:pt x="4460" y="14206"/>
                  </a:lnTo>
                  <a:lnTo>
                    <a:pt x="4460" y="13702"/>
                  </a:lnTo>
                  <a:lnTo>
                    <a:pt x="4496" y="13235"/>
                  </a:lnTo>
                  <a:lnTo>
                    <a:pt x="4568" y="12732"/>
                  </a:lnTo>
                  <a:lnTo>
                    <a:pt x="4640" y="12264"/>
                  </a:lnTo>
                  <a:lnTo>
                    <a:pt x="4748" y="11796"/>
                  </a:lnTo>
                  <a:lnTo>
                    <a:pt x="4892" y="11329"/>
                  </a:lnTo>
                  <a:lnTo>
                    <a:pt x="5036" y="10861"/>
                  </a:lnTo>
                  <a:lnTo>
                    <a:pt x="5215" y="10430"/>
                  </a:lnTo>
                  <a:lnTo>
                    <a:pt x="5395" y="9998"/>
                  </a:lnTo>
                  <a:lnTo>
                    <a:pt x="5611" y="9567"/>
                  </a:lnTo>
                  <a:lnTo>
                    <a:pt x="5863" y="9171"/>
                  </a:lnTo>
                  <a:lnTo>
                    <a:pt x="6114" y="8776"/>
                  </a:lnTo>
                  <a:lnTo>
                    <a:pt x="6402" y="8380"/>
                  </a:lnTo>
                  <a:lnTo>
                    <a:pt x="6690" y="8020"/>
                  </a:lnTo>
                  <a:lnTo>
                    <a:pt x="6977" y="7661"/>
                  </a:lnTo>
                  <a:lnTo>
                    <a:pt x="7301" y="7337"/>
                  </a:lnTo>
                  <a:lnTo>
                    <a:pt x="7661" y="7014"/>
                  </a:lnTo>
                  <a:lnTo>
                    <a:pt x="7984" y="6690"/>
                  </a:lnTo>
                  <a:lnTo>
                    <a:pt x="8380" y="6402"/>
                  </a:lnTo>
                  <a:lnTo>
                    <a:pt x="8740" y="6115"/>
                  </a:lnTo>
                  <a:lnTo>
                    <a:pt x="9135" y="5863"/>
                  </a:lnTo>
                  <a:lnTo>
                    <a:pt x="9567" y="5647"/>
                  </a:lnTo>
                  <a:lnTo>
                    <a:pt x="9962" y="5431"/>
                  </a:lnTo>
                  <a:lnTo>
                    <a:pt x="10394" y="5215"/>
                  </a:lnTo>
                  <a:lnTo>
                    <a:pt x="10861" y="5072"/>
                  </a:lnTo>
                  <a:lnTo>
                    <a:pt x="11293" y="4892"/>
                  </a:lnTo>
                  <a:lnTo>
                    <a:pt x="11760" y="4784"/>
                  </a:lnTo>
                  <a:lnTo>
                    <a:pt x="12228" y="4676"/>
                  </a:lnTo>
                  <a:lnTo>
                    <a:pt x="12731" y="4568"/>
                  </a:lnTo>
                  <a:lnTo>
                    <a:pt x="13199" y="4496"/>
                  </a:lnTo>
                  <a:lnTo>
                    <a:pt x="13702" y="4460"/>
                  </a:lnTo>
                  <a:lnTo>
                    <a:pt x="14709" y="4460"/>
                  </a:lnTo>
                  <a:lnTo>
                    <a:pt x="15213" y="4496"/>
                  </a:lnTo>
                  <a:lnTo>
                    <a:pt x="15680" y="4568"/>
                  </a:lnTo>
                  <a:lnTo>
                    <a:pt x="16184" y="4676"/>
                  </a:lnTo>
                  <a:lnTo>
                    <a:pt x="16651" y="4784"/>
                  </a:lnTo>
                  <a:lnTo>
                    <a:pt x="17119" y="4892"/>
                  </a:lnTo>
                  <a:lnTo>
                    <a:pt x="17550" y="5072"/>
                  </a:lnTo>
                  <a:lnTo>
                    <a:pt x="17982" y="5215"/>
                  </a:lnTo>
                  <a:lnTo>
                    <a:pt x="18413" y="5431"/>
                  </a:lnTo>
                  <a:lnTo>
                    <a:pt x="18845" y="5647"/>
                  </a:lnTo>
                  <a:lnTo>
                    <a:pt x="19276" y="5863"/>
                  </a:lnTo>
                  <a:lnTo>
                    <a:pt x="19672" y="6115"/>
                  </a:lnTo>
                  <a:lnTo>
                    <a:pt x="20032" y="6402"/>
                  </a:lnTo>
                  <a:lnTo>
                    <a:pt x="20391" y="6690"/>
                  </a:lnTo>
                  <a:lnTo>
                    <a:pt x="20751" y="7014"/>
                  </a:lnTo>
                  <a:lnTo>
                    <a:pt x="21110" y="7337"/>
                  </a:lnTo>
                  <a:lnTo>
                    <a:pt x="21434" y="7661"/>
                  </a:lnTo>
                  <a:lnTo>
                    <a:pt x="21722" y="8020"/>
                  </a:lnTo>
                  <a:lnTo>
                    <a:pt x="22010" y="8380"/>
                  </a:lnTo>
                  <a:lnTo>
                    <a:pt x="22297" y="8776"/>
                  </a:lnTo>
                  <a:lnTo>
                    <a:pt x="22549" y="9171"/>
                  </a:lnTo>
                  <a:lnTo>
                    <a:pt x="22765" y="9567"/>
                  </a:lnTo>
                  <a:lnTo>
                    <a:pt x="22981" y="9998"/>
                  </a:lnTo>
                  <a:lnTo>
                    <a:pt x="23196" y="10430"/>
                  </a:lnTo>
                  <a:lnTo>
                    <a:pt x="23376" y="10861"/>
                  </a:lnTo>
                  <a:lnTo>
                    <a:pt x="23520" y="11329"/>
                  </a:lnTo>
                  <a:lnTo>
                    <a:pt x="23664" y="11796"/>
                  </a:lnTo>
                  <a:lnTo>
                    <a:pt x="23772" y="12264"/>
                  </a:lnTo>
                  <a:lnTo>
                    <a:pt x="23844" y="12732"/>
                  </a:lnTo>
                  <a:lnTo>
                    <a:pt x="23916" y="13235"/>
                  </a:lnTo>
                  <a:lnTo>
                    <a:pt x="23951" y="13702"/>
                  </a:lnTo>
                  <a:lnTo>
                    <a:pt x="23951" y="14206"/>
                  </a:lnTo>
                  <a:lnTo>
                    <a:pt x="23951" y="24887"/>
                  </a:lnTo>
                  <a:lnTo>
                    <a:pt x="23987" y="25102"/>
                  </a:lnTo>
                  <a:lnTo>
                    <a:pt x="24023" y="25354"/>
                  </a:lnTo>
                  <a:lnTo>
                    <a:pt x="24059" y="25570"/>
                  </a:lnTo>
                  <a:lnTo>
                    <a:pt x="24131" y="25750"/>
                  </a:lnTo>
                  <a:lnTo>
                    <a:pt x="24347" y="26145"/>
                  </a:lnTo>
                  <a:lnTo>
                    <a:pt x="24599" y="26469"/>
                  </a:lnTo>
                  <a:lnTo>
                    <a:pt x="24958" y="26757"/>
                  </a:lnTo>
                  <a:lnTo>
                    <a:pt x="25318" y="26936"/>
                  </a:lnTo>
                  <a:lnTo>
                    <a:pt x="25534" y="27008"/>
                  </a:lnTo>
                  <a:lnTo>
                    <a:pt x="25750" y="27080"/>
                  </a:lnTo>
                  <a:lnTo>
                    <a:pt x="25965" y="27116"/>
                  </a:lnTo>
                  <a:lnTo>
                    <a:pt x="26433" y="27116"/>
                  </a:lnTo>
                  <a:lnTo>
                    <a:pt x="26649" y="27080"/>
                  </a:lnTo>
                  <a:lnTo>
                    <a:pt x="26864" y="27008"/>
                  </a:lnTo>
                  <a:lnTo>
                    <a:pt x="27044" y="26936"/>
                  </a:lnTo>
                  <a:lnTo>
                    <a:pt x="27440" y="26757"/>
                  </a:lnTo>
                  <a:lnTo>
                    <a:pt x="27763" y="26469"/>
                  </a:lnTo>
                  <a:lnTo>
                    <a:pt x="28051" y="26145"/>
                  </a:lnTo>
                  <a:lnTo>
                    <a:pt x="28231" y="25750"/>
                  </a:lnTo>
                  <a:lnTo>
                    <a:pt x="28303" y="25570"/>
                  </a:lnTo>
                  <a:lnTo>
                    <a:pt x="28375" y="25354"/>
                  </a:lnTo>
                  <a:lnTo>
                    <a:pt x="28411" y="25102"/>
                  </a:lnTo>
                  <a:lnTo>
                    <a:pt x="28411" y="24887"/>
                  </a:lnTo>
                  <a:lnTo>
                    <a:pt x="28411" y="14206"/>
                  </a:lnTo>
                  <a:lnTo>
                    <a:pt x="28411" y="13487"/>
                  </a:lnTo>
                  <a:lnTo>
                    <a:pt x="28339" y="12767"/>
                  </a:lnTo>
                  <a:lnTo>
                    <a:pt x="28267" y="12048"/>
                  </a:lnTo>
                  <a:lnTo>
                    <a:pt x="28123" y="11365"/>
                  </a:lnTo>
                  <a:lnTo>
                    <a:pt x="27979" y="10682"/>
                  </a:lnTo>
                  <a:lnTo>
                    <a:pt x="27763" y="9998"/>
                  </a:lnTo>
                  <a:lnTo>
                    <a:pt x="27548" y="9351"/>
                  </a:lnTo>
                  <a:lnTo>
                    <a:pt x="27296" y="8704"/>
                  </a:lnTo>
                  <a:lnTo>
                    <a:pt x="27008" y="8056"/>
                  </a:lnTo>
                  <a:lnTo>
                    <a:pt x="26685" y="7445"/>
                  </a:lnTo>
                  <a:lnTo>
                    <a:pt x="26361" y="6870"/>
                  </a:lnTo>
                  <a:lnTo>
                    <a:pt x="26001" y="6294"/>
                  </a:lnTo>
                  <a:lnTo>
                    <a:pt x="25606" y="5719"/>
                  </a:lnTo>
                  <a:lnTo>
                    <a:pt x="25174" y="5180"/>
                  </a:lnTo>
                  <a:lnTo>
                    <a:pt x="24707" y="4676"/>
                  </a:lnTo>
                  <a:lnTo>
                    <a:pt x="24239" y="4173"/>
                  </a:lnTo>
                  <a:lnTo>
                    <a:pt x="23772" y="3705"/>
                  </a:lnTo>
                  <a:lnTo>
                    <a:pt x="23232" y="3238"/>
                  </a:lnTo>
                  <a:lnTo>
                    <a:pt x="22693" y="2842"/>
                  </a:lnTo>
                  <a:lnTo>
                    <a:pt x="22153" y="2446"/>
                  </a:lnTo>
                  <a:lnTo>
                    <a:pt x="21578" y="2051"/>
                  </a:lnTo>
                  <a:lnTo>
                    <a:pt x="20967" y="1727"/>
                  </a:lnTo>
                  <a:lnTo>
                    <a:pt x="20355" y="1404"/>
                  </a:lnTo>
                  <a:lnTo>
                    <a:pt x="19744" y="1116"/>
                  </a:lnTo>
                  <a:lnTo>
                    <a:pt x="19097" y="864"/>
                  </a:lnTo>
                  <a:lnTo>
                    <a:pt x="18413" y="648"/>
                  </a:lnTo>
                  <a:lnTo>
                    <a:pt x="17766" y="468"/>
                  </a:lnTo>
                  <a:lnTo>
                    <a:pt x="17047" y="289"/>
                  </a:lnTo>
                  <a:lnTo>
                    <a:pt x="16364" y="181"/>
                  </a:lnTo>
                  <a:lnTo>
                    <a:pt x="15644" y="73"/>
                  </a:lnTo>
                  <a:lnTo>
                    <a:pt x="14925" y="37"/>
                  </a:lnTo>
                  <a:lnTo>
                    <a:pt x="142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57"/>
          <p:cNvSpPr/>
          <p:nvPr/>
        </p:nvSpPr>
        <p:spPr>
          <a:xfrm>
            <a:off x="3094497" y="2379724"/>
            <a:ext cx="509700" cy="5097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1</a:t>
            </a:r>
            <a:endParaRPr/>
          </a:p>
        </p:txBody>
      </p:sp>
      <p:sp>
        <p:nvSpPr>
          <p:cNvPr id="2658" name="Google Shape;2658;p57"/>
          <p:cNvSpPr/>
          <p:nvPr/>
        </p:nvSpPr>
        <p:spPr>
          <a:xfrm>
            <a:off x="5539803" y="2379724"/>
            <a:ext cx="509700" cy="5097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3</a:t>
            </a:r>
            <a:endParaRPr/>
          </a:p>
        </p:txBody>
      </p:sp>
      <p:sp>
        <p:nvSpPr>
          <p:cNvPr id="2659" name="Google Shape;2659;p57"/>
          <p:cNvSpPr/>
          <p:nvPr/>
        </p:nvSpPr>
        <p:spPr>
          <a:xfrm>
            <a:off x="4317150" y="3544039"/>
            <a:ext cx="509700" cy="5097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2</a:t>
            </a:r>
            <a:endParaRPr/>
          </a:p>
        </p:txBody>
      </p:sp>
    </p:spTree>
    <p:extLst>
      <p:ext uri="{BB962C8B-B14F-4D97-AF65-F5344CB8AC3E}">
        <p14:creationId xmlns:p14="http://schemas.microsoft.com/office/powerpoint/2010/main" val="657204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 Of annotating</a:t>
            </a:r>
            <a:r>
              <a:rPr lang="en" dirty="0"/>
              <a:t> </a:t>
            </a:r>
            <a:r>
              <a:rPr lang="en" dirty="0">
                <a:latin typeface="Nunito Sans"/>
                <a:ea typeface="Nunito Sans"/>
                <a:cs typeface="Nunito Sans"/>
                <a:sym typeface="Nunito Sans"/>
              </a:rPr>
              <a:t>image using </a:t>
            </a:r>
            <a:r>
              <a:rPr lang="en" dirty="0" err="1">
                <a:latin typeface="Nunito Sans"/>
                <a:ea typeface="Nunito Sans"/>
                <a:cs typeface="Nunito Sans"/>
                <a:sym typeface="Nunito Sans"/>
              </a:rPr>
              <a:t>labelImg</a:t>
            </a:r>
            <a:endParaRPr dirty="0"/>
          </a:p>
        </p:txBody>
      </p:sp>
      <p:pic>
        <p:nvPicPr>
          <p:cNvPr id="2803" name="Google Shape;2803;p63"/>
          <p:cNvPicPr preferRelativeResize="0"/>
          <p:nvPr/>
        </p:nvPicPr>
        <p:blipFill rotWithShape="1">
          <a:blip r:embed="rId3"/>
          <a:srcRect l="-58" t="-753" r="14545" b="753"/>
          <a:stretch/>
        </p:blipFill>
        <p:spPr>
          <a:xfrm>
            <a:off x="1986029" y="1172512"/>
            <a:ext cx="5171891" cy="3327000"/>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152491" y="3741750"/>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8342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enerate </a:t>
            </a:r>
            <a:r>
              <a:rPr lang="en" dirty="0">
                <a:latin typeface="Nunito Sans" pitchFamily="2" charset="0"/>
              </a:rPr>
              <a:t>dataset</a:t>
            </a:r>
            <a:r>
              <a:rPr lang="en" dirty="0"/>
              <a:t> </a:t>
            </a:r>
            <a:endParaRPr dirty="0"/>
          </a:p>
        </p:txBody>
      </p:sp>
      <p:sp>
        <p:nvSpPr>
          <p:cNvPr id="2794" name="Google Shape;2794;p63"/>
          <p:cNvSpPr txBox="1">
            <a:spLocks noGrp="1"/>
          </p:cNvSpPr>
          <p:nvPr>
            <p:ph type="subTitle" idx="1"/>
          </p:nvPr>
        </p:nvSpPr>
        <p:spPr>
          <a:xfrm>
            <a:off x="6043289" y="1190700"/>
            <a:ext cx="20118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a:t>pload images</a:t>
            </a:r>
            <a:endParaRPr dirty="0"/>
          </a:p>
        </p:txBody>
      </p:sp>
      <p:sp>
        <p:nvSpPr>
          <p:cNvPr id="2795" name="Google Shape;2795;p63"/>
          <p:cNvSpPr txBox="1">
            <a:spLocks noGrp="1"/>
          </p:cNvSpPr>
          <p:nvPr>
            <p:ph type="subTitle" idx="2"/>
          </p:nvPr>
        </p:nvSpPr>
        <p:spPr>
          <a:xfrm>
            <a:off x="6043298" y="1605900"/>
            <a:ext cx="2488053" cy="4789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a:t>pload images to google drive</a:t>
            </a:r>
            <a:endParaRPr dirty="0"/>
          </a:p>
        </p:txBody>
      </p:sp>
      <p:sp>
        <p:nvSpPr>
          <p:cNvPr id="2796" name="Google Shape;2796;p63"/>
          <p:cNvSpPr txBox="1">
            <a:spLocks noGrp="1"/>
          </p:cNvSpPr>
          <p:nvPr>
            <p:ph type="subTitle" idx="3"/>
          </p:nvPr>
        </p:nvSpPr>
        <p:spPr>
          <a:xfrm>
            <a:off x="6043288" y="2409900"/>
            <a:ext cx="2744095" cy="23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a:t>pload annotation file</a:t>
            </a:r>
            <a:endParaRPr dirty="0"/>
          </a:p>
        </p:txBody>
      </p:sp>
      <p:sp>
        <p:nvSpPr>
          <p:cNvPr id="2797" name="Google Shape;2797;p63"/>
          <p:cNvSpPr txBox="1">
            <a:spLocks noGrp="1"/>
          </p:cNvSpPr>
          <p:nvPr>
            <p:ph type="subTitle" idx="4"/>
          </p:nvPr>
        </p:nvSpPr>
        <p:spPr>
          <a:xfrm>
            <a:off x="6043289" y="2825100"/>
            <a:ext cx="2835534" cy="4301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Upload annotation files to google drive</a:t>
            </a:r>
          </a:p>
        </p:txBody>
      </p:sp>
      <p:sp>
        <p:nvSpPr>
          <p:cNvPr id="2798" name="Google Shape;2798;p63"/>
          <p:cNvSpPr txBox="1">
            <a:spLocks noGrp="1"/>
          </p:cNvSpPr>
          <p:nvPr>
            <p:ph type="subTitle" idx="5"/>
          </p:nvPr>
        </p:nvSpPr>
        <p:spPr>
          <a:xfrm>
            <a:off x="6043288" y="3629100"/>
            <a:ext cx="2835535" cy="23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 dirty="0"/>
              <a:t>ccess using colab API</a:t>
            </a:r>
            <a:endParaRPr dirty="0"/>
          </a:p>
        </p:txBody>
      </p:sp>
      <p:sp>
        <p:nvSpPr>
          <p:cNvPr id="2799" name="Google Shape;2799;p63"/>
          <p:cNvSpPr txBox="1">
            <a:spLocks noGrp="1"/>
          </p:cNvSpPr>
          <p:nvPr>
            <p:ph type="subTitle" idx="6"/>
          </p:nvPr>
        </p:nvSpPr>
        <p:spPr>
          <a:xfrm>
            <a:off x="6043289" y="4044300"/>
            <a:ext cx="2835534" cy="481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a:t>
            </a:r>
            <a:r>
              <a:rPr lang="en" dirty="0"/>
              <a:t>ccessing the dataset using google.colab module </a:t>
            </a:r>
            <a:endParaRPr dirty="0"/>
          </a:p>
        </p:txBody>
      </p:sp>
      <p:sp>
        <p:nvSpPr>
          <p:cNvPr id="2800" name="Google Shape;2800;p63"/>
          <p:cNvSpPr/>
          <p:nvPr/>
        </p:nvSpPr>
        <p:spPr>
          <a:xfrm>
            <a:off x="5051311" y="11907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051311" y="24099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051311" y="36291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3" name="Google Shape;2803;p63"/>
          <p:cNvPicPr preferRelativeResize="0"/>
          <p:nvPr/>
        </p:nvPicPr>
        <p:blipFill rotWithShape="1">
          <a:blip r:embed="rId3"/>
          <a:srcRect l="20065" t="-46" r="1022" b="5721"/>
          <a:stretch/>
        </p:blipFill>
        <p:spPr>
          <a:xfrm>
            <a:off x="937000" y="1196050"/>
            <a:ext cx="3685200" cy="3138206"/>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671750" y="3783425"/>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63"/>
          <p:cNvGrpSpPr/>
          <p:nvPr/>
        </p:nvGrpSpPr>
        <p:grpSpPr>
          <a:xfrm>
            <a:off x="5281549" y="1386700"/>
            <a:ext cx="320425" cy="388900"/>
            <a:chOff x="6223650" y="2682100"/>
            <a:chExt cx="320425" cy="388900"/>
          </a:xfrm>
        </p:grpSpPr>
        <p:sp>
          <p:nvSpPr>
            <p:cNvPr id="2816" name="Google Shape;2816;p63"/>
            <p:cNvSpPr/>
            <p:nvPr/>
          </p:nvSpPr>
          <p:spPr>
            <a:xfrm>
              <a:off x="6306975" y="2717625"/>
              <a:ext cx="126625" cy="99500"/>
            </a:xfrm>
            <a:custGeom>
              <a:avLst/>
              <a:gdLst/>
              <a:ahLst/>
              <a:cxnLst/>
              <a:rect l="l" t="t" r="r" b="b"/>
              <a:pathLst>
                <a:path w="5065" h="3980" extrusionOk="0">
                  <a:moveTo>
                    <a:pt x="3153" y="2610"/>
                  </a:moveTo>
                  <a:lnTo>
                    <a:pt x="3256" y="2636"/>
                  </a:lnTo>
                  <a:lnTo>
                    <a:pt x="3334" y="2688"/>
                  </a:lnTo>
                  <a:lnTo>
                    <a:pt x="3385" y="2739"/>
                  </a:lnTo>
                  <a:lnTo>
                    <a:pt x="3437" y="2791"/>
                  </a:lnTo>
                  <a:lnTo>
                    <a:pt x="3489" y="2869"/>
                  </a:lnTo>
                  <a:lnTo>
                    <a:pt x="3514" y="2972"/>
                  </a:lnTo>
                  <a:lnTo>
                    <a:pt x="3514" y="3049"/>
                  </a:lnTo>
                  <a:lnTo>
                    <a:pt x="3514" y="3153"/>
                  </a:lnTo>
                  <a:lnTo>
                    <a:pt x="3489" y="3230"/>
                  </a:lnTo>
                  <a:lnTo>
                    <a:pt x="3437" y="3308"/>
                  </a:lnTo>
                  <a:lnTo>
                    <a:pt x="3385" y="3385"/>
                  </a:lnTo>
                  <a:lnTo>
                    <a:pt x="3334" y="3437"/>
                  </a:lnTo>
                  <a:lnTo>
                    <a:pt x="3256" y="3489"/>
                  </a:lnTo>
                  <a:lnTo>
                    <a:pt x="3153" y="3514"/>
                  </a:lnTo>
                  <a:lnTo>
                    <a:pt x="2972" y="3514"/>
                  </a:lnTo>
                  <a:lnTo>
                    <a:pt x="2894" y="3489"/>
                  </a:lnTo>
                  <a:lnTo>
                    <a:pt x="2817" y="3437"/>
                  </a:lnTo>
                  <a:lnTo>
                    <a:pt x="2739" y="3385"/>
                  </a:lnTo>
                  <a:lnTo>
                    <a:pt x="2688" y="3308"/>
                  </a:lnTo>
                  <a:lnTo>
                    <a:pt x="2636" y="3230"/>
                  </a:lnTo>
                  <a:lnTo>
                    <a:pt x="2610" y="3153"/>
                  </a:lnTo>
                  <a:lnTo>
                    <a:pt x="2610" y="3049"/>
                  </a:lnTo>
                  <a:lnTo>
                    <a:pt x="2610" y="2972"/>
                  </a:lnTo>
                  <a:lnTo>
                    <a:pt x="2636" y="2869"/>
                  </a:lnTo>
                  <a:lnTo>
                    <a:pt x="2688" y="2791"/>
                  </a:lnTo>
                  <a:lnTo>
                    <a:pt x="2739" y="2739"/>
                  </a:lnTo>
                  <a:lnTo>
                    <a:pt x="2817" y="2688"/>
                  </a:lnTo>
                  <a:lnTo>
                    <a:pt x="2894" y="2636"/>
                  </a:lnTo>
                  <a:lnTo>
                    <a:pt x="2972" y="2610"/>
                  </a:lnTo>
                  <a:close/>
                  <a:moveTo>
                    <a:pt x="2765" y="0"/>
                  </a:moveTo>
                  <a:lnTo>
                    <a:pt x="2455" y="52"/>
                  </a:lnTo>
                  <a:lnTo>
                    <a:pt x="2145" y="130"/>
                  </a:lnTo>
                  <a:lnTo>
                    <a:pt x="1887" y="233"/>
                  </a:lnTo>
                  <a:lnTo>
                    <a:pt x="1602" y="362"/>
                  </a:lnTo>
                  <a:lnTo>
                    <a:pt x="1344" y="517"/>
                  </a:lnTo>
                  <a:lnTo>
                    <a:pt x="1112" y="698"/>
                  </a:lnTo>
                  <a:lnTo>
                    <a:pt x="905" y="879"/>
                  </a:lnTo>
                  <a:lnTo>
                    <a:pt x="698" y="1112"/>
                  </a:lnTo>
                  <a:lnTo>
                    <a:pt x="517" y="1344"/>
                  </a:lnTo>
                  <a:lnTo>
                    <a:pt x="362" y="1602"/>
                  </a:lnTo>
                  <a:lnTo>
                    <a:pt x="233" y="1861"/>
                  </a:lnTo>
                  <a:lnTo>
                    <a:pt x="130" y="2145"/>
                  </a:lnTo>
                  <a:lnTo>
                    <a:pt x="52" y="2429"/>
                  </a:lnTo>
                  <a:lnTo>
                    <a:pt x="26" y="2739"/>
                  </a:lnTo>
                  <a:lnTo>
                    <a:pt x="0" y="3049"/>
                  </a:lnTo>
                  <a:lnTo>
                    <a:pt x="26" y="3153"/>
                  </a:lnTo>
                  <a:lnTo>
                    <a:pt x="78" y="3204"/>
                  </a:lnTo>
                  <a:lnTo>
                    <a:pt x="130" y="3256"/>
                  </a:lnTo>
                  <a:lnTo>
                    <a:pt x="233" y="3282"/>
                  </a:lnTo>
                  <a:lnTo>
                    <a:pt x="311" y="3256"/>
                  </a:lnTo>
                  <a:lnTo>
                    <a:pt x="388" y="3204"/>
                  </a:lnTo>
                  <a:lnTo>
                    <a:pt x="440" y="3153"/>
                  </a:lnTo>
                  <a:lnTo>
                    <a:pt x="466" y="3049"/>
                  </a:lnTo>
                  <a:lnTo>
                    <a:pt x="466" y="2791"/>
                  </a:lnTo>
                  <a:lnTo>
                    <a:pt x="517" y="2533"/>
                  </a:lnTo>
                  <a:lnTo>
                    <a:pt x="569" y="2274"/>
                  </a:lnTo>
                  <a:lnTo>
                    <a:pt x="672" y="2042"/>
                  </a:lnTo>
                  <a:lnTo>
                    <a:pt x="776" y="1809"/>
                  </a:lnTo>
                  <a:lnTo>
                    <a:pt x="905" y="1602"/>
                  </a:lnTo>
                  <a:lnTo>
                    <a:pt x="1060" y="1396"/>
                  </a:lnTo>
                  <a:lnTo>
                    <a:pt x="1215" y="1215"/>
                  </a:lnTo>
                  <a:lnTo>
                    <a:pt x="1396" y="1034"/>
                  </a:lnTo>
                  <a:lnTo>
                    <a:pt x="1602" y="879"/>
                  </a:lnTo>
                  <a:lnTo>
                    <a:pt x="1835" y="750"/>
                  </a:lnTo>
                  <a:lnTo>
                    <a:pt x="2042" y="646"/>
                  </a:lnTo>
                  <a:lnTo>
                    <a:pt x="2300" y="569"/>
                  </a:lnTo>
                  <a:lnTo>
                    <a:pt x="2533" y="491"/>
                  </a:lnTo>
                  <a:lnTo>
                    <a:pt x="2791" y="466"/>
                  </a:lnTo>
                  <a:lnTo>
                    <a:pt x="3075" y="440"/>
                  </a:lnTo>
                  <a:lnTo>
                    <a:pt x="3437" y="466"/>
                  </a:lnTo>
                  <a:lnTo>
                    <a:pt x="3799" y="543"/>
                  </a:lnTo>
                  <a:lnTo>
                    <a:pt x="4160" y="672"/>
                  </a:lnTo>
                  <a:lnTo>
                    <a:pt x="4496" y="853"/>
                  </a:lnTo>
                  <a:lnTo>
                    <a:pt x="3204" y="2145"/>
                  </a:lnTo>
                  <a:lnTo>
                    <a:pt x="3075" y="2145"/>
                  </a:lnTo>
                  <a:lnTo>
                    <a:pt x="2894" y="2171"/>
                  </a:lnTo>
                  <a:lnTo>
                    <a:pt x="2714" y="2223"/>
                  </a:lnTo>
                  <a:lnTo>
                    <a:pt x="2558" y="2300"/>
                  </a:lnTo>
                  <a:lnTo>
                    <a:pt x="2429" y="2403"/>
                  </a:lnTo>
                  <a:lnTo>
                    <a:pt x="2300" y="2558"/>
                  </a:lnTo>
                  <a:lnTo>
                    <a:pt x="2223" y="2713"/>
                  </a:lnTo>
                  <a:lnTo>
                    <a:pt x="2171" y="2869"/>
                  </a:lnTo>
                  <a:lnTo>
                    <a:pt x="2145" y="3049"/>
                  </a:lnTo>
                  <a:lnTo>
                    <a:pt x="2171" y="3230"/>
                  </a:lnTo>
                  <a:lnTo>
                    <a:pt x="2223" y="3411"/>
                  </a:lnTo>
                  <a:lnTo>
                    <a:pt x="2300" y="3566"/>
                  </a:lnTo>
                  <a:lnTo>
                    <a:pt x="2429" y="3695"/>
                  </a:lnTo>
                  <a:lnTo>
                    <a:pt x="2558" y="3825"/>
                  </a:lnTo>
                  <a:lnTo>
                    <a:pt x="2714" y="3902"/>
                  </a:lnTo>
                  <a:lnTo>
                    <a:pt x="2894" y="3954"/>
                  </a:lnTo>
                  <a:lnTo>
                    <a:pt x="3075" y="3980"/>
                  </a:lnTo>
                  <a:lnTo>
                    <a:pt x="3256" y="3954"/>
                  </a:lnTo>
                  <a:lnTo>
                    <a:pt x="3411" y="3902"/>
                  </a:lnTo>
                  <a:lnTo>
                    <a:pt x="3566" y="3825"/>
                  </a:lnTo>
                  <a:lnTo>
                    <a:pt x="3721" y="3695"/>
                  </a:lnTo>
                  <a:lnTo>
                    <a:pt x="3825" y="3566"/>
                  </a:lnTo>
                  <a:lnTo>
                    <a:pt x="3902" y="3411"/>
                  </a:lnTo>
                  <a:lnTo>
                    <a:pt x="3954" y="3230"/>
                  </a:lnTo>
                  <a:lnTo>
                    <a:pt x="3980" y="3049"/>
                  </a:lnTo>
                  <a:lnTo>
                    <a:pt x="3954" y="2869"/>
                  </a:lnTo>
                  <a:lnTo>
                    <a:pt x="3902" y="2688"/>
                  </a:lnTo>
                  <a:lnTo>
                    <a:pt x="3928" y="2662"/>
                  </a:lnTo>
                  <a:lnTo>
                    <a:pt x="4961" y="1034"/>
                  </a:lnTo>
                  <a:lnTo>
                    <a:pt x="5013" y="982"/>
                  </a:lnTo>
                  <a:lnTo>
                    <a:pt x="5065" y="905"/>
                  </a:lnTo>
                  <a:lnTo>
                    <a:pt x="5065" y="801"/>
                  </a:lnTo>
                  <a:lnTo>
                    <a:pt x="5039" y="724"/>
                  </a:lnTo>
                  <a:lnTo>
                    <a:pt x="4987" y="646"/>
                  </a:lnTo>
                  <a:lnTo>
                    <a:pt x="4781" y="517"/>
                  </a:lnTo>
                  <a:lnTo>
                    <a:pt x="4548" y="362"/>
                  </a:lnTo>
                  <a:lnTo>
                    <a:pt x="4315" y="259"/>
                  </a:lnTo>
                  <a:lnTo>
                    <a:pt x="4083" y="155"/>
                  </a:lnTo>
                  <a:lnTo>
                    <a:pt x="3825" y="78"/>
                  </a:lnTo>
                  <a:lnTo>
                    <a:pt x="3592" y="26"/>
                  </a:lnTo>
                  <a:lnTo>
                    <a:pt x="3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6378025" y="2860375"/>
              <a:ext cx="11650" cy="22650"/>
            </a:xfrm>
            <a:custGeom>
              <a:avLst/>
              <a:gdLst/>
              <a:ahLst/>
              <a:cxnLst/>
              <a:rect l="l" t="t" r="r" b="b"/>
              <a:pathLst>
                <a:path w="466" h="906" extrusionOk="0">
                  <a:moveTo>
                    <a:pt x="233" y="1"/>
                  </a:moveTo>
                  <a:lnTo>
                    <a:pt x="130" y="27"/>
                  </a:lnTo>
                  <a:lnTo>
                    <a:pt x="52" y="78"/>
                  </a:lnTo>
                  <a:lnTo>
                    <a:pt x="27" y="156"/>
                  </a:lnTo>
                  <a:lnTo>
                    <a:pt x="1" y="233"/>
                  </a:lnTo>
                  <a:lnTo>
                    <a:pt x="1" y="698"/>
                  </a:lnTo>
                  <a:lnTo>
                    <a:pt x="27" y="776"/>
                  </a:lnTo>
                  <a:lnTo>
                    <a:pt x="52" y="853"/>
                  </a:lnTo>
                  <a:lnTo>
                    <a:pt x="130" y="905"/>
                  </a:lnTo>
                  <a:lnTo>
                    <a:pt x="311" y="905"/>
                  </a:lnTo>
                  <a:lnTo>
                    <a:pt x="388" y="853"/>
                  </a:lnTo>
                  <a:lnTo>
                    <a:pt x="440" y="776"/>
                  </a:lnTo>
                  <a:lnTo>
                    <a:pt x="466" y="698"/>
                  </a:lnTo>
                  <a:lnTo>
                    <a:pt x="466" y="233"/>
                  </a:lnTo>
                  <a:lnTo>
                    <a:pt x="440" y="156"/>
                  </a:lnTo>
                  <a:lnTo>
                    <a:pt x="388" y="78"/>
                  </a:lnTo>
                  <a:lnTo>
                    <a:pt x="311"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6450375" y="2788025"/>
              <a:ext cx="22625" cy="11650"/>
            </a:xfrm>
            <a:custGeom>
              <a:avLst/>
              <a:gdLst/>
              <a:ahLst/>
              <a:cxnLst/>
              <a:rect l="l" t="t" r="r" b="b"/>
              <a:pathLst>
                <a:path w="905" h="466" extrusionOk="0">
                  <a:moveTo>
                    <a:pt x="207" y="1"/>
                  </a:moveTo>
                  <a:lnTo>
                    <a:pt x="130" y="27"/>
                  </a:lnTo>
                  <a:lnTo>
                    <a:pt x="52" y="78"/>
                  </a:lnTo>
                  <a:lnTo>
                    <a:pt x="1" y="156"/>
                  </a:lnTo>
                  <a:lnTo>
                    <a:pt x="1" y="233"/>
                  </a:lnTo>
                  <a:lnTo>
                    <a:pt x="1" y="337"/>
                  </a:lnTo>
                  <a:lnTo>
                    <a:pt x="52" y="388"/>
                  </a:lnTo>
                  <a:lnTo>
                    <a:pt x="130" y="440"/>
                  </a:lnTo>
                  <a:lnTo>
                    <a:pt x="207" y="466"/>
                  </a:lnTo>
                  <a:lnTo>
                    <a:pt x="672" y="466"/>
                  </a:lnTo>
                  <a:lnTo>
                    <a:pt x="750" y="440"/>
                  </a:lnTo>
                  <a:lnTo>
                    <a:pt x="827" y="388"/>
                  </a:lnTo>
                  <a:lnTo>
                    <a:pt x="879" y="337"/>
                  </a:lnTo>
                  <a:lnTo>
                    <a:pt x="905" y="233"/>
                  </a:lnTo>
                  <a:lnTo>
                    <a:pt x="879" y="156"/>
                  </a:lnTo>
                  <a:lnTo>
                    <a:pt x="827" y="78"/>
                  </a:lnTo>
                  <a:lnTo>
                    <a:pt x="750" y="27"/>
                  </a:lnTo>
                  <a:lnTo>
                    <a:pt x="6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6318600" y="2839075"/>
              <a:ext cx="20050" cy="20050"/>
            </a:xfrm>
            <a:custGeom>
              <a:avLst/>
              <a:gdLst/>
              <a:ahLst/>
              <a:cxnLst/>
              <a:rect l="l" t="t" r="r" b="b"/>
              <a:pathLst>
                <a:path w="802" h="802" extrusionOk="0">
                  <a:moveTo>
                    <a:pt x="569" y="0"/>
                  </a:moveTo>
                  <a:lnTo>
                    <a:pt x="466" y="26"/>
                  </a:lnTo>
                  <a:lnTo>
                    <a:pt x="388" y="78"/>
                  </a:lnTo>
                  <a:lnTo>
                    <a:pt x="78" y="388"/>
                  </a:lnTo>
                  <a:lnTo>
                    <a:pt x="26" y="465"/>
                  </a:lnTo>
                  <a:lnTo>
                    <a:pt x="1" y="569"/>
                  </a:lnTo>
                  <a:lnTo>
                    <a:pt x="26" y="646"/>
                  </a:lnTo>
                  <a:lnTo>
                    <a:pt x="78" y="724"/>
                  </a:lnTo>
                  <a:lnTo>
                    <a:pt x="156" y="775"/>
                  </a:lnTo>
                  <a:lnTo>
                    <a:pt x="233" y="801"/>
                  </a:lnTo>
                  <a:lnTo>
                    <a:pt x="336" y="775"/>
                  </a:lnTo>
                  <a:lnTo>
                    <a:pt x="388" y="724"/>
                  </a:lnTo>
                  <a:lnTo>
                    <a:pt x="724" y="388"/>
                  </a:lnTo>
                  <a:lnTo>
                    <a:pt x="776" y="336"/>
                  </a:lnTo>
                  <a:lnTo>
                    <a:pt x="802" y="233"/>
                  </a:lnTo>
                  <a:lnTo>
                    <a:pt x="776" y="155"/>
                  </a:lnTo>
                  <a:lnTo>
                    <a:pt x="724" y="78"/>
                  </a:lnTo>
                  <a:lnTo>
                    <a:pt x="647" y="26"/>
                  </a:lnTo>
                  <a:lnTo>
                    <a:pt x="5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6429050" y="2839075"/>
              <a:ext cx="19425" cy="20050"/>
            </a:xfrm>
            <a:custGeom>
              <a:avLst/>
              <a:gdLst/>
              <a:ahLst/>
              <a:cxnLst/>
              <a:rect l="l" t="t" r="r" b="b"/>
              <a:pathLst>
                <a:path w="777" h="802" extrusionOk="0">
                  <a:moveTo>
                    <a:pt x="233" y="0"/>
                  </a:moveTo>
                  <a:lnTo>
                    <a:pt x="130" y="26"/>
                  </a:lnTo>
                  <a:lnTo>
                    <a:pt x="53" y="78"/>
                  </a:lnTo>
                  <a:lnTo>
                    <a:pt x="1" y="155"/>
                  </a:lnTo>
                  <a:lnTo>
                    <a:pt x="1" y="233"/>
                  </a:lnTo>
                  <a:lnTo>
                    <a:pt x="1" y="336"/>
                  </a:lnTo>
                  <a:lnTo>
                    <a:pt x="53" y="388"/>
                  </a:lnTo>
                  <a:lnTo>
                    <a:pt x="389" y="724"/>
                  </a:lnTo>
                  <a:lnTo>
                    <a:pt x="466" y="775"/>
                  </a:lnTo>
                  <a:lnTo>
                    <a:pt x="544" y="801"/>
                  </a:lnTo>
                  <a:lnTo>
                    <a:pt x="621" y="775"/>
                  </a:lnTo>
                  <a:lnTo>
                    <a:pt x="699" y="724"/>
                  </a:lnTo>
                  <a:lnTo>
                    <a:pt x="750" y="646"/>
                  </a:lnTo>
                  <a:lnTo>
                    <a:pt x="776" y="569"/>
                  </a:lnTo>
                  <a:lnTo>
                    <a:pt x="750" y="465"/>
                  </a:lnTo>
                  <a:lnTo>
                    <a:pt x="699" y="388"/>
                  </a:lnTo>
                  <a:lnTo>
                    <a:pt x="389" y="78"/>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6487200" y="2879125"/>
              <a:ext cx="56875" cy="191875"/>
            </a:xfrm>
            <a:custGeom>
              <a:avLst/>
              <a:gdLst/>
              <a:ahLst/>
              <a:cxnLst/>
              <a:rect l="l" t="t" r="r" b="b"/>
              <a:pathLst>
                <a:path w="2275" h="7675" extrusionOk="0">
                  <a:moveTo>
                    <a:pt x="2042" y="0"/>
                  </a:moveTo>
                  <a:lnTo>
                    <a:pt x="1964" y="26"/>
                  </a:lnTo>
                  <a:lnTo>
                    <a:pt x="1887" y="78"/>
                  </a:lnTo>
                  <a:lnTo>
                    <a:pt x="1835" y="129"/>
                  </a:lnTo>
                  <a:lnTo>
                    <a:pt x="1809" y="233"/>
                  </a:lnTo>
                  <a:lnTo>
                    <a:pt x="1809" y="6692"/>
                  </a:lnTo>
                  <a:lnTo>
                    <a:pt x="1809" y="6796"/>
                  </a:lnTo>
                  <a:lnTo>
                    <a:pt x="1783" y="6899"/>
                  </a:lnTo>
                  <a:lnTo>
                    <a:pt x="1732" y="7002"/>
                  </a:lnTo>
                  <a:lnTo>
                    <a:pt x="1654" y="7080"/>
                  </a:lnTo>
                  <a:lnTo>
                    <a:pt x="1577" y="7132"/>
                  </a:lnTo>
                  <a:lnTo>
                    <a:pt x="1499" y="7183"/>
                  </a:lnTo>
                  <a:lnTo>
                    <a:pt x="1396" y="7209"/>
                  </a:lnTo>
                  <a:lnTo>
                    <a:pt x="1292" y="7235"/>
                  </a:lnTo>
                  <a:lnTo>
                    <a:pt x="130" y="7235"/>
                  </a:lnTo>
                  <a:lnTo>
                    <a:pt x="52" y="7287"/>
                  </a:lnTo>
                  <a:lnTo>
                    <a:pt x="0" y="7364"/>
                  </a:lnTo>
                  <a:lnTo>
                    <a:pt x="0" y="7467"/>
                  </a:lnTo>
                  <a:lnTo>
                    <a:pt x="0" y="7545"/>
                  </a:lnTo>
                  <a:lnTo>
                    <a:pt x="52" y="7622"/>
                  </a:lnTo>
                  <a:lnTo>
                    <a:pt x="130" y="7674"/>
                  </a:lnTo>
                  <a:lnTo>
                    <a:pt x="1473" y="7674"/>
                  </a:lnTo>
                  <a:lnTo>
                    <a:pt x="1654" y="7597"/>
                  </a:lnTo>
                  <a:lnTo>
                    <a:pt x="1835" y="7519"/>
                  </a:lnTo>
                  <a:lnTo>
                    <a:pt x="1990" y="7390"/>
                  </a:lnTo>
                  <a:lnTo>
                    <a:pt x="2093" y="7261"/>
                  </a:lnTo>
                  <a:lnTo>
                    <a:pt x="2197" y="7080"/>
                  </a:lnTo>
                  <a:lnTo>
                    <a:pt x="2248" y="6899"/>
                  </a:lnTo>
                  <a:lnTo>
                    <a:pt x="2274" y="6692"/>
                  </a:lnTo>
                  <a:lnTo>
                    <a:pt x="2274" y="233"/>
                  </a:lnTo>
                  <a:lnTo>
                    <a:pt x="2248" y="129"/>
                  </a:lnTo>
                  <a:lnTo>
                    <a:pt x="2197" y="78"/>
                  </a:lnTo>
                  <a:lnTo>
                    <a:pt x="2119" y="26"/>
                  </a:lnTo>
                  <a:lnTo>
                    <a:pt x="2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6223650" y="2682100"/>
              <a:ext cx="320425" cy="388900"/>
            </a:xfrm>
            <a:custGeom>
              <a:avLst/>
              <a:gdLst/>
              <a:ahLst/>
              <a:cxnLst/>
              <a:rect l="l" t="t" r="r" b="b"/>
              <a:pathLst>
                <a:path w="12817" h="15556" extrusionOk="0">
                  <a:moveTo>
                    <a:pt x="1938" y="4677"/>
                  </a:moveTo>
                  <a:lnTo>
                    <a:pt x="1964" y="5013"/>
                  </a:lnTo>
                  <a:lnTo>
                    <a:pt x="2016" y="5323"/>
                  </a:lnTo>
                  <a:lnTo>
                    <a:pt x="2093" y="5607"/>
                  </a:lnTo>
                  <a:lnTo>
                    <a:pt x="2171" y="5917"/>
                  </a:lnTo>
                  <a:lnTo>
                    <a:pt x="440" y="5917"/>
                  </a:lnTo>
                  <a:lnTo>
                    <a:pt x="440" y="5220"/>
                  </a:lnTo>
                  <a:lnTo>
                    <a:pt x="465" y="5116"/>
                  </a:lnTo>
                  <a:lnTo>
                    <a:pt x="491" y="5013"/>
                  </a:lnTo>
                  <a:lnTo>
                    <a:pt x="543" y="4935"/>
                  </a:lnTo>
                  <a:lnTo>
                    <a:pt x="595" y="4858"/>
                  </a:lnTo>
                  <a:lnTo>
                    <a:pt x="672" y="4780"/>
                  </a:lnTo>
                  <a:lnTo>
                    <a:pt x="775" y="4729"/>
                  </a:lnTo>
                  <a:lnTo>
                    <a:pt x="879" y="4703"/>
                  </a:lnTo>
                  <a:lnTo>
                    <a:pt x="982" y="4677"/>
                  </a:lnTo>
                  <a:close/>
                  <a:moveTo>
                    <a:pt x="11834" y="4677"/>
                  </a:moveTo>
                  <a:lnTo>
                    <a:pt x="11938" y="4703"/>
                  </a:lnTo>
                  <a:lnTo>
                    <a:pt x="12041" y="4729"/>
                  </a:lnTo>
                  <a:lnTo>
                    <a:pt x="12119" y="4780"/>
                  </a:lnTo>
                  <a:lnTo>
                    <a:pt x="12196" y="4858"/>
                  </a:lnTo>
                  <a:lnTo>
                    <a:pt x="12274" y="4935"/>
                  </a:lnTo>
                  <a:lnTo>
                    <a:pt x="12325" y="5013"/>
                  </a:lnTo>
                  <a:lnTo>
                    <a:pt x="12351" y="5116"/>
                  </a:lnTo>
                  <a:lnTo>
                    <a:pt x="12351" y="5220"/>
                  </a:lnTo>
                  <a:lnTo>
                    <a:pt x="12351" y="5917"/>
                  </a:lnTo>
                  <a:lnTo>
                    <a:pt x="10620" y="5917"/>
                  </a:lnTo>
                  <a:lnTo>
                    <a:pt x="10723" y="5607"/>
                  </a:lnTo>
                  <a:lnTo>
                    <a:pt x="10775" y="5323"/>
                  </a:lnTo>
                  <a:lnTo>
                    <a:pt x="10827" y="5013"/>
                  </a:lnTo>
                  <a:lnTo>
                    <a:pt x="10852" y="4677"/>
                  </a:lnTo>
                  <a:close/>
                  <a:moveTo>
                    <a:pt x="6408" y="465"/>
                  </a:moveTo>
                  <a:lnTo>
                    <a:pt x="6822" y="491"/>
                  </a:lnTo>
                  <a:lnTo>
                    <a:pt x="7209" y="543"/>
                  </a:lnTo>
                  <a:lnTo>
                    <a:pt x="7597" y="646"/>
                  </a:lnTo>
                  <a:lnTo>
                    <a:pt x="7959" y="775"/>
                  </a:lnTo>
                  <a:lnTo>
                    <a:pt x="8320" y="956"/>
                  </a:lnTo>
                  <a:lnTo>
                    <a:pt x="8630" y="1163"/>
                  </a:lnTo>
                  <a:lnTo>
                    <a:pt x="8940" y="1396"/>
                  </a:lnTo>
                  <a:lnTo>
                    <a:pt x="9225" y="1654"/>
                  </a:lnTo>
                  <a:lnTo>
                    <a:pt x="9483" y="1938"/>
                  </a:lnTo>
                  <a:lnTo>
                    <a:pt x="9716" y="2248"/>
                  </a:lnTo>
                  <a:lnTo>
                    <a:pt x="9922" y="2558"/>
                  </a:lnTo>
                  <a:lnTo>
                    <a:pt x="10103" y="2920"/>
                  </a:lnTo>
                  <a:lnTo>
                    <a:pt x="10232" y="3282"/>
                  </a:lnTo>
                  <a:lnTo>
                    <a:pt x="10336" y="3669"/>
                  </a:lnTo>
                  <a:lnTo>
                    <a:pt x="10387" y="4057"/>
                  </a:lnTo>
                  <a:lnTo>
                    <a:pt x="10413" y="4470"/>
                  </a:lnTo>
                  <a:lnTo>
                    <a:pt x="10387" y="4884"/>
                  </a:lnTo>
                  <a:lnTo>
                    <a:pt x="10336" y="5271"/>
                  </a:lnTo>
                  <a:lnTo>
                    <a:pt x="10232" y="5659"/>
                  </a:lnTo>
                  <a:lnTo>
                    <a:pt x="10103" y="6047"/>
                  </a:lnTo>
                  <a:lnTo>
                    <a:pt x="9922" y="6382"/>
                  </a:lnTo>
                  <a:lnTo>
                    <a:pt x="9716" y="6718"/>
                  </a:lnTo>
                  <a:lnTo>
                    <a:pt x="9483" y="7028"/>
                  </a:lnTo>
                  <a:lnTo>
                    <a:pt x="9225" y="7313"/>
                  </a:lnTo>
                  <a:lnTo>
                    <a:pt x="8940" y="7571"/>
                  </a:lnTo>
                  <a:lnTo>
                    <a:pt x="8630" y="7804"/>
                  </a:lnTo>
                  <a:lnTo>
                    <a:pt x="8320" y="8010"/>
                  </a:lnTo>
                  <a:lnTo>
                    <a:pt x="7959" y="8165"/>
                  </a:lnTo>
                  <a:lnTo>
                    <a:pt x="7597" y="8295"/>
                  </a:lnTo>
                  <a:lnTo>
                    <a:pt x="7209" y="8398"/>
                  </a:lnTo>
                  <a:lnTo>
                    <a:pt x="6822" y="8475"/>
                  </a:lnTo>
                  <a:lnTo>
                    <a:pt x="5995" y="8475"/>
                  </a:lnTo>
                  <a:lnTo>
                    <a:pt x="5581" y="8398"/>
                  </a:lnTo>
                  <a:lnTo>
                    <a:pt x="5220" y="8295"/>
                  </a:lnTo>
                  <a:lnTo>
                    <a:pt x="4832" y="8165"/>
                  </a:lnTo>
                  <a:lnTo>
                    <a:pt x="4496" y="8010"/>
                  </a:lnTo>
                  <a:lnTo>
                    <a:pt x="4160" y="7804"/>
                  </a:lnTo>
                  <a:lnTo>
                    <a:pt x="3850" y="7571"/>
                  </a:lnTo>
                  <a:lnTo>
                    <a:pt x="3566" y="7313"/>
                  </a:lnTo>
                  <a:lnTo>
                    <a:pt x="3308" y="7028"/>
                  </a:lnTo>
                  <a:lnTo>
                    <a:pt x="3075" y="6718"/>
                  </a:lnTo>
                  <a:lnTo>
                    <a:pt x="2868" y="6382"/>
                  </a:lnTo>
                  <a:lnTo>
                    <a:pt x="2713" y="6047"/>
                  </a:lnTo>
                  <a:lnTo>
                    <a:pt x="2558" y="5659"/>
                  </a:lnTo>
                  <a:lnTo>
                    <a:pt x="2481" y="5271"/>
                  </a:lnTo>
                  <a:lnTo>
                    <a:pt x="2403" y="4884"/>
                  </a:lnTo>
                  <a:lnTo>
                    <a:pt x="2403" y="4470"/>
                  </a:lnTo>
                  <a:lnTo>
                    <a:pt x="2403" y="4057"/>
                  </a:lnTo>
                  <a:lnTo>
                    <a:pt x="2481" y="3669"/>
                  </a:lnTo>
                  <a:lnTo>
                    <a:pt x="2558" y="3282"/>
                  </a:lnTo>
                  <a:lnTo>
                    <a:pt x="2713" y="2920"/>
                  </a:lnTo>
                  <a:lnTo>
                    <a:pt x="2868" y="2558"/>
                  </a:lnTo>
                  <a:lnTo>
                    <a:pt x="3075" y="2248"/>
                  </a:lnTo>
                  <a:lnTo>
                    <a:pt x="3308" y="1938"/>
                  </a:lnTo>
                  <a:lnTo>
                    <a:pt x="3566" y="1654"/>
                  </a:lnTo>
                  <a:lnTo>
                    <a:pt x="3850" y="1396"/>
                  </a:lnTo>
                  <a:lnTo>
                    <a:pt x="4160" y="1163"/>
                  </a:lnTo>
                  <a:lnTo>
                    <a:pt x="4496" y="956"/>
                  </a:lnTo>
                  <a:lnTo>
                    <a:pt x="4832" y="775"/>
                  </a:lnTo>
                  <a:lnTo>
                    <a:pt x="5220" y="646"/>
                  </a:lnTo>
                  <a:lnTo>
                    <a:pt x="5581" y="543"/>
                  </a:lnTo>
                  <a:lnTo>
                    <a:pt x="5995" y="491"/>
                  </a:lnTo>
                  <a:lnTo>
                    <a:pt x="6408" y="465"/>
                  </a:lnTo>
                  <a:close/>
                  <a:moveTo>
                    <a:pt x="11447" y="7261"/>
                  </a:moveTo>
                  <a:lnTo>
                    <a:pt x="11447" y="14186"/>
                  </a:lnTo>
                  <a:lnTo>
                    <a:pt x="1370" y="14186"/>
                  </a:lnTo>
                  <a:lnTo>
                    <a:pt x="1370" y="7261"/>
                  </a:lnTo>
                  <a:lnTo>
                    <a:pt x="2920" y="7261"/>
                  </a:lnTo>
                  <a:lnTo>
                    <a:pt x="3256" y="7649"/>
                  </a:lnTo>
                  <a:lnTo>
                    <a:pt x="3618" y="7959"/>
                  </a:lnTo>
                  <a:lnTo>
                    <a:pt x="4005" y="8243"/>
                  </a:lnTo>
                  <a:lnTo>
                    <a:pt x="4445" y="8501"/>
                  </a:lnTo>
                  <a:lnTo>
                    <a:pt x="4910" y="8682"/>
                  </a:lnTo>
                  <a:lnTo>
                    <a:pt x="5375" y="8837"/>
                  </a:lnTo>
                  <a:lnTo>
                    <a:pt x="5891" y="8915"/>
                  </a:lnTo>
                  <a:lnTo>
                    <a:pt x="6408" y="8940"/>
                  </a:lnTo>
                  <a:lnTo>
                    <a:pt x="6925" y="8915"/>
                  </a:lnTo>
                  <a:lnTo>
                    <a:pt x="7416" y="8837"/>
                  </a:lnTo>
                  <a:lnTo>
                    <a:pt x="7907" y="8682"/>
                  </a:lnTo>
                  <a:lnTo>
                    <a:pt x="8372" y="8501"/>
                  </a:lnTo>
                  <a:lnTo>
                    <a:pt x="8785" y="8243"/>
                  </a:lnTo>
                  <a:lnTo>
                    <a:pt x="9199" y="7959"/>
                  </a:lnTo>
                  <a:lnTo>
                    <a:pt x="9561" y="7649"/>
                  </a:lnTo>
                  <a:lnTo>
                    <a:pt x="9871" y="7261"/>
                  </a:lnTo>
                  <a:close/>
                  <a:moveTo>
                    <a:pt x="6408" y="0"/>
                  </a:moveTo>
                  <a:lnTo>
                    <a:pt x="5969" y="26"/>
                  </a:lnTo>
                  <a:lnTo>
                    <a:pt x="5530" y="104"/>
                  </a:lnTo>
                  <a:lnTo>
                    <a:pt x="5116" y="207"/>
                  </a:lnTo>
                  <a:lnTo>
                    <a:pt x="4729" y="336"/>
                  </a:lnTo>
                  <a:lnTo>
                    <a:pt x="4341" y="517"/>
                  </a:lnTo>
                  <a:lnTo>
                    <a:pt x="3979" y="724"/>
                  </a:lnTo>
                  <a:lnTo>
                    <a:pt x="3644" y="982"/>
                  </a:lnTo>
                  <a:lnTo>
                    <a:pt x="3333" y="1241"/>
                  </a:lnTo>
                  <a:lnTo>
                    <a:pt x="3049" y="1551"/>
                  </a:lnTo>
                  <a:lnTo>
                    <a:pt x="2791" y="1861"/>
                  </a:lnTo>
                  <a:lnTo>
                    <a:pt x="2558" y="2222"/>
                  </a:lnTo>
                  <a:lnTo>
                    <a:pt x="2352" y="2584"/>
                  </a:lnTo>
                  <a:lnTo>
                    <a:pt x="2197" y="2972"/>
                  </a:lnTo>
                  <a:lnTo>
                    <a:pt x="2067" y="3385"/>
                  </a:lnTo>
                  <a:lnTo>
                    <a:pt x="1990" y="3799"/>
                  </a:lnTo>
                  <a:lnTo>
                    <a:pt x="1938" y="4238"/>
                  </a:lnTo>
                  <a:lnTo>
                    <a:pt x="982" y="4238"/>
                  </a:lnTo>
                  <a:lnTo>
                    <a:pt x="775" y="4264"/>
                  </a:lnTo>
                  <a:lnTo>
                    <a:pt x="595" y="4315"/>
                  </a:lnTo>
                  <a:lnTo>
                    <a:pt x="414" y="4393"/>
                  </a:lnTo>
                  <a:lnTo>
                    <a:pt x="284" y="4522"/>
                  </a:lnTo>
                  <a:lnTo>
                    <a:pt x="155" y="4677"/>
                  </a:lnTo>
                  <a:lnTo>
                    <a:pt x="78" y="4832"/>
                  </a:lnTo>
                  <a:lnTo>
                    <a:pt x="0" y="5013"/>
                  </a:lnTo>
                  <a:lnTo>
                    <a:pt x="0" y="5220"/>
                  </a:lnTo>
                  <a:lnTo>
                    <a:pt x="0" y="14573"/>
                  </a:lnTo>
                  <a:lnTo>
                    <a:pt x="0" y="14780"/>
                  </a:lnTo>
                  <a:lnTo>
                    <a:pt x="78" y="14961"/>
                  </a:lnTo>
                  <a:lnTo>
                    <a:pt x="155" y="15142"/>
                  </a:lnTo>
                  <a:lnTo>
                    <a:pt x="284" y="15271"/>
                  </a:lnTo>
                  <a:lnTo>
                    <a:pt x="414" y="15400"/>
                  </a:lnTo>
                  <a:lnTo>
                    <a:pt x="595" y="15478"/>
                  </a:lnTo>
                  <a:lnTo>
                    <a:pt x="775" y="15555"/>
                  </a:lnTo>
                  <a:lnTo>
                    <a:pt x="9793" y="15555"/>
                  </a:lnTo>
                  <a:lnTo>
                    <a:pt x="9845" y="15503"/>
                  </a:lnTo>
                  <a:lnTo>
                    <a:pt x="9896" y="15426"/>
                  </a:lnTo>
                  <a:lnTo>
                    <a:pt x="9922" y="15348"/>
                  </a:lnTo>
                  <a:lnTo>
                    <a:pt x="9896" y="15245"/>
                  </a:lnTo>
                  <a:lnTo>
                    <a:pt x="9845" y="15168"/>
                  </a:lnTo>
                  <a:lnTo>
                    <a:pt x="9793" y="15116"/>
                  </a:lnTo>
                  <a:lnTo>
                    <a:pt x="982" y="15116"/>
                  </a:lnTo>
                  <a:lnTo>
                    <a:pt x="879" y="15090"/>
                  </a:lnTo>
                  <a:lnTo>
                    <a:pt x="775" y="15064"/>
                  </a:lnTo>
                  <a:lnTo>
                    <a:pt x="672" y="15013"/>
                  </a:lnTo>
                  <a:lnTo>
                    <a:pt x="595" y="14961"/>
                  </a:lnTo>
                  <a:lnTo>
                    <a:pt x="543" y="14883"/>
                  </a:lnTo>
                  <a:lnTo>
                    <a:pt x="491" y="14780"/>
                  </a:lnTo>
                  <a:lnTo>
                    <a:pt x="465" y="14677"/>
                  </a:lnTo>
                  <a:lnTo>
                    <a:pt x="440" y="14573"/>
                  </a:lnTo>
                  <a:lnTo>
                    <a:pt x="440" y="6357"/>
                  </a:lnTo>
                  <a:lnTo>
                    <a:pt x="2352" y="6357"/>
                  </a:lnTo>
                  <a:lnTo>
                    <a:pt x="2610" y="6822"/>
                  </a:lnTo>
                  <a:lnTo>
                    <a:pt x="1215" y="6822"/>
                  </a:lnTo>
                  <a:lnTo>
                    <a:pt x="1137" y="6848"/>
                  </a:lnTo>
                  <a:lnTo>
                    <a:pt x="1008" y="6925"/>
                  </a:lnTo>
                  <a:lnTo>
                    <a:pt x="930" y="7054"/>
                  </a:lnTo>
                  <a:lnTo>
                    <a:pt x="905" y="7132"/>
                  </a:lnTo>
                  <a:lnTo>
                    <a:pt x="905" y="7183"/>
                  </a:lnTo>
                  <a:lnTo>
                    <a:pt x="905" y="14263"/>
                  </a:lnTo>
                  <a:lnTo>
                    <a:pt x="905" y="14341"/>
                  </a:lnTo>
                  <a:lnTo>
                    <a:pt x="930" y="14418"/>
                  </a:lnTo>
                  <a:lnTo>
                    <a:pt x="1008" y="14547"/>
                  </a:lnTo>
                  <a:lnTo>
                    <a:pt x="1137" y="14625"/>
                  </a:lnTo>
                  <a:lnTo>
                    <a:pt x="1215" y="14651"/>
                  </a:lnTo>
                  <a:lnTo>
                    <a:pt x="11602" y="14651"/>
                  </a:lnTo>
                  <a:lnTo>
                    <a:pt x="11679" y="14625"/>
                  </a:lnTo>
                  <a:lnTo>
                    <a:pt x="11783" y="14547"/>
                  </a:lnTo>
                  <a:lnTo>
                    <a:pt x="11860" y="14418"/>
                  </a:lnTo>
                  <a:lnTo>
                    <a:pt x="11886" y="14341"/>
                  </a:lnTo>
                  <a:lnTo>
                    <a:pt x="11886" y="14263"/>
                  </a:lnTo>
                  <a:lnTo>
                    <a:pt x="11886" y="7183"/>
                  </a:lnTo>
                  <a:lnTo>
                    <a:pt x="11886" y="7132"/>
                  </a:lnTo>
                  <a:lnTo>
                    <a:pt x="11860" y="7054"/>
                  </a:lnTo>
                  <a:lnTo>
                    <a:pt x="11783" y="6925"/>
                  </a:lnTo>
                  <a:lnTo>
                    <a:pt x="11679" y="6848"/>
                  </a:lnTo>
                  <a:lnTo>
                    <a:pt x="11602" y="6822"/>
                  </a:lnTo>
                  <a:lnTo>
                    <a:pt x="10207" y="6822"/>
                  </a:lnTo>
                  <a:lnTo>
                    <a:pt x="10439" y="6357"/>
                  </a:lnTo>
                  <a:lnTo>
                    <a:pt x="12351" y="6357"/>
                  </a:lnTo>
                  <a:lnTo>
                    <a:pt x="12351" y="7054"/>
                  </a:lnTo>
                  <a:lnTo>
                    <a:pt x="12377" y="7132"/>
                  </a:lnTo>
                  <a:lnTo>
                    <a:pt x="12429" y="7209"/>
                  </a:lnTo>
                  <a:lnTo>
                    <a:pt x="12506" y="7261"/>
                  </a:lnTo>
                  <a:lnTo>
                    <a:pt x="12661" y="7261"/>
                  </a:lnTo>
                  <a:lnTo>
                    <a:pt x="12739" y="7209"/>
                  </a:lnTo>
                  <a:lnTo>
                    <a:pt x="12790" y="7132"/>
                  </a:lnTo>
                  <a:lnTo>
                    <a:pt x="12816" y="7054"/>
                  </a:lnTo>
                  <a:lnTo>
                    <a:pt x="12816" y="5220"/>
                  </a:lnTo>
                  <a:lnTo>
                    <a:pt x="12790" y="5013"/>
                  </a:lnTo>
                  <a:lnTo>
                    <a:pt x="12739" y="4832"/>
                  </a:lnTo>
                  <a:lnTo>
                    <a:pt x="12635" y="4677"/>
                  </a:lnTo>
                  <a:lnTo>
                    <a:pt x="12532" y="4522"/>
                  </a:lnTo>
                  <a:lnTo>
                    <a:pt x="12377" y="4393"/>
                  </a:lnTo>
                  <a:lnTo>
                    <a:pt x="12196" y="4315"/>
                  </a:lnTo>
                  <a:lnTo>
                    <a:pt x="12015" y="4264"/>
                  </a:lnTo>
                  <a:lnTo>
                    <a:pt x="11834" y="4238"/>
                  </a:lnTo>
                  <a:lnTo>
                    <a:pt x="10852" y="4238"/>
                  </a:lnTo>
                  <a:lnTo>
                    <a:pt x="10827" y="3799"/>
                  </a:lnTo>
                  <a:lnTo>
                    <a:pt x="10723" y="3385"/>
                  </a:lnTo>
                  <a:lnTo>
                    <a:pt x="10594" y="2972"/>
                  </a:lnTo>
                  <a:lnTo>
                    <a:pt x="10439" y="2584"/>
                  </a:lnTo>
                  <a:lnTo>
                    <a:pt x="10258" y="2222"/>
                  </a:lnTo>
                  <a:lnTo>
                    <a:pt x="10026" y="1861"/>
                  </a:lnTo>
                  <a:lnTo>
                    <a:pt x="9767" y="1551"/>
                  </a:lnTo>
                  <a:lnTo>
                    <a:pt x="9483" y="1241"/>
                  </a:lnTo>
                  <a:lnTo>
                    <a:pt x="9173" y="982"/>
                  </a:lnTo>
                  <a:lnTo>
                    <a:pt x="8811" y="724"/>
                  </a:lnTo>
                  <a:lnTo>
                    <a:pt x="8475" y="517"/>
                  </a:lnTo>
                  <a:lnTo>
                    <a:pt x="8088" y="336"/>
                  </a:lnTo>
                  <a:lnTo>
                    <a:pt x="7674" y="207"/>
                  </a:lnTo>
                  <a:lnTo>
                    <a:pt x="7261" y="104"/>
                  </a:lnTo>
                  <a:lnTo>
                    <a:pt x="6847" y="26"/>
                  </a:lnTo>
                  <a:lnTo>
                    <a:pt x="64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6372850" y="2982475"/>
              <a:ext cx="34275" cy="43300"/>
            </a:xfrm>
            <a:custGeom>
              <a:avLst/>
              <a:gdLst/>
              <a:ahLst/>
              <a:cxnLst/>
              <a:rect l="l" t="t" r="r" b="b"/>
              <a:pathLst>
                <a:path w="1371" h="1732" extrusionOk="0">
                  <a:moveTo>
                    <a:pt x="931" y="440"/>
                  </a:moveTo>
                  <a:lnTo>
                    <a:pt x="931" y="1266"/>
                  </a:lnTo>
                  <a:lnTo>
                    <a:pt x="466" y="1266"/>
                  </a:lnTo>
                  <a:lnTo>
                    <a:pt x="466" y="440"/>
                  </a:lnTo>
                  <a:close/>
                  <a:moveTo>
                    <a:pt x="311" y="0"/>
                  </a:moveTo>
                  <a:lnTo>
                    <a:pt x="234" y="26"/>
                  </a:lnTo>
                  <a:lnTo>
                    <a:pt x="130" y="104"/>
                  </a:lnTo>
                  <a:lnTo>
                    <a:pt x="27" y="233"/>
                  </a:lnTo>
                  <a:lnTo>
                    <a:pt x="27" y="310"/>
                  </a:lnTo>
                  <a:lnTo>
                    <a:pt x="1" y="388"/>
                  </a:lnTo>
                  <a:lnTo>
                    <a:pt x="1" y="1344"/>
                  </a:lnTo>
                  <a:lnTo>
                    <a:pt x="27" y="1421"/>
                  </a:lnTo>
                  <a:lnTo>
                    <a:pt x="27" y="1499"/>
                  </a:lnTo>
                  <a:lnTo>
                    <a:pt x="130" y="1628"/>
                  </a:lnTo>
                  <a:lnTo>
                    <a:pt x="234" y="1706"/>
                  </a:lnTo>
                  <a:lnTo>
                    <a:pt x="311" y="1731"/>
                  </a:lnTo>
                  <a:lnTo>
                    <a:pt x="1060" y="1731"/>
                  </a:lnTo>
                  <a:lnTo>
                    <a:pt x="1138" y="1706"/>
                  </a:lnTo>
                  <a:lnTo>
                    <a:pt x="1267" y="1628"/>
                  </a:lnTo>
                  <a:lnTo>
                    <a:pt x="1345" y="1499"/>
                  </a:lnTo>
                  <a:lnTo>
                    <a:pt x="1370" y="1421"/>
                  </a:lnTo>
                  <a:lnTo>
                    <a:pt x="1370" y="1344"/>
                  </a:lnTo>
                  <a:lnTo>
                    <a:pt x="1370" y="388"/>
                  </a:lnTo>
                  <a:lnTo>
                    <a:pt x="1370" y="310"/>
                  </a:lnTo>
                  <a:lnTo>
                    <a:pt x="1345" y="233"/>
                  </a:lnTo>
                  <a:lnTo>
                    <a:pt x="1267" y="104"/>
                  </a:lnTo>
                  <a:lnTo>
                    <a:pt x="1138" y="26"/>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6418725" y="2959850"/>
              <a:ext cx="34250" cy="65925"/>
            </a:xfrm>
            <a:custGeom>
              <a:avLst/>
              <a:gdLst/>
              <a:ahLst/>
              <a:cxnLst/>
              <a:rect l="l" t="t" r="r" b="b"/>
              <a:pathLst>
                <a:path w="1370" h="2637" extrusionOk="0">
                  <a:moveTo>
                    <a:pt x="905" y="440"/>
                  </a:moveTo>
                  <a:lnTo>
                    <a:pt x="905" y="2171"/>
                  </a:lnTo>
                  <a:lnTo>
                    <a:pt x="440" y="2171"/>
                  </a:lnTo>
                  <a:lnTo>
                    <a:pt x="440" y="440"/>
                  </a:lnTo>
                  <a:close/>
                  <a:moveTo>
                    <a:pt x="311" y="1"/>
                  </a:moveTo>
                  <a:lnTo>
                    <a:pt x="233" y="27"/>
                  </a:lnTo>
                  <a:lnTo>
                    <a:pt x="104" y="104"/>
                  </a:lnTo>
                  <a:lnTo>
                    <a:pt x="26" y="233"/>
                  </a:lnTo>
                  <a:lnTo>
                    <a:pt x="1" y="285"/>
                  </a:lnTo>
                  <a:lnTo>
                    <a:pt x="1" y="363"/>
                  </a:lnTo>
                  <a:lnTo>
                    <a:pt x="1" y="2249"/>
                  </a:lnTo>
                  <a:lnTo>
                    <a:pt x="1" y="2326"/>
                  </a:lnTo>
                  <a:lnTo>
                    <a:pt x="26" y="2404"/>
                  </a:lnTo>
                  <a:lnTo>
                    <a:pt x="104" y="2533"/>
                  </a:lnTo>
                  <a:lnTo>
                    <a:pt x="233" y="2611"/>
                  </a:lnTo>
                  <a:lnTo>
                    <a:pt x="311" y="2636"/>
                  </a:lnTo>
                  <a:lnTo>
                    <a:pt x="1060" y="2636"/>
                  </a:lnTo>
                  <a:lnTo>
                    <a:pt x="1137" y="2611"/>
                  </a:lnTo>
                  <a:lnTo>
                    <a:pt x="1241" y="2533"/>
                  </a:lnTo>
                  <a:lnTo>
                    <a:pt x="1344" y="2404"/>
                  </a:lnTo>
                  <a:lnTo>
                    <a:pt x="1344" y="2326"/>
                  </a:lnTo>
                  <a:lnTo>
                    <a:pt x="1370" y="2249"/>
                  </a:lnTo>
                  <a:lnTo>
                    <a:pt x="1370" y="363"/>
                  </a:lnTo>
                  <a:lnTo>
                    <a:pt x="1344" y="285"/>
                  </a:lnTo>
                  <a:lnTo>
                    <a:pt x="1344" y="233"/>
                  </a:lnTo>
                  <a:lnTo>
                    <a:pt x="1241" y="104"/>
                  </a:lnTo>
                  <a:lnTo>
                    <a:pt x="1137" y="27"/>
                  </a:lnTo>
                  <a:lnTo>
                    <a:pt x="10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6463950" y="2921750"/>
              <a:ext cx="34250" cy="104025"/>
            </a:xfrm>
            <a:custGeom>
              <a:avLst/>
              <a:gdLst/>
              <a:ahLst/>
              <a:cxnLst/>
              <a:rect l="l" t="t" r="r" b="b"/>
              <a:pathLst>
                <a:path w="1370" h="4161" extrusionOk="0">
                  <a:moveTo>
                    <a:pt x="930" y="440"/>
                  </a:moveTo>
                  <a:lnTo>
                    <a:pt x="930" y="3695"/>
                  </a:lnTo>
                  <a:lnTo>
                    <a:pt x="465" y="3695"/>
                  </a:lnTo>
                  <a:lnTo>
                    <a:pt x="465" y="440"/>
                  </a:lnTo>
                  <a:close/>
                  <a:moveTo>
                    <a:pt x="310" y="0"/>
                  </a:moveTo>
                  <a:lnTo>
                    <a:pt x="233" y="26"/>
                  </a:lnTo>
                  <a:lnTo>
                    <a:pt x="129" y="104"/>
                  </a:lnTo>
                  <a:lnTo>
                    <a:pt x="26" y="233"/>
                  </a:lnTo>
                  <a:lnTo>
                    <a:pt x="26" y="311"/>
                  </a:lnTo>
                  <a:lnTo>
                    <a:pt x="0" y="362"/>
                  </a:lnTo>
                  <a:lnTo>
                    <a:pt x="0" y="3773"/>
                  </a:lnTo>
                  <a:lnTo>
                    <a:pt x="26" y="3850"/>
                  </a:lnTo>
                  <a:lnTo>
                    <a:pt x="26" y="3928"/>
                  </a:lnTo>
                  <a:lnTo>
                    <a:pt x="129" y="4057"/>
                  </a:lnTo>
                  <a:lnTo>
                    <a:pt x="233" y="4135"/>
                  </a:lnTo>
                  <a:lnTo>
                    <a:pt x="310" y="4160"/>
                  </a:lnTo>
                  <a:lnTo>
                    <a:pt x="1060" y="4160"/>
                  </a:lnTo>
                  <a:lnTo>
                    <a:pt x="1137" y="4135"/>
                  </a:lnTo>
                  <a:lnTo>
                    <a:pt x="1266" y="4057"/>
                  </a:lnTo>
                  <a:lnTo>
                    <a:pt x="1344" y="3928"/>
                  </a:lnTo>
                  <a:lnTo>
                    <a:pt x="1370" y="3850"/>
                  </a:lnTo>
                  <a:lnTo>
                    <a:pt x="1370" y="3773"/>
                  </a:lnTo>
                  <a:lnTo>
                    <a:pt x="1370" y="362"/>
                  </a:lnTo>
                  <a:lnTo>
                    <a:pt x="1370" y="311"/>
                  </a:lnTo>
                  <a:lnTo>
                    <a:pt x="1344" y="233"/>
                  </a:lnTo>
                  <a:lnTo>
                    <a:pt x="1266" y="104"/>
                  </a:lnTo>
                  <a:lnTo>
                    <a:pt x="1137" y="26"/>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6269500" y="3014125"/>
              <a:ext cx="71100" cy="11650"/>
            </a:xfrm>
            <a:custGeom>
              <a:avLst/>
              <a:gdLst/>
              <a:ahLst/>
              <a:cxnLst/>
              <a:rect l="l" t="t" r="r" b="b"/>
              <a:pathLst>
                <a:path w="2844" h="466" extrusionOk="0">
                  <a:moveTo>
                    <a:pt x="233" y="0"/>
                  </a:moveTo>
                  <a:lnTo>
                    <a:pt x="130" y="26"/>
                  </a:lnTo>
                  <a:lnTo>
                    <a:pt x="52" y="78"/>
                  </a:lnTo>
                  <a:lnTo>
                    <a:pt x="1" y="155"/>
                  </a:lnTo>
                  <a:lnTo>
                    <a:pt x="1" y="233"/>
                  </a:lnTo>
                  <a:lnTo>
                    <a:pt x="1" y="310"/>
                  </a:lnTo>
                  <a:lnTo>
                    <a:pt x="52" y="388"/>
                  </a:lnTo>
                  <a:lnTo>
                    <a:pt x="130" y="440"/>
                  </a:lnTo>
                  <a:lnTo>
                    <a:pt x="233" y="465"/>
                  </a:lnTo>
                  <a:lnTo>
                    <a:pt x="2611" y="465"/>
                  </a:lnTo>
                  <a:lnTo>
                    <a:pt x="2714" y="440"/>
                  </a:lnTo>
                  <a:lnTo>
                    <a:pt x="2791" y="388"/>
                  </a:lnTo>
                  <a:lnTo>
                    <a:pt x="2843" y="310"/>
                  </a:lnTo>
                  <a:lnTo>
                    <a:pt x="2843" y="233"/>
                  </a:lnTo>
                  <a:lnTo>
                    <a:pt x="2843" y="155"/>
                  </a:lnTo>
                  <a:lnTo>
                    <a:pt x="2791" y="78"/>
                  </a:lnTo>
                  <a:lnTo>
                    <a:pt x="2714" y="26"/>
                  </a:lnTo>
                  <a:lnTo>
                    <a:pt x="2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6269500" y="2991525"/>
              <a:ext cx="48475" cy="11650"/>
            </a:xfrm>
            <a:custGeom>
              <a:avLst/>
              <a:gdLst/>
              <a:ahLst/>
              <a:cxnLst/>
              <a:rect l="l" t="t" r="r" b="b"/>
              <a:pathLst>
                <a:path w="1939" h="466" extrusionOk="0">
                  <a:moveTo>
                    <a:pt x="233" y="0"/>
                  </a:moveTo>
                  <a:lnTo>
                    <a:pt x="130" y="26"/>
                  </a:lnTo>
                  <a:lnTo>
                    <a:pt x="52" y="78"/>
                  </a:lnTo>
                  <a:lnTo>
                    <a:pt x="1" y="129"/>
                  </a:lnTo>
                  <a:lnTo>
                    <a:pt x="1" y="233"/>
                  </a:lnTo>
                  <a:lnTo>
                    <a:pt x="1" y="310"/>
                  </a:lnTo>
                  <a:lnTo>
                    <a:pt x="52" y="388"/>
                  </a:lnTo>
                  <a:lnTo>
                    <a:pt x="130" y="439"/>
                  </a:lnTo>
                  <a:lnTo>
                    <a:pt x="233" y="465"/>
                  </a:lnTo>
                  <a:lnTo>
                    <a:pt x="1706" y="465"/>
                  </a:lnTo>
                  <a:lnTo>
                    <a:pt x="1810" y="439"/>
                  </a:lnTo>
                  <a:lnTo>
                    <a:pt x="1861" y="388"/>
                  </a:lnTo>
                  <a:lnTo>
                    <a:pt x="1913" y="310"/>
                  </a:lnTo>
                  <a:lnTo>
                    <a:pt x="1939" y="233"/>
                  </a:lnTo>
                  <a:lnTo>
                    <a:pt x="1913" y="129"/>
                  </a:lnTo>
                  <a:lnTo>
                    <a:pt x="1861" y="78"/>
                  </a:lnTo>
                  <a:lnTo>
                    <a:pt x="1810" y="26"/>
                  </a:lnTo>
                  <a:lnTo>
                    <a:pt x="17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6269500" y="2968900"/>
              <a:ext cx="63975" cy="11000"/>
            </a:xfrm>
            <a:custGeom>
              <a:avLst/>
              <a:gdLst/>
              <a:ahLst/>
              <a:cxnLst/>
              <a:rect l="l" t="t" r="r" b="b"/>
              <a:pathLst>
                <a:path w="2559" h="440" extrusionOk="0">
                  <a:moveTo>
                    <a:pt x="130" y="1"/>
                  </a:moveTo>
                  <a:lnTo>
                    <a:pt x="52" y="52"/>
                  </a:lnTo>
                  <a:lnTo>
                    <a:pt x="1" y="130"/>
                  </a:lnTo>
                  <a:lnTo>
                    <a:pt x="1" y="207"/>
                  </a:lnTo>
                  <a:lnTo>
                    <a:pt x="1" y="311"/>
                  </a:lnTo>
                  <a:lnTo>
                    <a:pt x="52" y="388"/>
                  </a:lnTo>
                  <a:lnTo>
                    <a:pt x="130" y="440"/>
                  </a:lnTo>
                  <a:lnTo>
                    <a:pt x="2404" y="440"/>
                  </a:lnTo>
                  <a:lnTo>
                    <a:pt x="2481" y="388"/>
                  </a:lnTo>
                  <a:lnTo>
                    <a:pt x="2533" y="311"/>
                  </a:lnTo>
                  <a:lnTo>
                    <a:pt x="2559" y="207"/>
                  </a:lnTo>
                  <a:lnTo>
                    <a:pt x="2533" y="130"/>
                  </a:lnTo>
                  <a:lnTo>
                    <a:pt x="2481" y="52"/>
                  </a:lnTo>
                  <a:lnTo>
                    <a:pt x="2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6268850" y="2945650"/>
              <a:ext cx="48475" cy="11650"/>
            </a:xfrm>
            <a:custGeom>
              <a:avLst/>
              <a:gdLst/>
              <a:ahLst/>
              <a:cxnLst/>
              <a:rect l="l" t="t" r="r" b="b"/>
              <a:pathLst>
                <a:path w="1939" h="466" extrusionOk="0">
                  <a:moveTo>
                    <a:pt x="208" y="0"/>
                  </a:moveTo>
                  <a:lnTo>
                    <a:pt x="130" y="26"/>
                  </a:lnTo>
                  <a:lnTo>
                    <a:pt x="53" y="78"/>
                  </a:lnTo>
                  <a:lnTo>
                    <a:pt x="1" y="156"/>
                  </a:lnTo>
                  <a:lnTo>
                    <a:pt x="1" y="233"/>
                  </a:lnTo>
                  <a:lnTo>
                    <a:pt x="1" y="336"/>
                  </a:lnTo>
                  <a:lnTo>
                    <a:pt x="53" y="388"/>
                  </a:lnTo>
                  <a:lnTo>
                    <a:pt x="130" y="440"/>
                  </a:lnTo>
                  <a:lnTo>
                    <a:pt x="208" y="466"/>
                  </a:lnTo>
                  <a:lnTo>
                    <a:pt x="1706" y="466"/>
                  </a:lnTo>
                  <a:lnTo>
                    <a:pt x="1784" y="440"/>
                  </a:lnTo>
                  <a:lnTo>
                    <a:pt x="1861" y="388"/>
                  </a:lnTo>
                  <a:lnTo>
                    <a:pt x="1913" y="336"/>
                  </a:lnTo>
                  <a:lnTo>
                    <a:pt x="1939" y="233"/>
                  </a:lnTo>
                  <a:lnTo>
                    <a:pt x="1913" y="156"/>
                  </a:lnTo>
                  <a:lnTo>
                    <a:pt x="1861" y="78"/>
                  </a:lnTo>
                  <a:lnTo>
                    <a:pt x="1784" y="26"/>
                  </a:lnTo>
                  <a:lnTo>
                    <a:pt x="17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6268850" y="2923050"/>
              <a:ext cx="63350" cy="11650"/>
            </a:xfrm>
            <a:custGeom>
              <a:avLst/>
              <a:gdLst/>
              <a:ahLst/>
              <a:cxnLst/>
              <a:rect l="l" t="t" r="r" b="b"/>
              <a:pathLst>
                <a:path w="2534" h="466" extrusionOk="0">
                  <a:moveTo>
                    <a:pt x="208" y="0"/>
                  </a:moveTo>
                  <a:lnTo>
                    <a:pt x="130" y="26"/>
                  </a:lnTo>
                  <a:lnTo>
                    <a:pt x="53" y="78"/>
                  </a:lnTo>
                  <a:lnTo>
                    <a:pt x="1" y="155"/>
                  </a:lnTo>
                  <a:lnTo>
                    <a:pt x="1" y="233"/>
                  </a:lnTo>
                  <a:lnTo>
                    <a:pt x="1" y="310"/>
                  </a:lnTo>
                  <a:lnTo>
                    <a:pt x="53" y="388"/>
                  </a:lnTo>
                  <a:lnTo>
                    <a:pt x="130" y="439"/>
                  </a:lnTo>
                  <a:lnTo>
                    <a:pt x="208" y="465"/>
                  </a:lnTo>
                  <a:lnTo>
                    <a:pt x="2326" y="465"/>
                  </a:lnTo>
                  <a:lnTo>
                    <a:pt x="2404" y="439"/>
                  </a:lnTo>
                  <a:lnTo>
                    <a:pt x="2481" y="388"/>
                  </a:lnTo>
                  <a:lnTo>
                    <a:pt x="2533" y="310"/>
                  </a:lnTo>
                  <a:lnTo>
                    <a:pt x="2533" y="233"/>
                  </a:lnTo>
                  <a:lnTo>
                    <a:pt x="2533" y="155"/>
                  </a:lnTo>
                  <a:lnTo>
                    <a:pt x="2481" y="78"/>
                  </a:lnTo>
                  <a:lnTo>
                    <a:pt x="2404" y="26"/>
                  </a:lnTo>
                  <a:lnTo>
                    <a:pt x="2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63"/>
          <p:cNvGrpSpPr/>
          <p:nvPr/>
        </p:nvGrpSpPr>
        <p:grpSpPr>
          <a:xfrm>
            <a:off x="5247324" y="2642400"/>
            <a:ext cx="388875" cy="315900"/>
            <a:chOff x="6932925" y="2718925"/>
            <a:chExt cx="388875" cy="315900"/>
          </a:xfrm>
        </p:grpSpPr>
        <p:sp>
          <p:nvSpPr>
            <p:cNvPr id="2832" name="Google Shape;2832;p63"/>
            <p:cNvSpPr/>
            <p:nvPr/>
          </p:nvSpPr>
          <p:spPr>
            <a:xfrm>
              <a:off x="6932925" y="2762200"/>
              <a:ext cx="203500" cy="203500"/>
            </a:xfrm>
            <a:custGeom>
              <a:avLst/>
              <a:gdLst/>
              <a:ahLst/>
              <a:cxnLst/>
              <a:rect l="l" t="t" r="r" b="b"/>
              <a:pathLst>
                <a:path w="8140" h="8140" extrusionOk="0">
                  <a:moveTo>
                    <a:pt x="4289" y="465"/>
                  </a:moveTo>
                  <a:lnTo>
                    <a:pt x="4341" y="491"/>
                  </a:lnTo>
                  <a:lnTo>
                    <a:pt x="4367" y="543"/>
                  </a:lnTo>
                  <a:lnTo>
                    <a:pt x="4367" y="620"/>
                  </a:lnTo>
                  <a:lnTo>
                    <a:pt x="4393" y="775"/>
                  </a:lnTo>
                  <a:lnTo>
                    <a:pt x="4419" y="930"/>
                  </a:lnTo>
                  <a:lnTo>
                    <a:pt x="4470" y="1060"/>
                  </a:lnTo>
                  <a:lnTo>
                    <a:pt x="4548" y="1189"/>
                  </a:lnTo>
                  <a:lnTo>
                    <a:pt x="4651" y="1292"/>
                  </a:lnTo>
                  <a:lnTo>
                    <a:pt x="4754" y="1396"/>
                  </a:lnTo>
                  <a:lnTo>
                    <a:pt x="4884" y="1473"/>
                  </a:lnTo>
                  <a:lnTo>
                    <a:pt x="5013" y="1551"/>
                  </a:lnTo>
                  <a:lnTo>
                    <a:pt x="5194" y="1628"/>
                  </a:lnTo>
                  <a:lnTo>
                    <a:pt x="5323" y="1680"/>
                  </a:lnTo>
                  <a:lnTo>
                    <a:pt x="5478" y="1706"/>
                  </a:lnTo>
                  <a:lnTo>
                    <a:pt x="5633" y="1706"/>
                  </a:lnTo>
                  <a:lnTo>
                    <a:pt x="5762" y="1680"/>
                  </a:lnTo>
                  <a:lnTo>
                    <a:pt x="5917" y="1654"/>
                  </a:lnTo>
                  <a:lnTo>
                    <a:pt x="6046" y="1602"/>
                  </a:lnTo>
                  <a:lnTo>
                    <a:pt x="6176" y="1525"/>
                  </a:lnTo>
                  <a:lnTo>
                    <a:pt x="6305" y="1421"/>
                  </a:lnTo>
                  <a:lnTo>
                    <a:pt x="6356" y="1370"/>
                  </a:lnTo>
                  <a:lnTo>
                    <a:pt x="6408" y="1344"/>
                  </a:lnTo>
                  <a:lnTo>
                    <a:pt x="6460" y="1370"/>
                  </a:lnTo>
                  <a:lnTo>
                    <a:pt x="6796" y="1680"/>
                  </a:lnTo>
                  <a:lnTo>
                    <a:pt x="6796" y="1731"/>
                  </a:lnTo>
                  <a:lnTo>
                    <a:pt x="6796" y="1783"/>
                  </a:lnTo>
                  <a:lnTo>
                    <a:pt x="6718" y="1861"/>
                  </a:lnTo>
                  <a:lnTo>
                    <a:pt x="6641" y="1964"/>
                  </a:lnTo>
                  <a:lnTo>
                    <a:pt x="6563" y="2093"/>
                  </a:lnTo>
                  <a:lnTo>
                    <a:pt x="6486" y="2222"/>
                  </a:lnTo>
                  <a:lnTo>
                    <a:pt x="6460" y="2377"/>
                  </a:lnTo>
                  <a:lnTo>
                    <a:pt x="6434" y="2532"/>
                  </a:lnTo>
                  <a:lnTo>
                    <a:pt x="6460" y="2662"/>
                  </a:lnTo>
                  <a:lnTo>
                    <a:pt x="6486" y="2817"/>
                  </a:lnTo>
                  <a:lnTo>
                    <a:pt x="6537" y="2972"/>
                  </a:lnTo>
                  <a:lnTo>
                    <a:pt x="6589" y="3127"/>
                  </a:lnTo>
                  <a:lnTo>
                    <a:pt x="6667" y="3282"/>
                  </a:lnTo>
                  <a:lnTo>
                    <a:pt x="6744" y="3385"/>
                  </a:lnTo>
                  <a:lnTo>
                    <a:pt x="6847" y="3514"/>
                  </a:lnTo>
                  <a:lnTo>
                    <a:pt x="6977" y="3592"/>
                  </a:lnTo>
                  <a:lnTo>
                    <a:pt x="7080" y="3669"/>
                  </a:lnTo>
                  <a:lnTo>
                    <a:pt x="7235" y="3721"/>
                  </a:lnTo>
                  <a:lnTo>
                    <a:pt x="7364" y="3773"/>
                  </a:lnTo>
                  <a:lnTo>
                    <a:pt x="7597" y="3773"/>
                  </a:lnTo>
                  <a:lnTo>
                    <a:pt x="7648" y="3799"/>
                  </a:lnTo>
                  <a:lnTo>
                    <a:pt x="7674" y="3850"/>
                  </a:lnTo>
                  <a:lnTo>
                    <a:pt x="7674" y="4315"/>
                  </a:lnTo>
                  <a:lnTo>
                    <a:pt x="7648" y="4367"/>
                  </a:lnTo>
                  <a:lnTo>
                    <a:pt x="7597" y="4393"/>
                  </a:lnTo>
                  <a:lnTo>
                    <a:pt x="7364" y="4393"/>
                  </a:lnTo>
                  <a:lnTo>
                    <a:pt x="7235" y="4419"/>
                  </a:lnTo>
                  <a:lnTo>
                    <a:pt x="7080" y="4496"/>
                  </a:lnTo>
                  <a:lnTo>
                    <a:pt x="6977" y="4548"/>
                  </a:lnTo>
                  <a:lnTo>
                    <a:pt x="6847" y="4651"/>
                  </a:lnTo>
                  <a:lnTo>
                    <a:pt x="6744" y="4755"/>
                  </a:lnTo>
                  <a:lnTo>
                    <a:pt x="6667" y="4884"/>
                  </a:lnTo>
                  <a:lnTo>
                    <a:pt x="6589" y="5039"/>
                  </a:lnTo>
                  <a:lnTo>
                    <a:pt x="6537" y="5194"/>
                  </a:lnTo>
                  <a:lnTo>
                    <a:pt x="6486" y="5349"/>
                  </a:lnTo>
                  <a:lnTo>
                    <a:pt x="6460" y="5478"/>
                  </a:lnTo>
                  <a:lnTo>
                    <a:pt x="6434" y="5633"/>
                  </a:lnTo>
                  <a:lnTo>
                    <a:pt x="6460" y="5788"/>
                  </a:lnTo>
                  <a:lnTo>
                    <a:pt x="6486" y="5917"/>
                  </a:lnTo>
                  <a:lnTo>
                    <a:pt x="6563" y="6072"/>
                  </a:lnTo>
                  <a:lnTo>
                    <a:pt x="6641" y="6202"/>
                  </a:lnTo>
                  <a:lnTo>
                    <a:pt x="6718" y="6305"/>
                  </a:lnTo>
                  <a:lnTo>
                    <a:pt x="6796" y="6357"/>
                  </a:lnTo>
                  <a:lnTo>
                    <a:pt x="6796" y="6408"/>
                  </a:lnTo>
                  <a:lnTo>
                    <a:pt x="6796" y="6486"/>
                  </a:lnTo>
                  <a:lnTo>
                    <a:pt x="6460" y="6796"/>
                  </a:lnTo>
                  <a:lnTo>
                    <a:pt x="6408" y="6822"/>
                  </a:lnTo>
                  <a:lnTo>
                    <a:pt x="6356" y="6796"/>
                  </a:lnTo>
                  <a:lnTo>
                    <a:pt x="6305" y="6744"/>
                  </a:lnTo>
                  <a:lnTo>
                    <a:pt x="6176" y="6641"/>
                  </a:lnTo>
                  <a:lnTo>
                    <a:pt x="6046" y="6563"/>
                  </a:lnTo>
                  <a:lnTo>
                    <a:pt x="5917" y="6512"/>
                  </a:lnTo>
                  <a:lnTo>
                    <a:pt x="5762" y="6460"/>
                  </a:lnTo>
                  <a:lnTo>
                    <a:pt x="5478" y="6460"/>
                  </a:lnTo>
                  <a:lnTo>
                    <a:pt x="5323" y="6486"/>
                  </a:lnTo>
                  <a:lnTo>
                    <a:pt x="5194" y="6537"/>
                  </a:lnTo>
                  <a:lnTo>
                    <a:pt x="5013" y="6615"/>
                  </a:lnTo>
                  <a:lnTo>
                    <a:pt x="4884" y="6667"/>
                  </a:lnTo>
                  <a:lnTo>
                    <a:pt x="4754" y="6770"/>
                  </a:lnTo>
                  <a:lnTo>
                    <a:pt x="4651" y="6848"/>
                  </a:lnTo>
                  <a:lnTo>
                    <a:pt x="4548" y="6977"/>
                  </a:lnTo>
                  <a:lnTo>
                    <a:pt x="4470" y="7106"/>
                  </a:lnTo>
                  <a:lnTo>
                    <a:pt x="4419" y="7235"/>
                  </a:lnTo>
                  <a:lnTo>
                    <a:pt x="4393" y="7390"/>
                  </a:lnTo>
                  <a:lnTo>
                    <a:pt x="4367" y="7545"/>
                  </a:lnTo>
                  <a:lnTo>
                    <a:pt x="4367" y="7623"/>
                  </a:lnTo>
                  <a:lnTo>
                    <a:pt x="4341" y="7674"/>
                  </a:lnTo>
                  <a:lnTo>
                    <a:pt x="4289" y="7700"/>
                  </a:lnTo>
                  <a:lnTo>
                    <a:pt x="3850" y="7700"/>
                  </a:lnTo>
                  <a:lnTo>
                    <a:pt x="3798" y="7674"/>
                  </a:lnTo>
                  <a:lnTo>
                    <a:pt x="3773" y="7623"/>
                  </a:lnTo>
                  <a:lnTo>
                    <a:pt x="3773" y="7545"/>
                  </a:lnTo>
                  <a:lnTo>
                    <a:pt x="3747" y="7390"/>
                  </a:lnTo>
                  <a:lnTo>
                    <a:pt x="3721" y="7235"/>
                  </a:lnTo>
                  <a:lnTo>
                    <a:pt x="3669" y="7106"/>
                  </a:lnTo>
                  <a:lnTo>
                    <a:pt x="3592" y="6977"/>
                  </a:lnTo>
                  <a:lnTo>
                    <a:pt x="3488" y="6848"/>
                  </a:lnTo>
                  <a:lnTo>
                    <a:pt x="3385" y="6770"/>
                  </a:lnTo>
                  <a:lnTo>
                    <a:pt x="3256" y="6667"/>
                  </a:lnTo>
                  <a:lnTo>
                    <a:pt x="3127" y="6615"/>
                  </a:lnTo>
                  <a:lnTo>
                    <a:pt x="2946" y="6537"/>
                  </a:lnTo>
                  <a:lnTo>
                    <a:pt x="2739" y="6486"/>
                  </a:lnTo>
                  <a:lnTo>
                    <a:pt x="2532" y="6460"/>
                  </a:lnTo>
                  <a:lnTo>
                    <a:pt x="2351" y="6460"/>
                  </a:lnTo>
                  <a:lnTo>
                    <a:pt x="2171" y="6537"/>
                  </a:lnTo>
                  <a:lnTo>
                    <a:pt x="1990" y="6615"/>
                  </a:lnTo>
                  <a:lnTo>
                    <a:pt x="1835" y="6744"/>
                  </a:lnTo>
                  <a:lnTo>
                    <a:pt x="1783" y="6796"/>
                  </a:lnTo>
                  <a:lnTo>
                    <a:pt x="1731" y="6822"/>
                  </a:lnTo>
                  <a:lnTo>
                    <a:pt x="1680" y="6796"/>
                  </a:lnTo>
                  <a:lnTo>
                    <a:pt x="1344" y="6486"/>
                  </a:lnTo>
                  <a:lnTo>
                    <a:pt x="1318" y="6408"/>
                  </a:lnTo>
                  <a:lnTo>
                    <a:pt x="1344" y="6357"/>
                  </a:lnTo>
                  <a:lnTo>
                    <a:pt x="1395" y="6305"/>
                  </a:lnTo>
                  <a:lnTo>
                    <a:pt x="1499" y="6202"/>
                  </a:lnTo>
                  <a:lnTo>
                    <a:pt x="1576" y="6072"/>
                  </a:lnTo>
                  <a:lnTo>
                    <a:pt x="1654" y="5917"/>
                  </a:lnTo>
                  <a:lnTo>
                    <a:pt x="1680" y="5788"/>
                  </a:lnTo>
                  <a:lnTo>
                    <a:pt x="1705" y="5633"/>
                  </a:lnTo>
                  <a:lnTo>
                    <a:pt x="1680" y="5478"/>
                  </a:lnTo>
                  <a:lnTo>
                    <a:pt x="1654" y="5349"/>
                  </a:lnTo>
                  <a:lnTo>
                    <a:pt x="1602" y="5194"/>
                  </a:lnTo>
                  <a:lnTo>
                    <a:pt x="1525" y="5039"/>
                  </a:lnTo>
                  <a:lnTo>
                    <a:pt x="1473" y="4884"/>
                  </a:lnTo>
                  <a:lnTo>
                    <a:pt x="1395" y="4755"/>
                  </a:lnTo>
                  <a:lnTo>
                    <a:pt x="1292" y="4651"/>
                  </a:lnTo>
                  <a:lnTo>
                    <a:pt x="1163" y="4548"/>
                  </a:lnTo>
                  <a:lnTo>
                    <a:pt x="1034" y="4496"/>
                  </a:lnTo>
                  <a:lnTo>
                    <a:pt x="904" y="4419"/>
                  </a:lnTo>
                  <a:lnTo>
                    <a:pt x="749" y="4393"/>
                  </a:lnTo>
                  <a:lnTo>
                    <a:pt x="517" y="4393"/>
                  </a:lnTo>
                  <a:lnTo>
                    <a:pt x="465" y="4367"/>
                  </a:lnTo>
                  <a:lnTo>
                    <a:pt x="465" y="4315"/>
                  </a:lnTo>
                  <a:lnTo>
                    <a:pt x="465" y="3850"/>
                  </a:lnTo>
                  <a:lnTo>
                    <a:pt x="465" y="3799"/>
                  </a:lnTo>
                  <a:lnTo>
                    <a:pt x="517" y="3773"/>
                  </a:lnTo>
                  <a:lnTo>
                    <a:pt x="749" y="3773"/>
                  </a:lnTo>
                  <a:lnTo>
                    <a:pt x="904" y="3721"/>
                  </a:lnTo>
                  <a:lnTo>
                    <a:pt x="1034" y="3669"/>
                  </a:lnTo>
                  <a:lnTo>
                    <a:pt x="1163" y="3592"/>
                  </a:lnTo>
                  <a:lnTo>
                    <a:pt x="1292" y="3514"/>
                  </a:lnTo>
                  <a:lnTo>
                    <a:pt x="1395" y="3385"/>
                  </a:lnTo>
                  <a:lnTo>
                    <a:pt x="1473" y="3282"/>
                  </a:lnTo>
                  <a:lnTo>
                    <a:pt x="1525" y="3127"/>
                  </a:lnTo>
                  <a:lnTo>
                    <a:pt x="1602" y="2972"/>
                  </a:lnTo>
                  <a:lnTo>
                    <a:pt x="1654" y="2817"/>
                  </a:lnTo>
                  <a:lnTo>
                    <a:pt x="1680" y="2662"/>
                  </a:lnTo>
                  <a:lnTo>
                    <a:pt x="1705" y="2532"/>
                  </a:lnTo>
                  <a:lnTo>
                    <a:pt x="1680" y="2377"/>
                  </a:lnTo>
                  <a:lnTo>
                    <a:pt x="1654" y="2222"/>
                  </a:lnTo>
                  <a:lnTo>
                    <a:pt x="1576" y="2093"/>
                  </a:lnTo>
                  <a:lnTo>
                    <a:pt x="1499" y="1964"/>
                  </a:lnTo>
                  <a:lnTo>
                    <a:pt x="1395" y="1861"/>
                  </a:lnTo>
                  <a:lnTo>
                    <a:pt x="1344" y="1783"/>
                  </a:lnTo>
                  <a:lnTo>
                    <a:pt x="1318" y="1731"/>
                  </a:lnTo>
                  <a:lnTo>
                    <a:pt x="1344" y="1680"/>
                  </a:lnTo>
                  <a:lnTo>
                    <a:pt x="1680" y="1370"/>
                  </a:lnTo>
                  <a:lnTo>
                    <a:pt x="1731" y="1344"/>
                  </a:lnTo>
                  <a:lnTo>
                    <a:pt x="1783" y="1370"/>
                  </a:lnTo>
                  <a:lnTo>
                    <a:pt x="1835" y="1421"/>
                  </a:lnTo>
                  <a:lnTo>
                    <a:pt x="1964" y="1525"/>
                  </a:lnTo>
                  <a:lnTo>
                    <a:pt x="2093" y="1602"/>
                  </a:lnTo>
                  <a:lnTo>
                    <a:pt x="2222" y="1654"/>
                  </a:lnTo>
                  <a:lnTo>
                    <a:pt x="2351" y="1680"/>
                  </a:lnTo>
                  <a:lnTo>
                    <a:pt x="2506" y="1706"/>
                  </a:lnTo>
                  <a:lnTo>
                    <a:pt x="2662" y="1706"/>
                  </a:lnTo>
                  <a:lnTo>
                    <a:pt x="2817" y="1680"/>
                  </a:lnTo>
                  <a:lnTo>
                    <a:pt x="2946" y="1628"/>
                  </a:lnTo>
                  <a:lnTo>
                    <a:pt x="3127" y="1551"/>
                  </a:lnTo>
                  <a:lnTo>
                    <a:pt x="3256" y="1473"/>
                  </a:lnTo>
                  <a:lnTo>
                    <a:pt x="3385" y="1396"/>
                  </a:lnTo>
                  <a:lnTo>
                    <a:pt x="3488" y="1292"/>
                  </a:lnTo>
                  <a:lnTo>
                    <a:pt x="3592" y="1189"/>
                  </a:lnTo>
                  <a:lnTo>
                    <a:pt x="3669" y="1060"/>
                  </a:lnTo>
                  <a:lnTo>
                    <a:pt x="3721" y="930"/>
                  </a:lnTo>
                  <a:lnTo>
                    <a:pt x="3747" y="775"/>
                  </a:lnTo>
                  <a:lnTo>
                    <a:pt x="3773" y="620"/>
                  </a:lnTo>
                  <a:lnTo>
                    <a:pt x="3773" y="543"/>
                  </a:lnTo>
                  <a:lnTo>
                    <a:pt x="3798" y="491"/>
                  </a:lnTo>
                  <a:lnTo>
                    <a:pt x="3850" y="465"/>
                  </a:lnTo>
                  <a:close/>
                  <a:moveTo>
                    <a:pt x="3850" y="0"/>
                  </a:moveTo>
                  <a:lnTo>
                    <a:pt x="3721" y="26"/>
                  </a:lnTo>
                  <a:lnTo>
                    <a:pt x="3643" y="52"/>
                  </a:lnTo>
                  <a:lnTo>
                    <a:pt x="3540" y="104"/>
                  </a:lnTo>
                  <a:lnTo>
                    <a:pt x="3463" y="155"/>
                  </a:lnTo>
                  <a:lnTo>
                    <a:pt x="3411" y="233"/>
                  </a:lnTo>
                  <a:lnTo>
                    <a:pt x="3359" y="336"/>
                  </a:lnTo>
                  <a:lnTo>
                    <a:pt x="3307" y="440"/>
                  </a:lnTo>
                  <a:lnTo>
                    <a:pt x="3307" y="543"/>
                  </a:lnTo>
                  <a:lnTo>
                    <a:pt x="3307" y="620"/>
                  </a:lnTo>
                  <a:lnTo>
                    <a:pt x="3282" y="775"/>
                  </a:lnTo>
                  <a:lnTo>
                    <a:pt x="3204" y="930"/>
                  </a:lnTo>
                  <a:lnTo>
                    <a:pt x="3101" y="1034"/>
                  </a:lnTo>
                  <a:lnTo>
                    <a:pt x="2972" y="1111"/>
                  </a:lnTo>
                  <a:lnTo>
                    <a:pt x="2765" y="1215"/>
                  </a:lnTo>
                  <a:lnTo>
                    <a:pt x="2610" y="1241"/>
                  </a:lnTo>
                  <a:lnTo>
                    <a:pt x="2455" y="1241"/>
                  </a:lnTo>
                  <a:lnTo>
                    <a:pt x="2300" y="1189"/>
                  </a:lnTo>
                  <a:lnTo>
                    <a:pt x="2171" y="1086"/>
                  </a:lnTo>
                  <a:lnTo>
                    <a:pt x="2093" y="1034"/>
                  </a:lnTo>
                  <a:lnTo>
                    <a:pt x="2016" y="982"/>
                  </a:lnTo>
                  <a:lnTo>
                    <a:pt x="1938" y="930"/>
                  </a:lnTo>
                  <a:lnTo>
                    <a:pt x="1835" y="905"/>
                  </a:lnTo>
                  <a:lnTo>
                    <a:pt x="1731" y="879"/>
                  </a:lnTo>
                  <a:lnTo>
                    <a:pt x="1628" y="905"/>
                  </a:lnTo>
                  <a:lnTo>
                    <a:pt x="1525" y="930"/>
                  </a:lnTo>
                  <a:lnTo>
                    <a:pt x="1421" y="982"/>
                  </a:lnTo>
                  <a:lnTo>
                    <a:pt x="1344" y="1034"/>
                  </a:lnTo>
                  <a:lnTo>
                    <a:pt x="1034" y="1370"/>
                  </a:lnTo>
                  <a:lnTo>
                    <a:pt x="956" y="1447"/>
                  </a:lnTo>
                  <a:lnTo>
                    <a:pt x="904" y="1551"/>
                  </a:lnTo>
                  <a:lnTo>
                    <a:pt x="879" y="1628"/>
                  </a:lnTo>
                  <a:lnTo>
                    <a:pt x="879" y="1731"/>
                  </a:lnTo>
                  <a:lnTo>
                    <a:pt x="879" y="1835"/>
                  </a:lnTo>
                  <a:lnTo>
                    <a:pt x="904" y="1938"/>
                  </a:lnTo>
                  <a:lnTo>
                    <a:pt x="956" y="2042"/>
                  </a:lnTo>
                  <a:lnTo>
                    <a:pt x="1034" y="2119"/>
                  </a:lnTo>
                  <a:lnTo>
                    <a:pt x="1085" y="2171"/>
                  </a:lnTo>
                  <a:lnTo>
                    <a:pt x="1189" y="2300"/>
                  </a:lnTo>
                  <a:lnTo>
                    <a:pt x="1240" y="2455"/>
                  </a:lnTo>
                  <a:lnTo>
                    <a:pt x="1240" y="2610"/>
                  </a:lnTo>
                  <a:lnTo>
                    <a:pt x="1189" y="2765"/>
                  </a:lnTo>
                  <a:lnTo>
                    <a:pt x="1111" y="2972"/>
                  </a:lnTo>
                  <a:lnTo>
                    <a:pt x="1034" y="3127"/>
                  </a:lnTo>
                  <a:lnTo>
                    <a:pt x="904" y="3230"/>
                  </a:lnTo>
                  <a:lnTo>
                    <a:pt x="775" y="3308"/>
                  </a:lnTo>
                  <a:lnTo>
                    <a:pt x="517" y="3308"/>
                  </a:lnTo>
                  <a:lnTo>
                    <a:pt x="414" y="3333"/>
                  </a:lnTo>
                  <a:lnTo>
                    <a:pt x="310" y="3359"/>
                  </a:lnTo>
                  <a:lnTo>
                    <a:pt x="233" y="3411"/>
                  </a:lnTo>
                  <a:lnTo>
                    <a:pt x="155" y="3489"/>
                  </a:lnTo>
                  <a:lnTo>
                    <a:pt x="78" y="3566"/>
                  </a:lnTo>
                  <a:lnTo>
                    <a:pt x="52" y="3644"/>
                  </a:lnTo>
                  <a:lnTo>
                    <a:pt x="0" y="3747"/>
                  </a:lnTo>
                  <a:lnTo>
                    <a:pt x="0" y="3850"/>
                  </a:lnTo>
                  <a:lnTo>
                    <a:pt x="0" y="4315"/>
                  </a:lnTo>
                  <a:lnTo>
                    <a:pt x="0" y="4419"/>
                  </a:lnTo>
                  <a:lnTo>
                    <a:pt x="52" y="4522"/>
                  </a:lnTo>
                  <a:lnTo>
                    <a:pt x="78" y="4600"/>
                  </a:lnTo>
                  <a:lnTo>
                    <a:pt x="155" y="4677"/>
                  </a:lnTo>
                  <a:lnTo>
                    <a:pt x="233" y="4755"/>
                  </a:lnTo>
                  <a:lnTo>
                    <a:pt x="310" y="4806"/>
                  </a:lnTo>
                  <a:lnTo>
                    <a:pt x="414" y="4832"/>
                  </a:lnTo>
                  <a:lnTo>
                    <a:pt x="620" y="4832"/>
                  </a:lnTo>
                  <a:lnTo>
                    <a:pt x="775" y="4858"/>
                  </a:lnTo>
                  <a:lnTo>
                    <a:pt x="904" y="4935"/>
                  </a:lnTo>
                  <a:lnTo>
                    <a:pt x="1034" y="5039"/>
                  </a:lnTo>
                  <a:lnTo>
                    <a:pt x="1111" y="5194"/>
                  </a:lnTo>
                  <a:lnTo>
                    <a:pt x="1189" y="5375"/>
                  </a:lnTo>
                  <a:lnTo>
                    <a:pt x="1240" y="5556"/>
                  </a:lnTo>
                  <a:lnTo>
                    <a:pt x="1240" y="5711"/>
                  </a:lnTo>
                  <a:lnTo>
                    <a:pt x="1189" y="5866"/>
                  </a:lnTo>
                  <a:lnTo>
                    <a:pt x="1085" y="5995"/>
                  </a:lnTo>
                  <a:lnTo>
                    <a:pt x="1034" y="6047"/>
                  </a:lnTo>
                  <a:lnTo>
                    <a:pt x="956" y="6124"/>
                  </a:lnTo>
                  <a:lnTo>
                    <a:pt x="904" y="6227"/>
                  </a:lnTo>
                  <a:lnTo>
                    <a:pt x="879" y="6331"/>
                  </a:lnTo>
                  <a:lnTo>
                    <a:pt x="879" y="6408"/>
                  </a:lnTo>
                  <a:lnTo>
                    <a:pt x="879" y="6512"/>
                  </a:lnTo>
                  <a:lnTo>
                    <a:pt x="904" y="6615"/>
                  </a:lnTo>
                  <a:lnTo>
                    <a:pt x="956" y="6718"/>
                  </a:lnTo>
                  <a:lnTo>
                    <a:pt x="1034" y="6796"/>
                  </a:lnTo>
                  <a:lnTo>
                    <a:pt x="1344" y="7106"/>
                  </a:lnTo>
                  <a:lnTo>
                    <a:pt x="1421" y="7183"/>
                  </a:lnTo>
                  <a:lnTo>
                    <a:pt x="1525" y="7235"/>
                  </a:lnTo>
                  <a:lnTo>
                    <a:pt x="1628" y="7261"/>
                  </a:lnTo>
                  <a:lnTo>
                    <a:pt x="1731" y="7287"/>
                  </a:lnTo>
                  <a:lnTo>
                    <a:pt x="1835" y="7261"/>
                  </a:lnTo>
                  <a:lnTo>
                    <a:pt x="1938" y="7235"/>
                  </a:lnTo>
                  <a:lnTo>
                    <a:pt x="2016" y="7183"/>
                  </a:lnTo>
                  <a:lnTo>
                    <a:pt x="2093" y="7106"/>
                  </a:lnTo>
                  <a:lnTo>
                    <a:pt x="2171" y="7054"/>
                  </a:lnTo>
                  <a:lnTo>
                    <a:pt x="2300" y="6977"/>
                  </a:lnTo>
                  <a:lnTo>
                    <a:pt x="2455" y="6925"/>
                  </a:lnTo>
                  <a:lnTo>
                    <a:pt x="2610" y="6899"/>
                  </a:lnTo>
                  <a:lnTo>
                    <a:pt x="2765" y="6951"/>
                  </a:lnTo>
                  <a:lnTo>
                    <a:pt x="2972" y="7028"/>
                  </a:lnTo>
                  <a:lnTo>
                    <a:pt x="3101" y="7106"/>
                  </a:lnTo>
                  <a:lnTo>
                    <a:pt x="3204" y="7235"/>
                  </a:lnTo>
                  <a:lnTo>
                    <a:pt x="3282" y="7390"/>
                  </a:lnTo>
                  <a:lnTo>
                    <a:pt x="3307" y="7545"/>
                  </a:lnTo>
                  <a:lnTo>
                    <a:pt x="3307" y="7623"/>
                  </a:lnTo>
                  <a:lnTo>
                    <a:pt x="3307" y="7726"/>
                  </a:lnTo>
                  <a:lnTo>
                    <a:pt x="3359" y="7829"/>
                  </a:lnTo>
                  <a:lnTo>
                    <a:pt x="3411" y="7907"/>
                  </a:lnTo>
                  <a:lnTo>
                    <a:pt x="3463" y="7984"/>
                  </a:lnTo>
                  <a:lnTo>
                    <a:pt x="3540" y="8062"/>
                  </a:lnTo>
                  <a:lnTo>
                    <a:pt x="3643" y="8114"/>
                  </a:lnTo>
                  <a:lnTo>
                    <a:pt x="3721" y="8139"/>
                  </a:lnTo>
                  <a:lnTo>
                    <a:pt x="4393" y="8139"/>
                  </a:lnTo>
                  <a:lnTo>
                    <a:pt x="4496" y="8114"/>
                  </a:lnTo>
                  <a:lnTo>
                    <a:pt x="4599" y="8062"/>
                  </a:lnTo>
                  <a:lnTo>
                    <a:pt x="4677" y="7984"/>
                  </a:lnTo>
                  <a:lnTo>
                    <a:pt x="4729" y="7907"/>
                  </a:lnTo>
                  <a:lnTo>
                    <a:pt x="4780" y="7829"/>
                  </a:lnTo>
                  <a:lnTo>
                    <a:pt x="4806" y="7726"/>
                  </a:lnTo>
                  <a:lnTo>
                    <a:pt x="4832" y="7623"/>
                  </a:lnTo>
                  <a:lnTo>
                    <a:pt x="4832" y="7545"/>
                  </a:lnTo>
                  <a:lnTo>
                    <a:pt x="4858" y="7390"/>
                  </a:lnTo>
                  <a:lnTo>
                    <a:pt x="4935" y="7235"/>
                  </a:lnTo>
                  <a:lnTo>
                    <a:pt x="5039" y="7106"/>
                  </a:lnTo>
                  <a:lnTo>
                    <a:pt x="5168" y="7028"/>
                  </a:lnTo>
                  <a:lnTo>
                    <a:pt x="5375" y="6951"/>
                  </a:lnTo>
                  <a:lnTo>
                    <a:pt x="5530" y="6899"/>
                  </a:lnTo>
                  <a:lnTo>
                    <a:pt x="5685" y="6925"/>
                  </a:lnTo>
                  <a:lnTo>
                    <a:pt x="5840" y="6977"/>
                  </a:lnTo>
                  <a:lnTo>
                    <a:pt x="5969" y="7054"/>
                  </a:lnTo>
                  <a:lnTo>
                    <a:pt x="6021" y="7106"/>
                  </a:lnTo>
                  <a:lnTo>
                    <a:pt x="6124" y="7183"/>
                  </a:lnTo>
                  <a:lnTo>
                    <a:pt x="6201" y="7235"/>
                  </a:lnTo>
                  <a:lnTo>
                    <a:pt x="6305" y="7261"/>
                  </a:lnTo>
                  <a:lnTo>
                    <a:pt x="6408" y="7287"/>
                  </a:lnTo>
                  <a:lnTo>
                    <a:pt x="6511" y="7261"/>
                  </a:lnTo>
                  <a:lnTo>
                    <a:pt x="6615" y="7235"/>
                  </a:lnTo>
                  <a:lnTo>
                    <a:pt x="6692" y="7183"/>
                  </a:lnTo>
                  <a:lnTo>
                    <a:pt x="6796" y="7106"/>
                  </a:lnTo>
                  <a:lnTo>
                    <a:pt x="7106" y="6796"/>
                  </a:lnTo>
                  <a:lnTo>
                    <a:pt x="7183" y="6718"/>
                  </a:lnTo>
                  <a:lnTo>
                    <a:pt x="7235" y="6615"/>
                  </a:lnTo>
                  <a:lnTo>
                    <a:pt x="7261" y="6512"/>
                  </a:lnTo>
                  <a:lnTo>
                    <a:pt x="7261" y="6408"/>
                  </a:lnTo>
                  <a:lnTo>
                    <a:pt x="7261" y="6331"/>
                  </a:lnTo>
                  <a:lnTo>
                    <a:pt x="7235" y="6227"/>
                  </a:lnTo>
                  <a:lnTo>
                    <a:pt x="7183" y="6124"/>
                  </a:lnTo>
                  <a:lnTo>
                    <a:pt x="7106" y="6047"/>
                  </a:lnTo>
                  <a:lnTo>
                    <a:pt x="7054" y="5995"/>
                  </a:lnTo>
                  <a:lnTo>
                    <a:pt x="6951" y="5866"/>
                  </a:lnTo>
                  <a:lnTo>
                    <a:pt x="6899" y="5711"/>
                  </a:lnTo>
                  <a:lnTo>
                    <a:pt x="6899" y="5556"/>
                  </a:lnTo>
                  <a:lnTo>
                    <a:pt x="6951" y="5375"/>
                  </a:lnTo>
                  <a:lnTo>
                    <a:pt x="7028" y="5194"/>
                  </a:lnTo>
                  <a:lnTo>
                    <a:pt x="7106" y="5039"/>
                  </a:lnTo>
                  <a:lnTo>
                    <a:pt x="7235" y="4935"/>
                  </a:lnTo>
                  <a:lnTo>
                    <a:pt x="7364" y="4858"/>
                  </a:lnTo>
                  <a:lnTo>
                    <a:pt x="7519" y="4832"/>
                  </a:lnTo>
                  <a:lnTo>
                    <a:pt x="7726" y="4832"/>
                  </a:lnTo>
                  <a:lnTo>
                    <a:pt x="7803" y="4806"/>
                  </a:lnTo>
                  <a:lnTo>
                    <a:pt x="7907" y="4755"/>
                  </a:lnTo>
                  <a:lnTo>
                    <a:pt x="7984" y="4677"/>
                  </a:lnTo>
                  <a:lnTo>
                    <a:pt x="8036" y="4600"/>
                  </a:lnTo>
                  <a:lnTo>
                    <a:pt x="8088" y="4522"/>
                  </a:lnTo>
                  <a:lnTo>
                    <a:pt x="8139" y="4419"/>
                  </a:lnTo>
                  <a:lnTo>
                    <a:pt x="8139" y="4315"/>
                  </a:lnTo>
                  <a:lnTo>
                    <a:pt x="8139" y="3850"/>
                  </a:lnTo>
                  <a:lnTo>
                    <a:pt x="8139" y="3747"/>
                  </a:lnTo>
                  <a:lnTo>
                    <a:pt x="8088" y="3644"/>
                  </a:lnTo>
                  <a:lnTo>
                    <a:pt x="8036" y="3566"/>
                  </a:lnTo>
                  <a:lnTo>
                    <a:pt x="7984" y="3489"/>
                  </a:lnTo>
                  <a:lnTo>
                    <a:pt x="7907" y="3411"/>
                  </a:lnTo>
                  <a:lnTo>
                    <a:pt x="7803" y="3359"/>
                  </a:lnTo>
                  <a:lnTo>
                    <a:pt x="7726" y="3333"/>
                  </a:lnTo>
                  <a:lnTo>
                    <a:pt x="7597" y="3308"/>
                  </a:lnTo>
                  <a:lnTo>
                    <a:pt x="7364" y="3308"/>
                  </a:lnTo>
                  <a:lnTo>
                    <a:pt x="7235" y="3230"/>
                  </a:lnTo>
                  <a:lnTo>
                    <a:pt x="7106" y="3127"/>
                  </a:lnTo>
                  <a:lnTo>
                    <a:pt x="7028" y="2972"/>
                  </a:lnTo>
                  <a:lnTo>
                    <a:pt x="6951" y="2765"/>
                  </a:lnTo>
                  <a:lnTo>
                    <a:pt x="6899" y="2610"/>
                  </a:lnTo>
                  <a:lnTo>
                    <a:pt x="6899" y="2455"/>
                  </a:lnTo>
                  <a:lnTo>
                    <a:pt x="6951" y="2300"/>
                  </a:lnTo>
                  <a:lnTo>
                    <a:pt x="7054" y="2171"/>
                  </a:lnTo>
                  <a:lnTo>
                    <a:pt x="7106" y="2119"/>
                  </a:lnTo>
                  <a:lnTo>
                    <a:pt x="7183" y="2042"/>
                  </a:lnTo>
                  <a:lnTo>
                    <a:pt x="7235" y="1938"/>
                  </a:lnTo>
                  <a:lnTo>
                    <a:pt x="7261" y="1835"/>
                  </a:lnTo>
                  <a:lnTo>
                    <a:pt x="7261" y="1731"/>
                  </a:lnTo>
                  <a:lnTo>
                    <a:pt x="7261" y="1628"/>
                  </a:lnTo>
                  <a:lnTo>
                    <a:pt x="7235" y="1551"/>
                  </a:lnTo>
                  <a:lnTo>
                    <a:pt x="7183" y="1447"/>
                  </a:lnTo>
                  <a:lnTo>
                    <a:pt x="7106" y="1370"/>
                  </a:lnTo>
                  <a:lnTo>
                    <a:pt x="6796" y="1034"/>
                  </a:lnTo>
                  <a:lnTo>
                    <a:pt x="6692" y="982"/>
                  </a:lnTo>
                  <a:lnTo>
                    <a:pt x="6615" y="930"/>
                  </a:lnTo>
                  <a:lnTo>
                    <a:pt x="6511" y="905"/>
                  </a:lnTo>
                  <a:lnTo>
                    <a:pt x="6408" y="879"/>
                  </a:lnTo>
                  <a:lnTo>
                    <a:pt x="6305" y="905"/>
                  </a:lnTo>
                  <a:lnTo>
                    <a:pt x="6201" y="930"/>
                  </a:lnTo>
                  <a:lnTo>
                    <a:pt x="6124" y="982"/>
                  </a:lnTo>
                  <a:lnTo>
                    <a:pt x="6021" y="1034"/>
                  </a:lnTo>
                  <a:lnTo>
                    <a:pt x="5969" y="1086"/>
                  </a:lnTo>
                  <a:lnTo>
                    <a:pt x="5840" y="1189"/>
                  </a:lnTo>
                  <a:lnTo>
                    <a:pt x="5685" y="1241"/>
                  </a:lnTo>
                  <a:lnTo>
                    <a:pt x="5530" y="1241"/>
                  </a:lnTo>
                  <a:lnTo>
                    <a:pt x="5375" y="1215"/>
                  </a:lnTo>
                  <a:lnTo>
                    <a:pt x="5168" y="1111"/>
                  </a:lnTo>
                  <a:lnTo>
                    <a:pt x="5039" y="1034"/>
                  </a:lnTo>
                  <a:lnTo>
                    <a:pt x="4935" y="930"/>
                  </a:lnTo>
                  <a:lnTo>
                    <a:pt x="4858" y="775"/>
                  </a:lnTo>
                  <a:lnTo>
                    <a:pt x="4832" y="620"/>
                  </a:lnTo>
                  <a:lnTo>
                    <a:pt x="4832" y="543"/>
                  </a:lnTo>
                  <a:lnTo>
                    <a:pt x="4806" y="440"/>
                  </a:lnTo>
                  <a:lnTo>
                    <a:pt x="4780" y="336"/>
                  </a:lnTo>
                  <a:lnTo>
                    <a:pt x="4729" y="233"/>
                  </a:lnTo>
                  <a:lnTo>
                    <a:pt x="4677" y="155"/>
                  </a:lnTo>
                  <a:lnTo>
                    <a:pt x="4599" y="104"/>
                  </a:lnTo>
                  <a:lnTo>
                    <a:pt x="4496" y="52"/>
                  </a:lnTo>
                  <a:lnTo>
                    <a:pt x="4393" y="26"/>
                  </a:lnTo>
                  <a:lnTo>
                    <a:pt x="42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6978125" y="2808050"/>
              <a:ext cx="112425" cy="112425"/>
            </a:xfrm>
            <a:custGeom>
              <a:avLst/>
              <a:gdLst/>
              <a:ahLst/>
              <a:cxnLst/>
              <a:rect l="l" t="t" r="r" b="b"/>
              <a:pathLst>
                <a:path w="4497" h="4497" extrusionOk="0">
                  <a:moveTo>
                    <a:pt x="2042" y="1"/>
                  </a:moveTo>
                  <a:lnTo>
                    <a:pt x="1810" y="53"/>
                  </a:lnTo>
                  <a:lnTo>
                    <a:pt x="1603" y="104"/>
                  </a:lnTo>
                  <a:lnTo>
                    <a:pt x="1396" y="182"/>
                  </a:lnTo>
                  <a:lnTo>
                    <a:pt x="1189" y="259"/>
                  </a:lnTo>
                  <a:lnTo>
                    <a:pt x="1009" y="388"/>
                  </a:lnTo>
                  <a:lnTo>
                    <a:pt x="828" y="518"/>
                  </a:lnTo>
                  <a:lnTo>
                    <a:pt x="673" y="647"/>
                  </a:lnTo>
                  <a:lnTo>
                    <a:pt x="518" y="828"/>
                  </a:lnTo>
                  <a:lnTo>
                    <a:pt x="388" y="983"/>
                  </a:lnTo>
                  <a:lnTo>
                    <a:pt x="285" y="1164"/>
                  </a:lnTo>
                  <a:lnTo>
                    <a:pt x="182" y="1370"/>
                  </a:lnTo>
                  <a:lnTo>
                    <a:pt x="104" y="1577"/>
                  </a:lnTo>
                  <a:lnTo>
                    <a:pt x="53" y="1784"/>
                  </a:lnTo>
                  <a:lnTo>
                    <a:pt x="27" y="2016"/>
                  </a:lnTo>
                  <a:lnTo>
                    <a:pt x="1" y="2249"/>
                  </a:lnTo>
                  <a:lnTo>
                    <a:pt x="27" y="2481"/>
                  </a:lnTo>
                  <a:lnTo>
                    <a:pt x="53" y="2688"/>
                  </a:lnTo>
                  <a:lnTo>
                    <a:pt x="104" y="2921"/>
                  </a:lnTo>
                  <a:lnTo>
                    <a:pt x="182" y="3127"/>
                  </a:lnTo>
                  <a:lnTo>
                    <a:pt x="285" y="3308"/>
                  </a:lnTo>
                  <a:lnTo>
                    <a:pt x="388" y="3489"/>
                  </a:lnTo>
                  <a:lnTo>
                    <a:pt x="518" y="3670"/>
                  </a:lnTo>
                  <a:lnTo>
                    <a:pt x="673" y="3825"/>
                  </a:lnTo>
                  <a:lnTo>
                    <a:pt x="828" y="3980"/>
                  </a:lnTo>
                  <a:lnTo>
                    <a:pt x="1009" y="4109"/>
                  </a:lnTo>
                  <a:lnTo>
                    <a:pt x="1189" y="4213"/>
                  </a:lnTo>
                  <a:lnTo>
                    <a:pt x="1396" y="4316"/>
                  </a:lnTo>
                  <a:lnTo>
                    <a:pt x="1603" y="4393"/>
                  </a:lnTo>
                  <a:lnTo>
                    <a:pt x="1810" y="4445"/>
                  </a:lnTo>
                  <a:lnTo>
                    <a:pt x="2042" y="4471"/>
                  </a:lnTo>
                  <a:lnTo>
                    <a:pt x="2249" y="4497"/>
                  </a:lnTo>
                  <a:lnTo>
                    <a:pt x="2533" y="4471"/>
                  </a:lnTo>
                  <a:lnTo>
                    <a:pt x="2817" y="4419"/>
                  </a:lnTo>
                  <a:lnTo>
                    <a:pt x="3076" y="4342"/>
                  </a:lnTo>
                  <a:lnTo>
                    <a:pt x="3334" y="4213"/>
                  </a:lnTo>
                  <a:lnTo>
                    <a:pt x="3412" y="4161"/>
                  </a:lnTo>
                  <a:lnTo>
                    <a:pt x="3437" y="4083"/>
                  </a:lnTo>
                  <a:lnTo>
                    <a:pt x="3463" y="4006"/>
                  </a:lnTo>
                  <a:lnTo>
                    <a:pt x="3437" y="3902"/>
                  </a:lnTo>
                  <a:lnTo>
                    <a:pt x="3360" y="3851"/>
                  </a:lnTo>
                  <a:lnTo>
                    <a:pt x="3282" y="3799"/>
                  </a:lnTo>
                  <a:lnTo>
                    <a:pt x="3205" y="3799"/>
                  </a:lnTo>
                  <a:lnTo>
                    <a:pt x="3127" y="3825"/>
                  </a:lnTo>
                  <a:lnTo>
                    <a:pt x="2921" y="3902"/>
                  </a:lnTo>
                  <a:lnTo>
                    <a:pt x="2714" y="3980"/>
                  </a:lnTo>
                  <a:lnTo>
                    <a:pt x="2481" y="4032"/>
                  </a:lnTo>
                  <a:lnTo>
                    <a:pt x="2068" y="4032"/>
                  </a:lnTo>
                  <a:lnTo>
                    <a:pt x="1887" y="4006"/>
                  </a:lnTo>
                  <a:lnTo>
                    <a:pt x="1732" y="3954"/>
                  </a:lnTo>
                  <a:lnTo>
                    <a:pt x="1551" y="3902"/>
                  </a:lnTo>
                  <a:lnTo>
                    <a:pt x="1396" y="3825"/>
                  </a:lnTo>
                  <a:lnTo>
                    <a:pt x="1267" y="3722"/>
                  </a:lnTo>
                  <a:lnTo>
                    <a:pt x="1112" y="3618"/>
                  </a:lnTo>
                  <a:lnTo>
                    <a:pt x="983" y="3515"/>
                  </a:lnTo>
                  <a:lnTo>
                    <a:pt x="879" y="3386"/>
                  </a:lnTo>
                  <a:lnTo>
                    <a:pt x="776" y="3257"/>
                  </a:lnTo>
                  <a:lnTo>
                    <a:pt x="673" y="3101"/>
                  </a:lnTo>
                  <a:lnTo>
                    <a:pt x="621" y="2946"/>
                  </a:lnTo>
                  <a:lnTo>
                    <a:pt x="543" y="2766"/>
                  </a:lnTo>
                  <a:lnTo>
                    <a:pt x="492" y="2611"/>
                  </a:lnTo>
                  <a:lnTo>
                    <a:pt x="466" y="2430"/>
                  </a:lnTo>
                  <a:lnTo>
                    <a:pt x="466" y="2249"/>
                  </a:lnTo>
                  <a:lnTo>
                    <a:pt x="466" y="2068"/>
                  </a:lnTo>
                  <a:lnTo>
                    <a:pt x="492" y="1887"/>
                  </a:lnTo>
                  <a:lnTo>
                    <a:pt x="543" y="1706"/>
                  </a:lnTo>
                  <a:lnTo>
                    <a:pt x="621" y="1551"/>
                  </a:lnTo>
                  <a:lnTo>
                    <a:pt x="673" y="1396"/>
                  </a:lnTo>
                  <a:lnTo>
                    <a:pt x="776" y="1241"/>
                  </a:lnTo>
                  <a:lnTo>
                    <a:pt x="879" y="1112"/>
                  </a:lnTo>
                  <a:lnTo>
                    <a:pt x="983" y="983"/>
                  </a:lnTo>
                  <a:lnTo>
                    <a:pt x="1112" y="854"/>
                  </a:lnTo>
                  <a:lnTo>
                    <a:pt x="1267" y="750"/>
                  </a:lnTo>
                  <a:lnTo>
                    <a:pt x="1396" y="673"/>
                  </a:lnTo>
                  <a:lnTo>
                    <a:pt x="1551" y="595"/>
                  </a:lnTo>
                  <a:lnTo>
                    <a:pt x="1732" y="543"/>
                  </a:lnTo>
                  <a:lnTo>
                    <a:pt x="1887" y="492"/>
                  </a:lnTo>
                  <a:lnTo>
                    <a:pt x="2068" y="466"/>
                  </a:lnTo>
                  <a:lnTo>
                    <a:pt x="2249" y="440"/>
                  </a:lnTo>
                  <a:lnTo>
                    <a:pt x="2456" y="466"/>
                  </a:lnTo>
                  <a:lnTo>
                    <a:pt x="2611" y="492"/>
                  </a:lnTo>
                  <a:lnTo>
                    <a:pt x="2791" y="543"/>
                  </a:lnTo>
                  <a:lnTo>
                    <a:pt x="2946" y="595"/>
                  </a:lnTo>
                  <a:lnTo>
                    <a:pt x="3101" y="673"/>
                  </a:lnTo>
                  <a:lnTo>
                    <a:pt x="3257" y="750"/>
                  </a:lnTo>
                  <a:lnTo>
                    <a:pt x="3412" y="854"/>
                  </a:lnTo>
                  <a:lnTo>
                    <a:pt x="3515" y="983"/>
                  </a:lnTo>
                  <a:lnTo>
                    <a:pt x="3644" y="1112"/>
                  </a:lnTo>
                  <a:lnTo>
                    <a:pt x="3747" y="1241"/>
                  </a:lnTo>
                  <a:lnTo>
                    <a:pt x="3825" y="1396"/>
                  </a:lnTo>
                  <a:lnTo>
                    <a:pt x="3902" y="1551"/>
                  </a:lnTo>
                  <a:lnTo>
                    <a:pt x="3980" y="1706"/>
                  </a:lnTo>
                  <a:lnTo>
                    <a:pt x="4006" y="1887"/>
                  </a:lnTo>
                  <a:lnTo>
                    <a:pt x="4032" y="2068"/>
                  </a:lnTo>
                  <a:lnTo>
                    <a:pt x="4058" y="2249"/>
                  </a:lnTo>
                  <a:lnTo>
                    <a:pt x="4032" y="2481"/>
                  </a:lnTo>
                  <a:lnTo>
                    <a:pt x="3980" y="2714"/>
                  </a:lnTo>
                  <a:lnTo>
                    <a:pt x="3902" y="2946"/>
                  </a:lnTo>
                  <a:lnTo>
                    <a:pt x="3799" y="3153"/>
                  </a:lnTo>
                  <a:lnTo>
                    <a:pt x="3773" y="3257"/>
                  </a:lnTo>
                  <a:lnTo>
                    <a:pt x="3773" y="3334"/>
                  </a:lnTo>
                  <a:lnTo>
                    <a:pt x="3825" y="3412"/>
                  </a:lnTo>
                  <a:lnTo>
                    <a:pt x="3877" y="3463"/>
                  </a:lnTo>
                  <a:lnTo>
                    <a:pt x="3954" y="3515"/>
                  </a:lnTo>
                  <a:lnTo>
                    <a:pt x="4058" y="3489"/>
                  </a:lnTo>
                  <a:lnTo>
                    <a:pt x="4135" y="3463"/>
                  </a:lnTo>
                  <a:lnTo>
                    <a:pt x="4187" y="3386"/>
                  </a:lnTo>
                  <a:lnTo>
                    <a:pt x="4316" y="3127"/>
                  </a:lnTo>
                  <a:lnTo>
                    <a:pt x="4419" y="2843"/>
                  </a:lnTo>
                  <a:lnTo>
                    <a:pt x="4497" y="2559"/>
                  </a:lnTo>
                  <a:lnTo>
                    <a:pt x="4497" y="2249"/>
                  </a:lnTo>
                  <a:lnTo>
                    <a:pt x="4497" y="2016"/>
                  </a:lnTo>
                  <a:lnTo>
                    <a:pt x="4471" y="1784"/>
                  </a:lnTo>
                  <a:lnTo>
                    <a:pt x="4419" y="1577"/>
                  </a:lnTo>
                  <a:lnTo>
                    <a:pt x="4342" y="1370"/>
                  </a:lnTo>
                  <a:lnTo>
                    <a:pt x="4238" y="1164"/>
                  </a:lnTo>
                  <a:lnTo>
                    <a:pt x="4135" y="983"/>
                  </a:lnTo>
                  <a:lnTo>
                    <a:pt x="4006" y="828"/>
                  </a:lnTo>
                  <a:lnTo>
                    <a:pt x="3851" y="647"/>
                  </a:lnTo>
                  <a:lnTo>
                    <a:pt x="3696" y="518"/>
                  </a:lnTo>
                  <a:lnTo>
                    <a:pt x="3515" y="388"/>
                  </a:lnTo>
                  <a:lnTo>
                    <a:pt x="3334" y="259"/>
                  </a:lnTo>
                  <a:lnTo>
                    <a:pt x="3127" y="182"/>
                  </a:lnTo>
                  <a:lnTo>
                    <a:pt x="2921" y="104"/>
                  </a:lnTo>
                  <a:lnTo>
                    <a:pt x="2714" y="53"/>
                  </a:lnTo>
                  <a:lnTo>
                    <a:pt x="2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7001400" y="2830675"/>
              <a:ext cx="66550" cy="67200"/>
            </a:xfrm>
            <a:custGeom>
              <a:avLst/>
              <a:gdLst/>
              <a:ahLst/>
              <a:cxnLst/>
              <a:rect l="l" t="t" r="r" b="b"/>
              <a:pathLst>
                <a:path w="2662" h="2688" extrusionOk="0">
                  <a:moveTo>
                    <a:pt x="1550" y="491"/>
                  </a:moveTo>
                  <a:lnTo>
                    <a:pt x="1705" y="543"/>
                  </a:lnTo>
                  <a:lnTo>
                    <a:pt x="1809" y="620"/>
                  </a:lnTo>
                  <a:lnTo>
                    <a:pt x="1938" y="698"/>
                  </a:lnTo>
                  <a:lnTo>
                    <a:pt x="2015" y="801"/>
                  </a:lnTo>
                  <a:lnTo>
                    <a:pt x="2093" y="930"/>
                  </a:lnTo>
                  <a:lnTo>
                    <a:pt x="2170" y="1060"/>
                  </a:lnTo>
                  <a:lnTo>
                    <a:pt x="2196" y="1189"/>
                  </a:lnTo>
                  <a:lnTo>
                    <a:pt x="2222" y="1344"/>
                  </a:lnTo>
                  <a:lnTo>
                    <a:pt x="2196" y="1525"/>
                  </a:lnTo>
                  <a:lnTo>
                    <a:pt x="2145" y="1680"/>
                  </a:lnTo>
                  <a:lnTo>
                    <a:pt x="2067" y="1835"/>
                  </a:lnTo>
                  <a:lnTo>
                    <a:pt x="1964" y="1964"/>
                  </a:lnTo>
                  <a:lnTo>
                    <a:pt x="1809" y="2067"/>
                  </a:lnTo>
                  <a:lnTo>
                    <a:pt x="1680" y="2145"/>
                  </a:lnTo>
                  <a:lnTo>
                    <a:pt x="1499" y="2196"/>
                  </a:lnTo>
                  <a:lnTo>
                    <a:pt x="1318" y="2222"/>
                  </a:lnTo>
                  <a:lnTo>
                    <a:pt x="1163" y="2196"/>
                  </a:lnTo>
                  <a:lnTo>
                    <a:pt x="982" y="2145"/>
                  </a:lnTo>
                  <a:lnTo>
                    <a:pt x="827" y="2067"/>
                  </a:lnTo>
                  <a:lnTo>
                    <a:pt x="698" y="1964"/>
                  </a:lnTo>
                  <a:lnTo>
                    <a:pt x="594" y="1835"/>
                  </a:lnTo>
                  <a:lnTo>
                    <a:pt x="517" y="1680"/>
                  </a:lnTo>
                  <a:lnTo>
                    <a:pt x="465" y="1525"/>
                  </a:lnTo>
                  <a:lnTo>
                    <a:pt x="439" y="1344"/>
                  </a:lnTo>
                  <a:lnTo>
                    <a:pt x="465" y="1189"/>
                  </a:lnTo>
                  <a:lnTo>
                    <a:pt x="491" y="1060"/>
                  </a:lnTo>
                  <a:lnTo>
                    <a:pt x="543" y="930"/>
                  </a:lnTo>
                  <a:lnTo>
                    <a:pt x="646" y="801"/>
                  </a:lnTo>
                  <a:lnTo>
                    <a:pt x="724" y="698"/>
                  </a:lnTo>
                  <a:lnTo>
                    <a:pt x="853" y="620"/>
                  </a:lnTo>
                  <a:lnTo>
                    <a:pt x="956" y="543"/>
                  </a:lnTo>
                  <a:lnTo>
                    <a:pt x="1111" y="491"/>
                  </a:lnTo>
                  <a:lnTo>
                    <a:pt x="1111" y="1395"/>
                  </a:lnTo>
                  <a:lnTo>
                    <a:pt x="1111" y="1473"/>
                  </a:lnTo>
                  <a:lnTo>
                    <a:pt x="1163" y="1551"/>
                  </a:lnTo>
                  <a:lnTo>
                    <a:pt x="1240" y="1602"/>
                  </a:lnTo>
                  <a:lnTo>
                    <a:pt x="1421" y="1602"/>
                  </a:lnTo>
                  <a:lnTo>
                    <a:pt x="1499" y="1551"/>
                  </a:lnTo>
                  <a:lnTo>
                    <a:pt x="1550" y="1473"/>
                  </a:lnTo>
                  <a:lnTo>
                    <a:pt x="1550" y="1395"/>
                  </a:lnTo>
                  <a:lnTo>
                    <a:pt x="1550" y="491"/>
                  </a:lnTo>
                  <a:close/>
                  <a:moveTo>
                    <a:pt x="1318" y="0"/>
                  </a:moveTo>
                  <a:lnTo>
                    <a:pt x="1059" y="26"/>
                  </a:lnTo>
                  <a:lnTo>
                    <a:pt x="801" y="104"/>
                  </a:lnTo>
                  <a:lnTo>
                    <a:pt x="594" y="233"/>
                  </a:lnTo>
                  <a:lnTo>
                    <a:pt x="388" y="388"/>
                  </a:lnTo>
                  <a:lnTo>
                    <a:pt x="233" y="594"/>
                  </a:lnTo>
                  <a:lnTo>
                    <a:pt x="103" y="827"/>
                  </a:lnTo>
                  <a:lnTo>
                    <a:pt x="26" y="1060"/>
                  </a:lnTo>
                  <a:lnTo>
                    <a:pt x="0" y="1344"/>
                  </a:lnTo>
                  <a:lnTo>
                    <a:pt x="26" y="1602"/>
                  </a:lnTo>
                  <a:lnTo>
                    <a:pt x="103" y="1861"/>
                  </a:lnTo>
                  <a:lnTo>
                    <a:pt x="233" y="2093"/>
                  </a:lnTo>
                  <a:lnTo>
                    <a:pt x="388" y="2274"/>
                  </a:lnTo>
                  <a:lnTo>
                    <a:pt x="594" y="2455"/>
                  </a:lnTo>
                  <a:lnTo>
                    <a:pt x="801" y="2584"/>
                  </a:lnTo>
                  <a:lnTo>
                    <a:pt x="1059" y="2662"/>
                  </a:lnTo>
                  <a:lnTo>
                    <a:pt x="1318" y="2687"/>
                  </a:lnTo>
                  <a:lnTo>
                    <a:pt x="1602" y="2662"/>
                  </a:lnTo>
                  <a:lnTo>
                    <a:pt x="1860" y="2584"/>
                  </a:lnTo>
                  <a:lnTo>
                    <a:pt x="2067" y="2455"/>
                  </a:lnTo>
                  <a:lnTo>
                    <a:pt x="2274" y="2274"/>
                  </a:lnTo>
                  <a:lnTo>
                    <a:pt x="2429" y="2093"/>
                  </a:lnTo>
                  <a:lnTo>
                    <a:pt x="2558" y="1861"/>
                  </a:lnTo>
                  <a:lnTo>
                    <a:pt x="2636" y="1602"/>
                  </a:lnTo>
                  <a:lnTo>
                    <a:pt x="2661" y="1344"/>
                  </a:lnTo>
                  <a:lnTo>
                    <a:pt x="2636" y="1060"/>
                  </a:lnTo>
                  <a:lnTo>
                    <a:pt x="2558" y="827"/>
                  </a:lnTo>
                  <a:lnTo>
                    <a:pt x="2429" y="594"/>
                  </a:lnTo>
                  <a:lnTo>
                    <a:pt x="2274" y="388"/>
                  </a:lnTo>
                  <a:lnTo>
                    <a:pt x="2067" y="233"/>
                  </a:lnTo>
                  <a:lnTo>
                    <a:pt x="1860" y="104"/>
                  </a:lnTo>
                  <a:lnTo>
                    <a:pt x="1602" y="26"/>
                  </a:lnTo>
                  <a:lnTo>
                    <a:pt x="13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7162225" y="2875250"/>
              <a:ext cx="159575" cy="159575"/>
            </a:xfrm>
            <a:custGeom>
              <a:avLst/>
              <a:gdLst/>
              <a:ahLst/>
              <a:cxnLst/>
              <a:rect l="l" t="t" r="r" b="b"/>
              <a:pathLst>
                <a:path w="6383" h="6383" extrusionOk="0">
                  <a:moveTo>
                    <a:pt x="3360" y="439"/>
                  </a:moveTo>
                  <a:lnTo>
                    <a:pt x="3360" y="517"/>
                  </a:lnTo>
                  <a:lnTo>
                    <a:pt x="3386" y="646"/>
                  </a:lnTo>
                  <a:lnTo>
                    <a:pt x="3412" y="749"/>
                  </a:lnTo>
                  <a:lnTo>
                    <a:pt x="3463" y="879"/>
                  </a:lnTo>
                  <a:lnTo>
                    <a:pt x="3515" y="982"/>
                  </a:lnTo>
                  <a:lnTo>
                    <a:pt x="3592" y="1059"/>
                  </a:lnTo>
                  <a:lnTo>
                    <a:pt x="3696" y="1163"/>
                  </a:lnTo>
                  <a:lnTo>
                    <a:pt x="3799" y="1214"/>
                  </a:lnTo>
                  <a:lnTo>
                    <a:pt x="3903" y="1266"/>
                  </a:lnTo>
                  <a:lnTo>
                    <a:pt x="4032" y="1318"/>
                  </a:lnTo>
                  <a:lnTo>
                    <a:pt x="4135" y="1370"/>
                  </a:lnTo>
                  <a:lnTo>
                    <a:pt x="4264" y="1395"/>
                  </a:lnTo>
                  <a:lnTo>
                    <a:pt x="4523" y="1395"/>
                  </a:lnTo>
                  <a:lnTo>
                    <a:pt x="4626" y="1370"/>
                  </a:lnTo>
                  <a:lnTo>
                    <a:pt x="4755" y="1318"/>
                  </a:lnTo>
                  <a:lnTo>
                    <a:pt x="4859" y="1240"/>
                  </a:lnTo>
                  <a:lnTo>
                    <a:pt x="4936" y="1163"/>
                  </a:lnTo>
                  <a:lnTo>
                    <a:pt x="4988" y="1111"/>
                  </a:lnTo>
                  <a:lnTo>
                    <a:pt x="5246" y="1370"/>
                  </a:lnTo>
                  <a:lnTo>
                    <a:pt x="5194" y="1421"/>
                  </a:lnTo>
                  <a:lnTo>
                    <a:pt x="5117" y="1525"/>
                  </a:lnTo>
                  <a:lnTo>
                    <a:pt x="5065" y="1628"/>
                  </a:lnTo>
                  <a:lnTo>
                    <a:pt x="5014" y="1731"/>
                  </a:lnTo>
                  <a:lnTo>
                    <a:pt x="4988" y="1860"/>
                  </a:lnTo>
                  <a:lnTo>
                    <a:pt x="4962" y="1964"/>
                  </a:lnTo>
                  <a:lnTo>
                    <a:pt x="4962" y="2093"/>
                  </a:lnTo>
                  <a:lnTo>
                    <a:pt x="4988" y="2222"/>
                  </a:lnTo>
                  <a:lnTo>
                    <a:pt x="5039" y="2351"/>
                  </a:lnTo>
                  <a:lnTo>
                    <a:pt x="5091" y="2481"/>
                  </a:lnTo>
                  <a:lnTo>
                    <a:pt x="5143" y="2584"/>
                  </a:lnTo>
                  <a:lnTo>
                    <a:pt x="5220" y="2687"/>
                  </a:lnTo>
                  <a:lnTo>
                    <a:pt x="5298" y="2765"/>
                  </a:lnTo>
                  <a:lnTo>
                    <a:pt x="5401" y="2842"/>
                  </a:lnTo>
                  <a:lnTo>
                    <a:pt x="5505" y="2920"/>
                  </a:lnTo>
                  <a:lnTo>
                    <a:pt x="5608" y="2972"/>
                  </a:lnTo>
                  <a:lnTo>
                    <a:pt x="5737" y="2997"/>
                  </a:lnTo>
                  <a:lnTo>
                    <a:pt x="5918" y="2997"/>
                  </a:lnTo>
                  <a:lnTo>
                    <a:pt x="5918" y="3359"/>
                  </a:lnTo>
                  <a:lnTo>
                    <a:pt x="5737" y="3359"/>
                  </a:lnTo>
                  <a:lnTo>
                    <a:pt x="5608" y="3411"/>
                  </a:lnTo>
                  <a:lnTo>
                    <a:pt x="5505" y="3437"/>
                  </a:lnTo>
                  <a:lnTo>
                    <a:pt x="5401" y="3514"/>
                  </a:lnTo>
                  <a:lnTo>
                    <a:pt x="5298" y="3592"/>
                  </a:lnTo>
                  <a:lnTo>
                    <a:pt x="5220" y="3669"/>
                  </a:lnTo>
                  <a:lnTo>
                    <a:pt x="5143" y="3773"/>
                  </a:lnTo>
                  <a:lnTo>
                    <a:pt x="5091" y="3902"/>
                  </a:lnTo>
                  <a:lnTo>
                    <a:pt x="5039" y="4031"/>
                  </a:lnTo>
                  <a:lnTo>
                    <a:pt x="4988" y="4134"/>
                  </a:lnTo>
                  <a:lnTo>
                    <a:pt x="4962" y="4263"/>
                  </a:lnTo>
                  <a:lnTo>
                    <a:pt x="4962" y="4393"/>
                  </a:lnTo>
                  <a:lnTo>
                    <a:pt x="4988" y="4496"/>
                  </a:lnTo>
                  <a:lnTo>
                    <a:pt x="5014" y="4625"/>
                  </a:lnTo>
                  <a:lnTo>
                    <a:pt x="5065" y="4729"/>
                  </a:lnTo>
                  <a:lnTo>
                    <a:pt x="5117" y="4832"/>
                  </a:lnTo>
                  <a:lnTo>
                    <a:pt x="5194" y="4935"/>
                  </a:lnTo>
                  <a:lnTo>
                    <a:pt x="5246" y="4987"/>
                  </a:lnTo>
                  <a:lnTo>
                    <a:pt x="4988" y="5245"/>
                  </a:lnTo>
                  <a:lnTo>
                    <a:pt x="4936" y="5194"/>
                  </a:lnTo>
                  <a:lnTo>
                    <a:pt x="4859" y="5116"/>
                  </a:lnTo>
                  <a:lnTo>
                    <a:pt x="4755" y="5039"/>
                  </a:lnTo>
                  <a:lnTo>
                    <a:pt x="4626" y="4987"/>
                  </a:lnTo>
                  <a:lnTo>
                    <a:pt x="4523" y="4961"/>
                  </a:lnTo>
                  <a:lnTo>
                    <a:pt x="4264" y="4961"/>
                  </a:lnTo>
                  <a:lnTo>
                    <a:pt x="4135" y="4987"/>
                  </a:lnTo>
                  <a:lnTo>
                    <a:pt x="4032" y="5039"/>
                  </a:lnTo>
                  <a:lnTo>
                    <a:pt x="3903" y="5090"/>
                  </a:lnTo>
                  <a:lnTo>
                    <a:pt x="3799" y="5142"/>
                  </a:lnTo>
                  <a:lnTo>
                    <a:pt x="3696" y="5194"/>
                  </a:lnTo>
                  <a:lnTo>
                    <a:pt x="3592" y="5297"/>
                  </a:lnTo>
                  <a:lnTo>
                    <a:pt x="3515" y="5374"/>
                  </a:lnTo>
                  <a:lnTo>
                    <a:pt x="3463" y="5478"/>
                  </a:lnTo>
                  <a:lnTo>
                    <a:pt x="3412" y="5607"/>
                  </a:lnTo>
                  <a:lnTo>
                    <a:pt x="3386" y="5710"/>
                  </a:lnTo>
                  <a:lnTo>
                    <a:pt x="3360" y="5840"/>
                  </a:lnTo>
                  <a:lnTo>
                    <a:pt x="3360" y="5917"/>
                  </a:lnTo>
                  <a:lnTo>
                    <a:pt x="2998" y="5917"/>
                  </a:lnTo>
                  <a:lnTo>
                    <a:pt x="2998" y="5840"/>
                  </a:lnTo>
                  <a:lnTo>
                    <a:pt x="2998" y="5710"/>
                  </a:lnTo>
                  <a:lnTo>
                    <a:pt x="2972" y="5607"/>
                  </a:lnTo>
                  <a:lnTo>
                    <a:pt x="2921" y="5478"/>
                  </a:lnTo>
                  <a:lnTo>
                    <a:pt x="2869" y="5374"/>
                  </a:lnTo>
                  <a:lnTo>
                    <a:pt x="2791" y="5297"/>
                  </a:lnTo>
                  <a:lnTo>
                    <a:pt x="2688" y="5194"/>
                  </a:lnTo>
                  <a:lnTo>
                    <a:pt x="2585" y="5142"/>
                  </a:lnTo>
                  <a:lnTo>
                    <a:pt x="2481" y="5090"/>
                  </a:lnTo>
                  <a:lnTo>
                    <a:pt x="2352" y="5039"/>
                  </a:lnTo>
                  <a:lnTo>
                    <a:pt x="2171" y="4987"/>
                  </a:lnTo>
                  <a:lnTo>
                    <a:pt x="2016" y="4961"/>
                  </a:lnTo>
                  <a:lnTo>
                    <a:pt x="1861" y="4961"/>
                  </a:lnTo>
                  <a:lnTo>
                    <a:pt x="1706" y="5013"/>
                  </a:lnTo>
                  <a:lnTo>
                    <a:pt x="1551" y="5090"/>
                  </a:lnTo>
                  <a:lnTo>
                    <a:pt x="1422" y="5194"/>
                  </a:lnTo>
                  <a:lnTo>
                    <a:pt x="1396" y="5245"/>
                  </a:lnTo>
                  <a:lnTo>
                    <a:pt x="1370" y="5245"/>
                  </a:lnTo>
                  <a:lnTo>
                    <a:pt x="1138" y="4987"/>
                  </a:lnTo>
                  <a:lnTo>
                    <a:pt x="1164" y="4935"/>
                  </a:lnTo>
                  <a:lnTo>
                    <a:pt x="1267" y="4832"/>
                  </a:lnTo>
                  <a:lnTo>
                    <a:pt x="1319" y="4729"/>
                  </a:lnTo>
                  <a:lnTo>
                    <a:pt x="1370" y="4625"/>
                  </a:lnTo>
                  <a:lnTo>
                    <a:pt x="1396" y="4496"/>
                  </a:lnTo>
                  <a:lnTo>
                    <a:pt x="1422" y="4393"/>
                  </a:lnTo>
                  <a:lnTo>
                    <a:pt x="1396" y="4263"/>
                  </a:lnTo>
                  <a:lnTo>
                    <a:pt x="1370" y="4134"/>
                  </a:lnTo>
                  <a:lnTo>
                    <a:pt x="1344" y="4031"/>
                  </a:lnTo>
                  <a:lnTo>
                    <a:pt x="1293" y="3902"/>
                  </a:lnTo>
                  <a:lnTo>
                    <a:pt x="1241" y="3773"/>
                  </a:lnTo>
                  <a:lnTo>
                    <a:pt x="1164" y="3669"/>
                  </a:lnTo>
                  <a:lnTo>
                    <a:pt x="1086" y="3592"/>
                  </a:lnTo>
                  <a:lnTo>
                    <a:pt x="983" y="3514"/>
                  </a:lnTo>
                  <a:lnTo>
                    <a:pt x="879" y="3437"/>
                  </a:lnTo>
                  <a:lnTo>
                    <a:pt x="776" y="3411"/>
                  </a:lnTo>
                  <a:lnTo>
                    <a:pt x="647" y="3359"/>
                  </a:lnTo>
                  <a:lnTo>
                    <a:pt x="466" y="3359"/>
                  </a:lnTo>
                  <a:lnTo>
                    <a:pt x="466" y="2997"/>
                  </a:lnTo>
                  <a:lnTo>
                    <a:pt x="647" y="2997"/>
                  </a:lnTo>
                  <a:lnTo>
                    <a:pt x="776" y="2972"/>
                  </a:lnTo>
                  <a:lnTo>
                    <a:pt x="879" y="2920"/>
                  </a:lnTo>
                  <a:lnTo>
                    <a:pt x="983" y="2842"/>
                  </a:lnTo>
                  <a:lnTo>
                    <a:pt x="1086" y="2765"/>
                  </a:lnTo>
                  <a:lnTo>
                    <a:pt x="1164" y="2687"/>
                  </a:lnTo>
                  <a:lnTo>
                    <a:pt x="1241" y="2584"/>
                  </a:lnTo>
                  <a:lnTo>
                    <a:pt x="1293" y="2481"/>
                  </a:lnTo>
                  <a:lnTo>
                    <a:pt x="1344" y="2351"/>
                  </a:lnTo>
                  <a:lnTo>
                    <a:pt x="1370" y="2222"/>
                  </a:lnTo>
                  <a:lnTo>
                    <a:pt x="1396" y="2093"/>
                  </a:lnTo>
                  <a:lnTo>
                    <a:pt x="1422" y="1964"/>
                  </a:lnTo>
                  <a:lnTo>
                    <a:pt x="1396" y="1860"/>
                  </a:lnTo>
                  <a:lnTo>
                    <a:pt x="1370" y="1731"/>
                  </a:lnTo>
                  <a:lnTo>
                    <a:pt x="1319" y="1628"/>
                  </a:lnTo>
                  <a:lnTo>
                    <a:pt x="1267" y="1525"/>
                  </a:lnTo>
                  <a:lnTo>
                    <a:pt x="1164" y="1421"/>
                  </a:lnTo>
                  <a:lnTo>
                    <a:pt x="1138" y="1370"/>
                  </a:lnTo>
                  <a:lnTo>
                    <a:pt x="1370" y="1111"/>
                  </a:lnTo>
                  <a:lnTo>
                    <a:pt x="1396" y="1111"/>
                  </a:lnTo>
                  <a:lnTo>
                    <a:pt x="1422" y="1163"/>
                  </a:lnTo>
                  <a:lnTo>
                    <a:pt x="1525" y="1240"/>
                  </a:lnTo>
                  <a:lnTo>
                    <a:pt x="1629" y="1318"/>
                  </a:lnTo>
                  <a:lnTo>
                    <a:pt x="1758" y="1370"/>
                  </a:lnTo>
                  <a:lnTo>
                    <a:pt x="1861" y="1395"/>
                  </a:lnTo>
                  <a:lnTo>
                    <a:pt x="2120" y="1395"/>
                  </a:lnTo>
                  <a:lnTo>
                    <a:pt x="2223" y="1370"/>
                  </a:lnTo>
                  <a:lnTo>
                    <a:pt x="2352" y="1318"/>
                  </a:lnTo>
                  <a:lnTo>
                    <a:pt x="2481" y="1266"/>
                  </a:lnTo>
                  <a:lnTo>
                    <a:pt x="2585" y="1214"/>
                  </a:lnTo>
                  <a:lnTo>
                    <a:pt x="2688" y="1163"/>
                  </a:lnTo>
                  <a:lnTo>
                    <a:pt x="2791" y="1059"/>
                  </a:lnTo>
                  <a:lnTo>
                    <a:pt x="2869" y="982"/>
                  </a:lnTo>
                  <a:lnTo>
                    <a:pt x="2921" y="879"/>
                  </a:lnTo>
                  <a:lnTo>
                    <a:pt x="2972" y="749"/>
                  </a:lnTo>
                  <a:lnTo>
                    <a:pt x="2998" y="646"/>
                  </a:lnTo>
                  <a:lnTo>
                    <a:pt x="2998" y="517"/>
                  </a:lnTo>
                  <a:lnTo>
                    <a:pt x="2998" y="439"/>
                  </a:lnTo>
                  <a:close/>
                  <a:moveTo>
                    <a:pt x="2921" y="0"/>
                  </a:moveTo>
                  <a:lnTo>
                    <a:pt x="2843" y="26"/>
                  </a:lnTo>
                  <a:lnTo>
                    <a:pt x="2766" y="78"/>
                  </a:lnTo>
                  <a:lnTo>
                    <a:pt x="2688" y="129"/>
                  </a:lnTo>
                  <a:lnTo>
                    <a:pt x="2636" y="207"/>
                  </a:lnTo>
                  <a:lnTo>
                    <a:pt x="2585" y="284"/>
                  </a:lnTo>
                  <a:lnTo>
                    <a:pt x="2559" y="362"/>
                  </a:lnTo>
                  <a:lnTo>
                    <a:pt x="2559" y="439"/>
                  </a:lnTo>
                  <a:lnTo>
                    <a:pt x="2559" y="517"/>
                  </a:lnTo>
                  <a:lnTo>
                    <a:pt x="2533" y="620"/>
                  </a:lnTo>
                  <a:lnTo>
                    <a:pt x="2481" y="724"/>
                  </a:lnTo>
                  <a:lnTo>
                    <a:pt x="2404" y="801"/>
                  </a:lnTo>
                  <a:lnTo>
                    <a:pt x="2326" y="853"/>
                  </a:lnTo>
                  <a:lnTo>
                    <a:pt x="2171" y="904"/>
                  </a:lnTo>
                  <a:lnTo>
                    <a:pt x="2042" y="956"/>
                  </a:lnTo>
                  <a:lnTo>
                    <a:pt x="1939" y="930"/>
                  </a:lnTo>
                  <a:lnTo>
                    <a:pt x="1835" y="904"/>
                  </a:lnTo>
                  <a:lnTo>
                    <a:pt x="1758" y="853"/>
                  </a:lnTo>
                  <a:lnTo>
                    <a:pt x="1706" y="801"/>
                  </a:lnTo>
                  <a:lnTo>
                    <a:pt x="1629" y="749"/>
                  </a:lnTo>
                  <a:lnTo>
                    <a:pt x="1551" y="698"/>
                  </a:lnTo>
                  <a:lnTo>
                    <a:pt x="1474" y="672"/>
                  </a:lnTo>
                  <a:lnTo>
                    <a:pt x="1293" y="672"/>
                  </a:lnTo>
                  <a:lnTo>
                    <a:pt x="1215" y="698"/>
                  </a:lnTo>
                  <a:lnTo>
                    <a:pt x="1138" y="749"/>
                  </a:lnTo>
                  <a:lnTo>
                    <a:pt x="1060" y="801"/>
                  </a:lnTo>
                  <a:lnTo>
                    <a:pt x="802" y="1059"/>
                  </a:lnTo>
                  <a:lnTo>
                    <a:pt x="750" y="1111"/>
                  </a:lnTo>
                  <a:lnTo>
                    <a:pt x="699" y="1189"/>
                  </a:lnTo>
                  <a:lnTo>
                    <a:pt x="673" y="1292"/>
                  </a:lnTo>
                  <a:lnTo>
                    <a:pt x="673" y="1370"/>
                  </a:lnTo>
                  <a:lnTo>
                    <a:pt x="673" y="1473"/>
                  </a:lnTo>
                  <a:lnTo>
                    <a:pt x="699" y="1550"/>
                  </a:lnTo>
                  <a:lnTo>
                    <a:pt x="750" y="1628"/>
                  </a:lnTo>
                  <a:lnTo>
                    <a:pt x="802" y="1705"/>
                  </a:lnTo>
                  <a:lnTo>
                    <a:pt x="854" y="1757"/>
                  </a:lnTo>
                  <a:lnTo>
                    <a:pt x="905" y="1835"/>
                  </a:lnTo>
                  <a:lnTo>
                    <a:pt x="957" y="1938"/>
                  </a:lnTo>
                  <a:lnTo>
                    <a:pt x="957" y="2041"/>
                  </a:lnTo>
                  <a:lnTo>
                    <a:pt x="931" y="2145"/>
                  </a:lnTo>
                  <a:lnTo>
                    <a:pt x="854" y="2300"/>
                  </a:lnTo>
                  <a:lnTo>
                    <a:pt x="802" y="2403"/>
                  </a:lnTo>
                  <a:lnTo>
                    <a:pt x="724" y="2481"/>
                  </a:lnTo>
                  <a:lnTo>
                    <a:pt x="621" y="2532"/>
                  </a:lnTo>
                  <a:lnTo>
                    <a:pt x="466" y="2532"/>
                  </a:lnTo>
                  <a:lnTo>
                    <a:pt x="363" y="2558"/>
                  </a:lnTo>
                  <a:lnTo>
                    <a:pt x="285" y="2584"/>
                  </a:lnTo>
                  <a:lnTo>
                    <a:pt x="208" y="2610"/>
                  </a:lnTo>
                  <a:lnTo>
                    <a:pt x="130" y="2687"/>
                  </a:lnTo>
                  <a:lnTo>
                    <a:pt x="78" y="2739"/>
                  </a:lnTo>
                  <a:lnTo>
                    <a:pt x="27" y="2816"/>
                  </a:lnTo>
                  <a:lnTo>
                    <a:pt x="1" y="2920"/>
                  </a:lnTo>
                  <a:lnTo>
                    <a:pt x="1" y="2997"/>
                  </a:lnTo>
                  <a:lnTo>
                    <a:pt x="1" y="3359"/>
                  </a:lnTo>
                  <a:lnTo>
                    <a:pt x="1" y="3437"/>
                  </a:lnTo>
                  <a:lnTo>
                    <a:pt x="27" y="3540"/>
                  </a:lnTo>
                  <a:lnTo>
                    <a:pt x="78" y="3617"/>
                  </a:lnTo>
                  <a:lnTo>
                    <a:pt x="130" y="3669"/>
                  </a:lnTo>
                  <a:lnTo>
                    <a:pt x="208" y="3747"/>
                  </a:lnTo>
                  <a:lnTo>
                    <a:pt x="285" y="3773"/>
                  </a:lnTo>
                  <a:lnTo>
                    <a:pt x="363" y="3798"/>
                  </a:lnTo>
                  <a:lnTo>
                    <a:pt x="466" y="3824"/>
                  </a:lnTo>
                  <a:lnTo>
                    <a:pt x="621" y="3824"/>
                  </a:lnTo>
                  <a:lnTo>
                    <a:pt x="724" y="3876"/>
                  </a:lnTo>
                  <a:lnTo>
                    <a:pt x="802" y="3953"/>
                  </a:lnTo>
                  <a:lnTo>
                    <a:pt x="854" y="4057"/>
                  </a:lnTo>
                  <a:lnTo>
                    <a:pt x="931" y="4212"/>
                  </a:lnTo>
                  <a:lnTo>
                    <a:pt x="957" y="4315"/>
                  </a:lnTo>
                  <a:lnTo>
                    <a:pt x="957" y="4418"/>
                  </a:lnTo>
                  <a:lnTo>
                    <a:pt x="905" y="4522"/>
                  </a:lnTo>
                  <a:lnTo>
                    <a:pt x="854" y="4625"/>
                  </a:lnTo>
                  <a:lnTo>
                    <a:pt x="802" y="4651"/>
                  </a:lnTo>
                  <a:lnTo>
                    <a:pt x="750" y="4729"/>
                  </a:lnTo>
                  <a:lnTo>
                    <a:pt x="699" y="4806"/>
                  </a:lnTo>
                  <a:lnTo>
                    <a:pt x="673" y="4884"/>
                  </a:lnTo>
                  <a:lnTo>
                    <a:pt x="673" y="4987"/>
                  </a:lnTo>
                  <a:lnTo>
                    <a:pt x="673" y="5064"/>
                  </a:lnTo>
                  <a:lnTo>
                    <a:pt x="699" y="5168"/>
                  </a:lnTo>
                  <a:lnTo>
                    <a:pt x="750" y="5245"/>
                  </a:lnTo>
                  <a:lnTo>
                    <a:pt x="802" y="5323"/>
                  </a:lnTo>
                  <a:lnTo>
                    <a:pt x="1060" y="5555"/>
                  </a:lnTo>
                  <a:lnTo>
                    <a:pt x="1138" y="5607"/>
                  </a:lnTo>
                  <a:lnTo>
                    <a:pt x="1215" y="5659"/>
                  </a:lnTo>
                  <a:lnTo>
                    <a:pt x="1293" y="5685"/>
                  </a:lnTo>
                  <a:lnTo>
                    <a:pt x="1474" y="5685"/>
                  </a:lnTo>
                  <a:lnTo>
                    <a:pt x="1551" y="5659"/>
                  </a:lnTo>
                  <a:lnTo>
                    <a:pt x="1629" y="5607"/>
                  </a:lnTo>
                  <a:lnTo>
                    <a:pt x="1706" y="5555"/>
                  </a:lnTo>
                  <a:lnTo>
                    <a:pt x="1758" y="5504"/>
                  </a:lnTo>
                  <a:lnTo>
                    <a:pt x="1835" y="5452"/>
                  </a:lnTo>
                  <a:lnTo>
                    <a:pt x="1939" y="5426"/>
                  </a:lnTo>
                  <a:lnTo>
                    <a:pt x="2042" y="5426"/>
                  </a:lnTo>
                  <a:lnTo>
                    <a:pt x="2171" y="5452"/>
                  </a:lnTo>
                  <a:lnTo>
                    <a:pt x="2326" y="5504"/>
                  </a:lnTo>
                  <a:lnTo>
                    <a:pt x="2404" y="5555"/>
                  </a:lnTo>
                  <a:lnTo>
                    <a:pt x="2481" y="5633"/>
                  </a:lnTo>
                  <a:lnTo>
                    <a:pt x="2533" y="5736"/>
                  </a:lnTo>
                  <a:lnTo>
                    <a:pt x="2559" y="5840"/>
                  </a:lnTo>
                  <a:lnTo>
                    <a:pt x="2559" y="5917"/>
                  </a:lnTo>
                  <a:lnTo>
                    <a:pt x="2559" y="5995"/>
                  </a:lnTo>
                  <a:lnTo>
                    <a:pt x="2585" y="6098"/>
                  </a:lnTo>
                  <a:lnTo>
                    <a:pt x="2636" y="6175"/>
                  </a:lnTo>
                  <a:lnTo>
                    <a:pt x="2688" y="6227"/>
                  </a:lnTo>
                  <a:lnTo>
                    <a:pt x="2766" y="6279"/>
                  </a:lnTo>
                  <a:lnTo>
                    <a:pt x="2843" y="6331"/>
                  </a:lnTo>
                  <a:lnTo>
                    <a:pt x="2921" y="6356"/>
                  </a:lnTo>
                  <a:lnTo>
                    <a:pt x="3024" y="6382"/>
                  </a:lnTo>
                  <a:lnTo>
                    <a:pt x="3360" y="6382"/>
                  </a:lnTo>
                  <a:lnTo>
                    <a:pt x="3463" y="6356"/>
                  </a:lnTo>
                  <a:lnTo>
                    <a:pt x="3541" y="6331"/>
                  </a:lnTo>
                  <a:lnTo>
                    <a:pt x="3618" y="6279"/>
                  </a:lnTo>
                  <a:lnTo>
                    <a:pt x="3696" y="6227"/>
                  </a:lnTo>
                  <a:lnTo>
                    <a:pt x="3747" y="6175"/>
                  </a:lnTo>
                  <a:lnTo>
                    <a:pt x="3799" y="6098"/>
                  </a:lnTo>
                  <a:lnTo>
                    <a:pt x="3825" y="5995"/>
                  </a:lnTo>
                  <a:lnTo>
                    <a:pt x="3825" y="5917"/>
                  </a:lnTo>
                  <a:lnTo>
                    <a:pt x="3825" y="5840"/>
                  </a:lnTo>
                  <a:lnTo>
                    <a:pt x="3851" y="5736"/>
                  </a:lnTo>
                  <a:lnTo>
                    <a:pt x="3903" y="5633"/>
                  </a:lnTo>
                  <a:lnTo>
                    <a:pt x="3954" y="5555"/>
                  </a:lnTo>
                  <a:lnTo>
                    <a:pt x="4058" y="5504"/>
                  </a:lnTo>
                  <a:lnTo>
                    <a:pt x="4213" y="5452"/>
                  </a:lnTo>
                  <a:lnTo>
                    <a:pt x="4316" y="5426"/>
                  </a:lnTo>
                  <a:lnTo>
                    <a:pt x="4445" y="5426"/>
                  </a:lnTo>
                  <a:lnTo>
                    <a:pt x="4523" y="5452"/>
                  </a:lnTo>
                  <a:lnTo>
                    <a:pt x="4626" y="5504"/>
                  </a:lnTo>
                  <a:lnTo>
                    <a:pt x="4678" y="5555"/>
                  </a:lnTo>
                  <a:lnTo>
                    <a:pt x="4729" y="5607"/>
                  </a:lnTo>
                  <a:lnTo>
                    <a:pt x="4833" y="5659"/>
                  </a:lnTo>
                  <a:lnTo>
                    <a:pt x="4910" y="5685"/>
                  </a:lnTo>
                  <a:lnTo>
                    <a:pt x="5091" y="5685"/>
                  </a:lnTo>
                  <a:lnTo>
                    <a:pt x="5169" y="5659"/>
                  </a:lnTo>
                  <a:lnTo>
                    <a:pt x="5246" y="5607"/>
                  </a:lnTo>
                  <a:lnTo>
                    <a:pt x="5324" y="5555"/>
                  </a:lnTo>
                  <a:lnTo>
                    <a:pt x="5556" y="5323"/>
                  </a:lnTo>
                  <a:lnTo>
                    <a:pt x="5634" y="5245"/>
                  </a:lnTo>
                  <a:lnTo>
                    <a:pt x="5660" y="5168"/>
                  </a:lnTo>
                  <a:lnTo>
                    <a:pt x="5685" y="5064"/>
                  </a:lnTo>
                  <a:lnTo>
                    <a:pt x="5711" y="4987"/>
                  </a:lnTo>
                  <a:lnTo>
                    <a:pt x="5685" y="4884"/>
                  </a:lnTo>
                  <a:lnTo>
                    <a:pt x="5660" y="4806"/>
                  </a:lnTo>
                  <a:lnTo>
                    <a:pt x="5634" y="4729"/>
                  </a:lnTo>
                  <a:lnTo>
                    <a:pt x="5556" y="4651"/>
                  </a:lnTo>
                  <a:lnTo>
                    <a:pt x="5530" y="4625"/>
                  </a:lnTo>
                  <a:lnTo>
                    <a:pt x="5453" y="4522"/>
                  </a:lnTo>
                  <a:lnTo>
                    <a:pt x="5427" y="4418"/>
                  </a:lnTo>
                  <a:lnTo>
                    <a:pt x="5427" y="4315"/>
                  </a:lnTo>
                  <a:lnTo>
                    <a:pt x="5453" y="4212"/>
                  </a:lnTo>
                  <a:lnTo>
                    <a:pt x="5530" y="4057"/>
                  </a:lnTo>
                  <a:lnTo>
                    <a:pt x="5582" y="3953"/>
                  </a:lnTo>
                  <a:lnTo>
                    <a:pt x="5660" y="3876"/>
                  </a:lnTo>
                  <a:lnTo>
                    <a:pt x="5737" y="3824"/>
                  </a:lnTo>
                  <a:lnTo>
                    <a:pt x="5918" y="3824"/>
                  </a:lnTo>
                  <a:lnTo>
                    <a:pt x="6021" y="3798"/>
                  </a:lnTo>
                  <a:lnTo>
                    <a:pt x="6099" y="3773"/>
                  </a:lnTo>
                  <a:lnTo>
                    <a:pt x="6176" y="3747"/>
                  </a:lnTo>
                  <a:lnTo>
                    <a:pt x="6254" y="3669"/>
                  </a:lnTo>
                  <a:lnTo>
                    <a:pt x="6306" y="3617"/>
                  </a:lnTo>
                  <a:lnTo>
                    <a:pt x="6331" y="3540"/>
                  </a:lnTo>
                  <a:lnTo>
                    <a:pt x="6357" y="3437"/>
                  </a:lnTo>
                  <a:lnTo>
                    <a:pt x="6383" y="3359"/>
                  </a:lnTo>
                  <a:lnTo>
                    <a:pt x="6383" y="2997"/>
                  </a:lnTo>
                  <a:lnTo>
                    <a:pt x="6357" y="2920"/>
                  </a:lnTo>
                  <a:lnTo>
                    <a:pt x="6331" y="2816"/>
                  </a:lnTo>
                  <a:lnTo>
                    <a:pt x="6306" y="2739"/>
                  </a:lnTo>
                  <a:lnTo>
                    <a:pt x="6254" y="2687"/>
                  </a:lnTo>
                  <a:lnTo>
                    <a:pt x="6176" y="2610"/>
                  </a:lnTo>
                  <a:lnTo>
                    <a:pt x="6099" y="2584"/>
                  </a:lnTo>
                  <a:lnTo>
                    <a:pt x="6021" y="2558"/>
                  </a:lnTo>
                  <a:lnTo>
                    <a:pt x="5918" y="2532"/>
                  </a:lnTo>
                  <a:lnTo>
                    <a:pt x="5737" y="2532"/>
                  </a:lnTo>
                  <a:lnTo>
                    <a:pt x="5660" y="2481"/>
                  </a:lnTo>
                  <a:lnTo>
                    <a:pt x="5582" y="2403"/>
                  </a:lnTo>
                  <a:lnTo>
                    <a:pt x="5530" y="2300"/>
                  </a:lnTo>
                  <a:lnTo>
                    <a:pt x="5453" y="2145"/>
                  </a:lnTo>
                  <a:lnTo>
                    <a:pt x="5427" y="2041"/>
                  </a:lnTo>
                  <a:lnTo>
                    <a:pt x="5427" y="1938"/>
                  </a:lnTo>
                  <a:lnTo>
                    <a:pt x="5453" y="1835"/>
                  </a:lnTo>
                  <a:lnTo>
                    <a:pt x="5530" y="1757"/>
                  </a:lnTo>
                  <a:lnTo>
                    <a:pt x="5556" y="1705"/>
                  </a:lnTo>
                  <a:lnTo>
                    <a:pt x="5634" y="1628"/>
                  </a:lnTo>
                  <a:lnTo>
                    <a:pt x="5660" y="1550"/>
                  </a:lnTo>
                  <a:lnTo>
                    <a:pt x="5685" y="1473"/>
                  </a:lnTo>
                  <a:lnTo>
                    <a:pt x="5711" y="1370"/>
                  </a:lnTo>
                  <a:lnTo>
                    <a:pt x="5685" y="1292"/>
                  </a:lnTo>
                  <a:lnTo>
                    <a:pt x="5660" y="1189"/>
                  </a:lnTo>
                  <a:lnTo>
                    <a:pt x="5634" y="1111"/>
                  </a:lnTo>
                  <a:lnTo>
                    <a:pt x="5556" y="1059"/>
                  </a:lnTo>
                  <a:lnTo>
                    <a:pt x="5324" y="801"/>
                  </a:lnTo>
                  <a:lnTo>
                    <a:pt x="5246" y="749"/>
                  </a:lnTo>
                  <a:lnTo>
                    <a:pt x="5169" y="698"/>
                  </a:lnTo>
                  <a:lnTo>
                    <a:pt x="5091" y="672"/>
                  </a:lnTo>
                  <a:lnTo>
                    <a:pt x="4910" y="672"/>
                  </a:lnTo>
                  <a:lnTo>
                    <a:pt x="4807" y="698"/>
                  </a:lnTo>
                  <a:lnTo>
                    <a:pt x="4729" y="749"/>
                  </a:lnTo>
                  <a:lnTo>
                    <a:pt x="4678" y="801"/>
                  </a:lnTo>
                  <a:lnTo>
                    <a:pt x="4626" y="853"/>
                  </a:lnTo>
                  <a:lnTo>
                    <a:pt x="4523" y="904"/>
                  </a:lnTo>
                  <a:lnTo>
                    <a:pt x="4445" y="930"/>
                  </a:lnTo>
                  <a:lnTo>
                    <a:pt x="4316" y="956"/>
                  </a:lnTo>
                  <a:lnTo>
                    <a:pt x="4213" y="904"/>
                  </a:lnTo>
                  <a:lnTo>
                    <a:pt x="4058" y="853"/>
                  </a:lnTo>
                  <a:lnTo>
                    <a:pt x="3954" y="801"/>
                  </a:lnTo>
                  <a:lnTo>
                    <a:pt x="3903" y="724"/>
                  </a:lnTo>
                  <a:lnTo>
                    <a:pt x="3851" y="620"/>
                  </a:lnTo>
                  <a:lnTo>
                    <a:pt x="3825" y="517"/>
                  </a:lnTo>
                  <a:lnTo>
                    <a:pt x="3825" y="439"/>
                  </a:lnTo>
                  <a:lnTo>
                    <a:pt x="3825" y="362"/>
                  </a:lnTo>
                  <a:lnTo>
                    <a:pt x="3799" y="284"/>
                  </a:lnTo>
                  <a:lnTo>
                    <a:pt x="3747" y="207"/>
                  </a:lnTo>
                  <a:lnTo>
                    <a:pt x="3696" y="129"/>
                  </a:lnTo>
                  <a:lnTo>
                    <a:pt x="3618" y="78"/>
                  </a:lnTo>
                  <a:lnTo>
                    <a:pt x="3541" y="26"/>
                  </a:lnTo>
                  <a:lnTo>
                    <a:pt x="3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7204875" y="2917225"/>
              <a:ext cx="74300" cy="74950"/>
            </a:xfrm>
            <a:custGeom>
              <a:avLst/>
              <a:gdLst/>
              <a:ahLst/>
              <a:cxnLst/>
              <a:rect l="l" t="t" r="r" b="b"/>
              <a:pathLst>
                <a:path w="2972" h="2998" extrusionOk="0">
                  <a:moveTo>
                    <a:pt x="1266" y="492"/>
                  </a:moveTo>
                  <a:lnTo>
                    <a:pt x="1266" y="1267"/>
                  </a:lnTo>
                  <a:lnTo>
                    <a:pt x="465" y="1267"/>
                  </a:lnTo>
                  <a:lnTo>
                    <a:pt x="517" y="1137"/>
                  </a:lnTo>
                  <a:lnTo>
                    <a:pt x="569" y="1008"/>
                  </a:lnTo>
                  <a:lnTo>
                    <a:pt x="646" y="879"/>
                  </a:lnTo>
                  <a:lnTo>
                    <a:pt x="750" y="776"/>
                  </a:lnTo>
                  <a:lnTo>
                    <a:pt x="853" y="672"/>
                  </a:lnTo>
                  <a:lnTo>
                    <a:pt x="982" y="595"/>
                  </a:lnTo>
                  <a:lnTo>
                    <a:pt x="1111" y="543"/>
                  </a:lnTo>
                  <a:lnTo>
                    <a:pt x="1266" y="492"/>
                  </a:lnTo>
                  <a:close/>
                  <a:moveTo>
                    <a:pt x="1706" y="492"/>
                  </a:moveTo>
                  <a:lnTo>
                    <a:pt x="1861" y="543"/>
                  </a:lnTo>
                  <a:lnTo>
                    <a:pt x="1990" y="595"/>
                  </a:lnTo>
                  <a:lnTo>
                    <a:pt x="2093" y="672"/>
                  </a:lnTo>
                  <a:lnTo>
                    <a:pt x="2222" y="776"/>
                  </a:lnTo>
                  <a:lnTo>
                    <a:pt x="2300" y="879"/>
                  </a:lnTo>
                  <a:lnTo>
                    <a:pt x="2377" y="1008"/>
                  </a:lnTo>
                  <a:lnTo>
                    <a:pt x="2455" y="1137"/>
                  </a:lnTo>
                  <a:lnTo>
                    <a:pt x="2481" y="1267"/>
                  </a:lnTo>
                  <a:lnTo>
                    <a:pt x="1706" y="1267"/>
                  </a:lnTo>
                  <a:lnTo>
                    <a:pt x="1706" y="492"/>
                  </a:lnTo>
                  <a:close/>
                  <a:moveTo>
                    <a:pt x="1266" y="1732"/>
                  </a:moveTo>
                  <a:lnTo>
                    <a:pt x="1266" y="2507"/>
                  </a:lnTo>
                  <a:lnTo>
                    <a:pt x="1111" y="2455"/>
                  </a:lnTo>
                  <a:lnTo>
                    <a:pt x="982" y="2404"/>
                  </a:lnTo>
                  <a:lnTo>
                    <a:pt x="853" y="2326"/>
                  </a:lnTo>
                  <a:lnTo>
                    <a:pt x="750" y="2223"/>
                  </a:lnTo>
                  <a:lnTo>
                    <a:pt x="646" y="2119"/>
                  </a:lnTo>
                  <a:lnTo>
                    <a:pt x="569" y="1990"/>
                  </a:lnTo>
                  <a:lnTo>
                    <a:pt x="517" y="1861"/>
                  </a:lnTo>
                  <a:lnTo>
                    <a:pt x="465" y="1732"/>
                  </a:lnTo>
                  <a:close/>
                  <a:moveTo>
                    <a:pt x="2481" y="1732"/>
                  </a:moveTo>
                  <a:lnTo>
                    <a:pt x="2455" y="1861"/>
                  </a:lnTo>
                  <a:lnTo>
                    <a:pt x="2377" y="1990"/>
                  </a:lnTo>
                  <a:lnTo>
                    <a:pt x="2300" y="2119"/>
                  </a:lnTo>
                  <a:lnTo>
                    <a:pt x="2222" y="2223"/>
                  </a:lnTo>
                  <a:lnTo>
                    <a:pt x="2093" y="2326"/>
                  </a:lnTo>
                  <a:lnTo>
                    <a:pt x="1990" y="2404"/>
                  </a:lnTo>
                  <a:lnTo>
                    <a:pt x="1861" y="2455"/>
                  </a:lnTo>
                  <a:lnTo>
                    <a:pt x="1706" y="2507"/>
                  </a:lnTo>
                  <a:lnTo>
                    <a:pt x="1706" y="1732"/>
                  </a:lnTo>
                  <a:close/>
                  <a:moveTo>
                    <a:pt x="1473" y="1"/>
                  </a:moveTo>
                  <a:lnTo>
                    <a:pt x="1189" y="52"/>
                  </a:lnTo>
                  <a:lnTo>
                    <a:pt x="905" y="130"/>
                  </a:lnTo>
                  <a:lnTo>
                    <a:pt x="646" y="259"/>
                  </a:lnTo>
                  <a:lnTo>
                    <a:pt x="439" y="440"/>
                  </a:lnTo>
                  <a:lnTo>
                    <a:pt x="259" y="672"/>
                  </a:lnTo>
                  <a:lnTo>
                    <a:pt x="104" y="931"/>
                  </a:lnTo>
                  <a:lnTo>
                    <a:pt x="26" y="1189"/>
                  </a:lnTo>
                  <a:lnTo>
                    <a:pt x="0" y="1499"/>
                  </a:lnTo>
                  <a:lnTo>
                    <a:pt x="26" y="1809"/>
                  </a:lnTo>
                  <a:lnTo>
                    <a:pt x="104" y="2068"/>
                  </a:lnTo>
                  <a:lnTo>
                    <a:pt x="259" y="2326"/>
                  </a:lnTo>
                  <a:lnTo>
                    <a:pt x="439" y="2559"/>
                  </a:lnTo>
                  <a:lnTo>
                    <a:pt x="646" y="2739"/>
                  </a:lnTo>
                  <a:lnTo>
                    <a:pt x="905" y="2869"/>
                  </a:lnTo>
                  <a:lnTo>
                    <a:pt x="1189" y="2946"/>
                  </a:lnTo>
                  <a:lnTo>
                    <a:pt x="1473" y="2998"/>
                  </a:lnTo>
                  <a:lnTo>
                    <a:pt x="1783" y="2946"/>
                  </a:lnTo>
                  <a:lnTo>
                    <a:pt x="2067" y="2869"/>
                  </a:lnTo>
                  <a:lnTo>
                    <a:pt x="2326" y="2739"/>
                  </a:lnTo>
                  <a:lnTo>
                    <a:pt x="2532" y="2559"/>
                  </a:lnTo>
                  <a:lnTo>
                    <a:pt x="2713" y="2326"/>
                  </a:lnTo>
                  <a:lnTo>
                    <a:pt x="2842" y="2068"/>
                  </a:lnTo>
                  <a:lnTo>
                    <a:pt x="2946" y="1809"/>
                  </a:lnTo>
                  <a:lnTo>
                    <a:pt x="2972" y="1499"/>
                  </a:lnTo>
                  <a:lnTo>
                    <a:pt x="2946" y="1189"/>
                  </a:lnTo>
                  <a:lnTo>
                    <a:pt x="2842" y="931"/>
                  </a:lnTo>
                  <a:lnTo>
                    <a:pt x="2713" y="672"/>
                  </a:lnTo>
                  <a:lnTo>
                    <a:pt x="2532" y="440"/>
                  </a:lnTo>
                  <a:lnTo>
                    <a:pt x="2326" y="259"/>
                  </a:lnTo>
                  <a:lnTo>
                    <a:pt x="2067" y="130"/>
                  </a:lnTo>
                  <a:lnTo>
                    <a:pt x="1783" y="52"/>
                  </a:lnTo>
                  <a:lnTo>
                    <a:pt x="14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7144150" y="2718925"/>
              <a:ext cx="121475" cy="121450"/>
            </a:xfrm>
            <a:custGeom>
              <a:avLst/>
              <a:gdLst/>
              <a:ahLst/>
              <a:cxnLst/>
              <a:rect l="l" t="t" r="r" b="b"/>
              <a:pathLst>
                <a:path w="4859" h="4858" extrusionOk="0">
                  <a:moveTo>
                    <a:pt x="2507" y="465"/>
                  </a:moveTo>
                  <a:lnTo>
                    <a:pt x="2533" y="569"/>
                  </a:lnTo>
                  <a:lnTo>
                    <a:pt x="2533" y="672"/>
                  </a:lnTo>
                  <a:lnTo>
                    <a:pt x="2636" y="827"/>
                  </a:lnTo>
                  <a:lnTo>
                    <a:pt x="2765" y="982"/>
                  </a:lnTo>
                  <a:lnTo>
                    <a:pt x="2843" y="1034"/>
                  </a:lnTo>
                  <a:lnTo>
                    <a:pt x="2946" y="1085"/>
                  </a:lnTo>
                  <a:lnTo>
                    <a:pt x="3024" y="1111"/>
                  </a:lnTo>
                  <a:lnTo>
                    <a:pt x="3127" y="1163"/>
                  </a:lnTo>
                  <a:lnTo>
                    <a:pt x="3437" y="1163"/>
                  </a:lnTo>
                  <a:lnTo>
                    <a:pt x="3618" y="1111"/>
                  </a:lnTo>
                  <a:lnTo>
                    <a:pt x="3695" y="1060"/>
                  </a:lnTo>
                  <a:lnTo>
                    <a:pt x="3773" y="982"/>
                  </a:lnTo>
                  <a:lnTo>
                    <a:pt x="3876" y="1085"/>
                  </a:lnTo>
                  <a:lnTo>
                    <a:pt x="3825" y="1163"/>
                  </a:lnTo>
                  <a:lnTo>
                    <a:pt x="3773" y="1266"/>
                  </a:lnTo>
                  <a:lnTo>
                    <a:pt x="3695" y="1447"/>
                  </a:lnTo>
                  <a:lnTo>
                    <a:pt x="3695" y="1654"/>
                  </a:lnTo>
                  <a:lnTo>
                    <a:pt x="3721" y="1731"/>
                  </a:lnTo>
                  <a:lnTo>
                    <a:pt x="3747" y="1835"/>
                  </a:lnTo>
                  <a:lnTo>
                    <a:pt x="3799" y="1938"/>
                  </a:lnTo>
                  <a:lnTo>
                    <a:pt x="3825" y="2016"/>
                  </a:lnTo>
                  <a:lnTo>
                    <a:pt x="3902" y="2093"/>
                  </a:lnTo>
                  <a:lnTo>
                    <a:pt x="4031" y="2248"/>
                  </a:lnTo>
                  <a:lnTo>
                    <a:pt x="4212" y="2326"/>
                  </a:lnTo>
                  <a:lnTo>
                    <a:pt x="4315" y="2351"/>
                  </a:lnTo>
                  <a:lnTo>
                    <a:pt x="4419" y="2351"/>
                  </a:lnTo>
                  <a:lnTo>
                    <a:pt x="4419" y="2506"/>
                  </a:lnTo>
                  <a:lnTo>
                    <a:pt x="4315" y="2532"/>
                  </a:lnTo>
                  <a:lnTo>
                    <a:pt x="4212" y="2558"/>
                  </a:lnTo>
                  <a:lnTo>
                    <a:pt x="4031" y="2636"/>
                  </a:lnTo>
                  <a:lnTo>
                    <a:pt x="3902" y="2765"/>
                  </a:lnTo>
                  <a:lnTo>
                    <a:pt x="3825" y="2842"/>
                  </a:lnTo>
                  <a:lnTo>
                    <a:pt x="3799" y="2946"/>
                  </a:lnTo>
                  <a:lnTo>
                    <a:pt x="3747" y="3049"/>
                  </a:lnTo>
                  <a:lnTo>
                    <a:pt x="3721" y="3127"/>
                  </a:lnTo>
                  <a:lnTo>
                    <a:pt x="3695" y="3230"/>
                  </a:lnTo>
                  <a:lnTo>
                    <a:pt x="3695" y="3437"/>
                  </a:lnTo>
                  <a:lnTo>
                    <a:pt x="3773" y="3618"/>
                  </a:lnTo>
                  <a:lnTo>
                    <a:pt x="3825" y="3695"/>
                  </a:lnTo>
                  <a:lnTo>
                    <a:pt x="3876" y="3773"/>
                  </a:lnTo>
                  <a:lnTo>
                    <a:pt x="3773" y="3902"/>
                  </a:lnTo>
                  <a:lnTo>
                    <a:pt x="3695" y="3824"/>
                  </a:lnTo>
                  <a:lnTo>
                    <a:pt x="3618" y="3773"/>
                  </a:lnTo>
                  <a:lnTo>
                    <a:pt x="3437" y="3721"/>
                  </a:lnTo>
                  <a:lnTo>
                    <a:pt x="3230" y="3695"/>
                  </a:lnTo>
                  <a:lnTo>
                    <a:pt x="3127" y="3721"/>
                  </a:lnTo>
                  <a:lnTo>
                    <a:pt x="3024" y="3773"/>
                  </a:lnTo>
                  <a:lnTo>
                    <a:pt x="2946" y="3798"/>
                  </a:lnTo>
                  <a:lnTo>
                    <a:pt x="2843" y="3850"/>
                  </a:lnTo>
                  <a:lnTo>
                    <a:pt x="2765" y="3902"/>
                  </a:lnTo>
                  <a:lnTo>
                    <a:pt x="2636" y="4031"/>
                  </a:lnTo>
                  <a:lnTo>
                    <a:pt x="2533" y="4212"/>
                  </a:lnTo>
                  <a:lnTo>
                    <a:pt x="2533" y="4315"/>
                  </a:lnTo>
                  <a:lnTo>
                    <a:pt x="2507" y="4419"/>
                  </a:lnTo>
                  <a:lnTo>
                    <a:pt x="2352" y="4419"/>
                  </a:lnTo>
                  <a:lnTo>
                    <a:pt x="2352" y="4315"/>
                  </a:lnTo>
                  <a:lnTo>
                    <a:pt x="2326" y="4212"/>
                  </a:lnTo>
                  <a:lnTo>
                    <a:pt x="2248" y="4031"/>
                  </a:lnTo>
                  <a:lnTo>
                    <a:pt x="2093" y="3902"/>
                  </a:lnTo>
                  <a:lnTo>
                    <a:pt x="2016" y="3850"/>
                  </a:lnTo>
                  <a:lnTo>
                    <a:pt x="1912" y="3798"/>
                  </a:lnTo>
                  <a:lnTo>
                    <a:pt x="1835" y="3773"/>
                  </a:lnTo>
                  <a:lnTo>
                    <a:pt x="1732" y="3721"/>
                  </a:lnTo>
                  <a:lnTo>
                    <a:pt x="1628" y="3695"/>
                  </a:lnTo>
                  <a:lnTo>
                    <a:pt x="1447" y="3721"/>
                  </a:lnTo>
                  <a:lnTo>
                    <a:pt x="1266" y="3773"/>
                  </a:lnTo>
                  <a:lnTo>
                    <a:pt x="1163" y="3824"/>
                  </a:lnTo>
                  <a:lnTo>
                    <a:pt x="1086" y="3902"/>
                  </a:lnTo>
                  <a:lnTo>
                    <a:pt x="982" y="3773"/>
                  </a:lnTo>
                  <a:lnTo>
                    <a:pt x="1060" y="3695"/>
                  </a:lnTo>
                  <a:lnTo>
                    <a:pt x="1111" y="3618"/>
                  </a:lnTo>
                  <a:lnTo>
                    <a:pt x="1163" y="3437"/>
                  </a:lnTo>
                  <a:lnTo>
                    <a:pt x="1163" y="3230"/>
                  </a:lnTo>
                  <a:lnTo>
                    <a:pt x="1137" y="3127"/>
                  </a:lnTo>
                  <a:lnTo>
                    <a:pt x="1111" y="3049"/>
                  </a:lnTo>
                  <a:lnTo>
                    <a:pt x="1086" y="2946"/>
                  </a:lnTo>
                  <a:lnTo>
                    <a:pt x="1034" y="2842"/>
                  </a:lnTo>
                  <a:lnTo>
                    <a:pt x="982" y="2765"/>
                  </a:lnTo>
                  <a:lnTo>
                    <a:pt x="827" y="2636"/>
                  </a:lnTo>
                  <a:lnTo>
                    <a:pt x="646" y="2558"/>
                  </a:lnTo>
                  <a:lnTo>
                    <a:pt x="569" y="2532"/>
                  </a:lnTo>
                  <a:lnTo>
                    <a:pt x="465" y="2506"/>
                  </a:lnTo>
                  <a:lnTo>
                    <a:pt x="465" y="2351"/>
                  </a:lnTo>
                  <a:lnTo>
                    <a:pt x="569" y="2351"/>
                  </a:lnTo>
                  <a:lnTo>
                    <a:pt x="646" y="2326"/>
                  </a:lnTo>
                  <a:lnTo>
                    <a:pt x="827" y="2248"/>
                  </a:lnTo>
                  <a:lnTo>
                    <a:pt x="982" y="2093"/>
                  </a:lnTo>
                  <a:lnTo>
                    <a:pt x="1034" y="2016"/>
                  </a:lnTo>
                  <a:lnTo>
                    <a:pt x="1086" y="1938"/>
                  </a:lnTo>
                  <a:lnTo>
                    <a:pt x="1111" y="1835"/>
                  </a:lnTo>
                  <a:lnTo>
                    <a:pt x="1137" y="1731"/>
                  </a:lnTo>
                  <a:lnTo>
                    <a:pt x="1163" y="1654"/>
                  </a:lnTo>
                  <a:lnTo>
                    <a:pt x="1163" y="1447"/>
                  </a:lnTo>
                  <a:lnTo>
                    <a:pt x="1111" y="1266"/>
                  </a:lnTo>
                  <a:lnTo>
                    <a:pt x="1060" y="1163"/>
                  </a:lnTo>
                  <a:lnTo>
                    <a:pt x="982" y="1085"/>
                  </a:lnTo>
                  <a:lnTo>
                    <a:pt x="1086" y="982"/>
                  </a:lnTo>
                  <a:lnTo>
                    <a:pt x="1163" y="1060"/>
                  </a:lnTo>
                  <a:lnTo>
                    <a:pt x="1266" y="1111"/>
                  </a:lnTo>
                  <a:lnTo>
                    <a:pt x="1447" y="1163"/>
                  </a:lnTo>
                  <a:lnTo>
                    <a:pt x="1732" y="1163"/>
                  </a:lnTo>
                  <a:lnTo>
                    <a:pt x="1835" y="1111"/>
                  </a:lnTo>
                  <a:lnTo>
                    <a:pt x="1912" y="1085"/>
                  </a:lnTo>
                  <a:lnTo>
                    <a:pt x="2016" y="1034"/>
                  </a:lnTo>
                  <a:lnTo>
                    <a:pt x="2093" y="982"/>
                  </a:lnTo>
                  <a:lnTo>
                    <a:pt x="2248" y="827"/>
                  </a:lnTo>
                  <a:lnTo>
                    <a:pt x="2326" y="672"/>
                  </a:lnTo>
                  <a:lnTo>
                    <a:pt x="2352" y="569"/>
                  </a:lnTo>
                  <a:lnTo>
                    <a:pt x="2352" y="465"/>
                  </a:lnTo>
                  <a:close/>
                  <a:moveTo>
                    <a:pt x="2300" y="0"/>
                  </a:moveTo>
                  <a:lnTo>
                    <a:pt x="2223" y="26"/>
                  </a:lnTo>
                  <a:lnTo>
                    <a:pt x="2145" y="52"/>
                  </a:lnTo>
                  <a:lnTo>
                    <a:pt x="2016" y="129"/>
                  </a:lnTo>
                  <a:lnTo>
                    <a:pt x="1938" y="259"/>
                  </a:lnTo>
                  <a:lnTo>
                    <a:pt x="1912" y="336"/>
                  </a:lnTo>
                  <a:lnTo>
                    <a:pt x="1912" y="414"/>
                  </a:lnTo>
                  <a:lnTo>
                    <a:pt x="1912" y="465"/>
                  </a:lnTo>
                  <a:lnTo>
                    <a:pt x="1887" y="517"/>
                  </a:lnTo>
                  <a:lnTo>
                    <a:pt x="1861" y="569"/>
                  </a:lnTo>
                  <a:lnTo>
                    <a:pt x="1809" y="620"/>
                  </a:lnTo>
                  <a:lnTo>
                    <a:pt x="1757" y="646"/>
                  </a:lnTo>
                  <a:lnTo>
                    <a:pt x="1654" y="698"/>
                  </a:lnTo>
                  <a:lnTo>
                    <a:pt x="1577" y="724"/>
                  </a:lnTo>
                  <a:lnTo>
                    <a:pt x="1525" y="724"/>
                  </a:lnTo>
                  <a:lnTo>
                    <a:pt x="1473" y="698"/>
                  </a:lnTo>
                  <a:lnTo>
                    <a:pt x="1422" y="672"/>
                  </a:lnTo>
                  <a:lnTo>
                    <a:pt x="1370" y="620"/>
                  </a:lnTo>
                  <a:lnTo>
                    <a:pt x="1318" y="569"/>
                  </a:lnTo>
                  <a:lnTo>
                    <a:pt x="1241" y="543"/>
                  </a:lnTo>
                  <a:lnTo>
                    <a:pt x="1163" y="517"/>
                  </a:lnTo>
                  <a:lnTo>
                    <a:pt x="1008" y="517"/>
                  </a:lnTo>
                  <a:lnTo>
                    <a:pt x="931" y="543"/>
                  </a:lnTo>
                  <a:lnTo>
                    <a:pt x="879" y="569"/>
                  </a:lnTo>
                  <a:lnTo>
                    <a:pt x="801" y="620"/>
                  </a:lnTo>
                  <a:lnTo>
                    <a:pt x="621" y="801"/>
                  </a:lnTo>
                  <a:lnTo>
                    <a:pt x="569" y="879"/>
                  </a:lnTo>
                  <a:lnTo>
                    <a:pt x="543" y="930"/>
                  </a:lnTo>
                  <a:lnTo>
                    <a:pt x="517" y="1008"/>
                  </a:lnTo>
                  <a:lnTo>
                    <a:pt x="517" y="1085"/>
                  </a:lnTo>
                  <a:lnTo>
                    <a:pt x="517" y="1163"/>
                  </a:lnTo>
                  <a:lnTo>
                    <a:pt x="543" y="1240"/>
                  </a:lnTo>
                  <a:lnTo>
                    <a:pt x="569" y="1318"/>
                  </a:lnTo>
                  <a:lnTo>
                    <a:pt x="621" y="1370"/>
                  </a:lnTo>
                  <a:lnTo>
                    <a:pt x="646" y="1421"/>
                  </a:lnTo>
                  <a:lnTo>
                    <a:pt x="698" y="1473"/>
                  </a:lnTo>
                  <a:lnTo>
                    <a:pt x="724" y="1525"/>
                  </a:lnTo>
                  <a:lnTo>
                    <a:pt x="724" y="1576"/>
                  </a:lnTo>
                  <a:lnTo>
                    <a:pt x="698" y="1654"/>
                  </a:lnTo>
                  <a:lnTo>
                    <a:pt x="646" y="1757"/>
                  </a:lnTo>
                  <a:lnTo>
                    <a:pt x="621" y="1835"/>
                  </a:lnTo>
                  <a:lnTo>
                    <a:pt x="569" y="1861"/>
                  </a:lnTo>
                  <a:lnTo>
                    <a:pt x="517" y="1886"/>
                  </a:lnTo>
                  <a:lnTo>
                    <a:pt x="440" y="1912"/>
                  </a:lnTo>
                  <a:lnTo>
                    <a:pt x="336" y="1912"/>
                  </a:lnTo>
                  <a:lnTo>
                    <a:pt x="259" y="1938"/>
                  </a:lnTo>
                  <a:lnTo>
                    <a:pt x="130" y="2016"/>
                  </a:lnTo>
                  <a:lnTo>
                    <a:pt x="26" y="2145"/>
                  </a:lnTo>
                  <a:lnTo>
                    <a:pt x="0" y="2222"/>
                  </a:lnTo>
                  <a:lnTo>
                    <a:pt x="0" y="2300"/>
                  </a:lnTo>
                  <a:lnTo>
                    <a:pt x="0" y="2558"/>
                  </a:lnTo>
                  <a:lnTo>
                    <a:pt x="0" y="2661"/>
                  </a:lnTo>
                  <a:lnTo>
                    <a:pt x="26" y="2713"/>
                  </a:lnTo>
                  <a:lnTo>
                    <a:pt x="130" y="2842"/>
                  </a:lnTo>
                  <a:lnTo>
                    <a:pt x="259" y="2946"/>
                  </a:lnTo>
                  <a:lnTo>
                    <a:pt x="336" y="2972"/>
                  </a:lnTo>
                  <a:lnTo>
                    <a:pt x="517" y="2972"/>
                  </a:lnTo>
                  <a:lnTo>
                    <a:pt x="569" y="2997"/>
                  </a:lnTo>
                  <a:lnTo>
                    <a:pt x="621" y="3049"/>
                  </a:lnTo>
                  <a:lnTo>
                    <a:pt x="646" y="3101"/>
                  </a:lnTo>
                  <a:lnTo>
                    <a:pt x="698" y="3230"/>
                  </a:lnTo>
                  <a:lnTo>
                    <a:pt x="724" y="3282"/>
                  </a:lnTo>
                  <a:lnTo>
                    <a:pt x="724" y="3359"/>
                  </a:lnTo>
                  <a:lnTo>
                    <a:pt x="698" y="3411"/>
                  </a:lnTo>
                  <a:lnTo>
                    <a:pt x="646" y="3462"/>
                  </a:lnTo>
                  <a:lnTo>
                    <a:pt x="621" y="3488"/>
                  </a:lnTo>
                  <a:lnTo>
                    <a:pt x="569" y="3566"/>
                  </a:lnTo>
                  <a:lnTo>
                    <a:pt x="543" y="3618"/>
                  </a:lnTo>
                  <a:lnTo>
                    <a:pt x="517" y="3695"/>
                  </a:lnTo>
                  <a:lnTo>
                    <a:pt x="517" y="3773"/>
                  </a:lnTo>
                  <a:lnTo>
                    <a:pt x="517" y="3850"/>
                  </a:lnTo>
                  <a:lnTo>
                    <a:pt x="543" y="3928"/>
                  </a:lnTo>
                  <a:lnTo>
                    <a:pt x="569" y="4005"/>
                  </a:lnTo>
                  <a:lnTo>
                    <a:pt x="621" y="4057"/>
                  </a:lnTo>
                  <a:lnTo>
                    <a:pt x="801" y="4238"/>
                  </a:lnTo>
                  <a:lnTo>
                    <a:pt x="879" y="4289"/>
                  </a:lnTo>
                  <a:lnTo>
                    <a:pt x="931" y="4341"/>
                  </a:lnTo>
                  <a:lnTo>
                    <a:pt x="1008" y="4367"/>
                  </a:lnTo>
                  <a:lnTo>
                    <a:pt x="1163" y="4367"/>
                  </a:lnTo>
                  <a:lnTo>
                    <a:pt x="1241" y="4341"/>
                  </a:lnTo>
                  <a:lnTo>
                    <a:pt x="1318" y="4289"/>
                  </a:lnTo>
                  <a:lnTo>
                    <a:pt x="1370" y="4238"/>
                  </a:lnTo>
                  <a:lnTo>
                    <a:pt x="1422" y="4212"/>
                  </a:lnTo>
                  <a:lnTo>
                    <a:pt x="1473" y="4186"/>
                  </a:lnTo>
                  <a:lnTo>
                    <a:pt x="1525" y="4160"/>
                  </a:lnTo>
                  <a:lnTo>
                    <a:pt x="1577" y="4160"/>
                  </a:lnTo>
                  <a:lnTo>
                    <a:pt x="1654" y="4186"/>
                  </a:lnTo>
                  <a:lnTo>
                    <a:pt x="1757" y="4238"/>
                  </a:lnTo>
                  <a:lnTo>
                    <a:pt x="1809" y="4263"/>
                  </a:lnTo>
                  <a:lnTo>
                    <a:pt x="1861" y="4289"/>
                  </a:lnTo>
                  <a:lnTo>
                    <a:pt x="1887" y="4367"/>
                  </a:lnTo>
                  <a:lnTo>
                    <a:pt x="1912" y="4419"/>
                  </a:lnTo>
                  <a:lnTo>
                    <a:pt x="1912" y="4470"/>
                  </a:lnTo>
                  <a:lnTo>
                    <a:pt x="1912" y="4548"/>
                  </a:lnTo>
                  <a:lnTo>
                    <a:pt x="1938" y="4625"/>
                  </a:lnTo>
                  <a:lnTo>
                    <a:pt x="2016" y="4754"/>
                  </a:lnTo>
                  <a:lnTo>
                    <a:pt x="2145" y="4832"/>
                  </a:lnTo>
                  <a:lnTo>
                    <a:pt x="2223" y="4858"/>
                  </a:lnTo>
                  <a:lnTo>
                    <a:pt x="2636" y="4858"/>
                  </a:lnTo>
                  <a:lnTo>
                    <a:pt x="2713" y="4832"/>
                  </a:lnTo>
                  <a:lnTo>
                    <a:pt x="2843" y="4754"/>
                  </a:lnTo>
                  <a:lnTo>
                    <a:pt x="2946" y="4625"/>
                  </a:lnTo>
                  <a:lnTo>
                    <a:pt x="2946" y="4548"/>
                  </a:lnTo>
                  <a:lnTo>
                    <a:pt x="2972" y="4470"/>
                  </a:lnTo>
                  <a:lnTo>
                    <a:pt x="2972" y="4419"/>
                  </a:lnTo>
                  <a:lnTo>
                    <a:pt x="2972" y="4367"/>
                  </a:lnTo>
                  <a:lnTo>
                    <a:pt x="2998" y="4289"/>
                  </a:lnTo>
                  <a:lnTo>
                    <a:pt x="3049" y="4263"/>
                  </a:lnTo>
                  <a:lnTo>
                    <a:pt x="3101" y="4238"/>
                  </a:lnTo>
                  <a:lnTo>
                    <a:pt x="3230" y="4186"/>
                  </a:lnTo>
                  <a:lnTo>
                    <a:pt x="3282" y="4160"/>
                  </a:lnTo>
                  <a:lnTo>
                    <a:pt x="3359" y="4160"/>
                  </a:lnTo>
                  <a:lnTo>
                    <a:pt x="3411" y="4186"/>
                  </a:lnTo>
                  <a:lnTo>
                    <a:pt x="3463" y="4212"/>
                  </a:lnTo>
                  <a:lnTo>
                    <a:pt x="3489" y="4238"/>
                  </a:lnTo>
                  <a:lnTo>
                    <a:pt x="3540" y="4289"/>
                  </a:lnTo>
                  <a:lnTo>
                    <a:pt x="3618" y="4341"/>
                  </a:lnTo>
                  <a:lnTo>
                    <a:pt x="3695" y="4367"/>
                  </a:lnTo>
                  <a:lnTo>
                    <a:pt x="3850" y="4367"/>
                  </a:lnTo>
                  <a:lnTo>
                    <a:pt x="3928" y="4341"/>
                  </a:lnTo>
                  <a:lnTo>
                    <a:pt x="4005" y="4289"/>
                  </a:lnTo>
                  <a:lnTo>
                    <a:pt x="4057" y="4238"/>
                  </a:lnTo>
                  <a:lnTo>
                    <a:pt x="4238" y="4057"/>
                  </a:lnTo>
                  <a:lnTo>
                    <a:pt x="4290" y="4005"/>
                  </a:lnTo>
                  <a:lnTo>
                    <a:pt x="4341" y="3928"/>
                  </a:lnTo>
                  <a:lnTo>
                    <a:pt x="4367" y="3850"/>
                  </a:lnTo>
                  <a:lnTo>
                    <a:pt x="4367" y="3773"/>
                  </a:lnTo>
                  <a:lnTo>
                    <a:pt x="4367" y="3695"/>
                  </a:lnTo>
                  <a:lnTo>
                    <a:pt x="4341" y="3618"/>
                  </a:lnTo>
                  <a:lnTo>
                    <a:pt x="4290" y="3566"/>
                  </a:lnTo>
                  <a:lnTo>
                    <a:pt x="4238" y="3488"/>
                  </a:lnTo>
                  <a:lnTo>
                    <a:pt x="4212" y="3462"/>
                  </a:lnTo>
                  <a:lnTo>
                    <a:pt x="4186" y="3411"/>
                  </a:lnTo>
                  <a:lnTo>
                    <a:pt x="4160" y="3359"/>
                  </a:lnTo>
                  <a:lnTo>
                    <a:pt x="4160" y="3282"/>
                  </a:lnTo>
                  <a:lnTo>
                    <a:pt x="4160" y="3230"/>
                  </a:lnTo>
                  <a:lnTo>
                    <a:pt x="4212" y="3101"/>
                  </a:lnTo>
                  <a:lnTo>
                    <a:pt x="4264" y="3049"/>
                  </a:lnTo>
                  <a:lnTo>
                    <a:pt x="4290" y="2997"/>
                  </a:lnTo>
                  <a:lnTo>
                    <a:pt x="4341" y="2972"/>
                  </a:lnTo>
                  <a:lnTo>
                    <a:pt x="4548" y="2972"/>
                  </a:lnTo>
                  <a:lnTo>
                    <a:pt x="4626" y="2946"/>
                  </a:lnTo>
                  <a:lnTo>
                    <a:pt x="4755" y="2842"/>
                  </a:lnTo>
                  <a:lnTo>
                    <a:pt x="4832" y="2713"/>
                  </a:lnTo>
                  <a:lnTo>
                    <a:pt x="4858" y="2661"/>
                  </a:lnTo>
                  <a:lnTo>
                    <a:pt x="4858" y="2558"/>
                  </a:lnTo>
                  <a:lnTo>
                    <a:pt x="4858" y="2300"/>
                  </a:lnTo>
                  <a:lnTo>
                    <a:pt x="4858" y="2222"/>
                  </a:lnTo>
                  <a:lnTo>
                    <a:pt x="4832" y="2145"/>
                  </a:lnTo>
                  <a:lnTo>
                    <a:pt x="4755" y="2016"/>
                  </a:lnTo>
                  <a:lnTo>
                    <a:pt x="4626" y="1938"/>
                  </a:lnTo>
                  <a:lnTo>
                    <a:pt x="4548" y="1912"/>
                  </a:lnTo>
                  <a:lnTo>
                    <a:pt x="4419" y="1912"/>
                  </a:lnTo>
                  <a:lnTo>
                    <a:pt x="4341" y="1886"/>
                  </a:lnTo>
                  <a:lnTo>
                    <a:pt x="4290" y="1861"/>
                  </a:lnTo>
                  <a:lnTo>
                    <a:pt x="4264" y="1835"/>
                  </a:lnTo>
                  <a:lnTo>
                    <a:pt x="4212" y="1757"/>
                  </a:lnTo>
                  <a:lnTo>
                    <a:pt x="4160" y="1654"/>
                  </a:lnTo>
                  <a:lnTo>
                    <a:pt x="4160" y="1576"/>
                  </a:lnTo>
                  <a:lnTo>
                    <a:pt x="4160" y="1525"/>
                  </a:lnTo>
                  <a:lnTo>
                    <a:pt x="4186" y="1473"/>
                  </a:lnTo>
                  <a:lnTo>
                    <a:pt x="4212" y="1421"/>
                  </a:lnTo>
                  <a:lnTo>
                    <a:pt x="4238" y="1370"/>
                  </a:lnTo>
                  <a:lnTo>
                    <a:pt x="4290" y="1318"/>
                  </a:lnTo>
                  <a:lnTo>
                    <a:pt x="4341" y="1240"/>
                  </a:lnTo>
                  <a:lnTo>
                    <a:pt x="4367" y="1163"/>
                  </a:lnTo>
                  <a:lnTo>
                    <a:pt x="4367" y="1085"/>
                  </a:lnTo>
                  <a:lnTo>
                    <a:pt x="4367" y="1008"/>
                  </a:lnTo>
                  <a:lnTo>
                    <a:pt x="4341" y="930"/>
                  </a:lnTo>
                  <a:lnTo>
                    <a:pt x="4290" y="879"/>
                  </a:lnTo>
                  <a:lnTo>
                    <a:pt x="4238" y="801"/>
                  </a:lnTo>
                  <a:lnTo>
                    <a:pt x="4057" y="620"/>
                  </a:lnTo>
                  <a:lnTo>
                    <a:pt x="4005" y="569"/>
                  </a:lnTo>
                  <a:lnTo>
                    <a:pt x="3928" y="543"/>
                  </a:lnTo>
                  <a:lnTo>
                    <a:pt x="3850" y="517"/>
                  </a:lnTo>
                  <a:lnTo>
                    <a:pt x="3695" y="517"/>
                  </a:lnTo>
                  <a:lnTo>
                    <a:pt x="3618" y="543"/>
                  </a:lnTo>
                  <a:lnTo>
                    <a:pt x="3540" y="569"/>
                  </a:lnTo>
                  <a:lnTo>
                    <a:pt x="3489" y="620"/>
                  </a:lnTo>
                  <a:lnTo>
                    <a:pt x="3463" y="672"/>
                  </a:lnTo>
                  <a:lnTo>
                    <a:pt x="3411" y="698"/>
                  </a:lnTo>
                  <a:lnTo>
                    <a:pt x="3359" y="724"/>
                  </a:lnTo>
                  <a:lnTo>
                    <a:pt x="3282" y="724"/>
                  </a:lnTo>
                  <a:lnTo>
                    <a:pt x="3230" y="698"/>
                  </a:lnTo>
                  <a:lnTo>
                    <a:pt x="3101" y="646"/>
                  </a:lnTo>
                  <a:lnTo>
                    <a:pt x="3049" y="620"/>
                  </a:lnTo>
                  <a:lnTo>
                    <a:pt x="2998" y="569"/>
                  </a:lnTo>
                  <a:lnTo>
                    <a:pt x="2972" y="517"/>
                  </a:lnTo>
                  <a:lnTo>
                    <a:pt x="2972" y="465"/>
                  </a:lnTo>
                  <a:lnTo>
                    <a:pt x="2972" y="414"/>
                  </a:lnTo>
                  <a:lnTo>
                    <a:pt x="2946" y="336"/>
                  </a:lnTo>
                  <a:lnTo>
                    <a:pt x="2946" y="259"/>
                  </a:lnTo>
                  <a:lnTo>
                    <a:pt x="2843" y="129"/>
                  </a:lnTo>
                  <a:lnTo>
                    <a:pt x="2713" y="52"/>
                  </a:lnTo>
                  <a:lnTo>
                    <a:pt x="2636" y="26"/>
                  </a:lnTo>
                  <a:lnTo>
                    <a:pt x="2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7180975" y="2755725"/>
              <a:ext cx="48475" cy="48475"/>
            </a:xfrm>
            <a:custGeom>
              <a:avLst/>
              <a:gdLst/>
              <a:ahLst/>
              <a:cxnLst/>
              <a:rect l="l" t="t" r="r" b="b"/>
              <a:pathLst>
                <a:path w="1939" h="1939" extrusionOk="0">
                  <a:moveTo>
                    <a:pt x="956" y="440"/>
                  </a:moveTo>
                  <a:lnTo>
                    <a:pt x="1060" y="466"/>
                  </a:lnTo>
                  <a:lnTo>
                    <a:pt x="1163" y="492"/>
                  </a:lnTo>
                  <a:lnTo>
                    <a:pt x="1240" y="544"/>
                  </a:lnTo>
                  <a:lnTo>
                    <a:pt x="1318" y="595"/>
                  </a:lnTo>
                  <a:lnTo>
                    <a:pt x="1395" y="673"/>
                  </a:lnTo>
                  <a:lnTo>
                    <a:pt x="1447" y="776"/>
                  </a:lnTo>
                  <a:lnTo>
                    <a:pt x="1473" y="854"/>
                  </a:lnTo>
                  <a:lnTo>
                    <a:pt x="1473" y="957"/>
                  </a:lnTo>
                  <a:lnTo>
                    <a:pt x="1473" y="1060"/>
                  </a:lnTo>
                  <a:lnTo>
                    <a:pt x="1447" y="1164"/>
                  </a:lnTo>
                  <a:lnTo>
                    <a:pt x="1395" y="1267"/>
                  </a:lnTo>
                  <a:lnTo>
                    <a:pt x="1318" y="1319"/>
                  </a:lnTo>
                  <a:lnTo>
                    <a:pt x="1240" y="1396"/>
                  </a:lnTo>
                  <a:lnTo>
                    <a:pt x="1163" y="1448"/>
                  </a:lnTo>
                  <a:lnTo>
                    <a:pt x="1060" y="1474"/>
                  </a:lnTo>
                  <a:lnTo>
                    <a:pt x="853" y="1474"/>
                  </a:lnTo>
                  <a:lnTo>
                    <a:pt x="750" y="1448"/>
                  </a:lnTo>
                  <a:lnTo>
                    <a:pt x="672" y="1396"/>
                  </a:lnTo>
                  <a:lnTo>
                    <a:pt x="594" y="1319"/>
                  </a:lnTo>
                  <a:lnTo>
                    <a:pt x="543" y="1267"/>
                  </a:lnTo>
                  <a:lnTo>
                    <a:pt x="491" y="1164"/>
                  </a:lnTo>
                  <a:lnTo>
                    <a:pt x="465" y="1060"/>
                  </a:lnTo>
                  <a:lnTo>
                    <a:pt x="439" y="957"/>
                  </a:lnTo>
                  <a:lnTo>
                    <a:pt x="465" y="854"/>
                  </a:lnTo>
                  <a:lnTo>
                    <a:pt x="491" y="776"/>
                  </a:lnTo>
                  <a:lnTo>
                    <a:pt x="543" y="673"/>
                  </a:lnTo>
                  <a:lnTo>
                    <a:pt x="594" y="595"/>
                  </a:lnTo>
                  <a:lnTo>
                    <a:pt x="672" y="544"/>
                  </a:lnTo>
                  <a:lnTo>
                    <a:pt x="750" y="492"/>
                  </a:lnTo>
                  <a:lnTo>
                    <a:pt x="853" y="466"/>
                  </a:lnTo>
                  <a:lnTo>
                    <a:pt x="956" y="440"/>
                  </a:lnTo>
                  <a:close/>
                  <a:moveTo>
                    <a:pt x="956" y="1"/>
                  </a:moveTo>
                  <a:lnTo>
                    <a:pt x="775" y="27"/>
                  </a:lnTo>
                  <a:lnTo>
                    <a:pt x="594" y="78"/>
                  </a:lnTo>
                  <a:lnTo>
                    <a:pt x="414" y="156"/>
                  </a:lnTo>
                  <a:lnTo>
                    <a:pt x="284" y="285"/>
                  </a:lnTo>
                  <a:lnTo>
                    <a:pt x="155" y="414"/>
                  </a:lnTo>
                  <a:lnTo>
                    <a:pt x="78" y="595"/>
                  </a:lnTo>
                  <a:lnTo>
                    <a:pt x="0" y="776"/>
                  </a:lnTo>
                  <a:lnTo>
                    <a:pt x="0" y="957"/>
                  </a:lnTo>
                  <a:lnTo>
                    <a:pt x="0" y="1164"/>
                  </a:lnTo>
                  <a:lnTo>
                    <a:pt x="78" y="1345"/>
                  </a:lnTo>
                  <a:lnTo>
                    <a:pt x="155" y="1500"/>
                  </a:lnTo>
                  <a:lnTo>
                    <a:pt x="284" y="1655"/>
                  </a:lnTo>
                  <a:lnTo>
                    <a:pt x="414" y="1784"/>
                  </a:lnTo>
                  <a:lnTo>
                    <a:pt x="594" y="1861"/>
                  </a:lnTo>
                  <a:lnTo>
                    <a:pt x="775" y="1913"/>
                  </a:lnTo>
                  <a:lnTo>
                    <a:pt x="956" y="1939"/>
                  </a:lnTo>
                  <a:lnTo>
                    <a:pt x="1163" y="1913"/>
                  </a:lnTo>
                  <a:lnTo>
                    <a:pt x="1344" y="1861"/>
                  </a:lnTo>
                  <a:lnTo>
                    <a:pt x="1499" y="1784"/>
                  </a:lnTo>
                  <a:lnTo>
                    <a:pt x="1654" y="1655"/>
                  </a:lnTo>
                  <a:lnTo>
                    <a:pt x="1757" y="1500"/>
                  </a:lnTo>
                  <a:lnTo>
                    <a:pt x="1861" y="1345"/>
                  </a:lnTo>
                  <a:lnTo>
                    <a:pt x="1912" y="1164"/>
                  </a:lnTo>
                  <a:lnTo>
                    <a:pt x="1938" y="957"/>
                  </a:lnTo>
                  <a:lnTo>
                    <a:pt x="1912" y="776"/>
                  </a:lnTo>
                  <a:lnTo>
                    <a:pt x="1861" y="595"/>
                  </a:lnTo>
                  <a:lnTo>
                    <a:pt x="1757" y="414"/>
                  </a:lnTo>
                  <a:lnTo>
                    <a:pt x="1654" y="285"/>
                  </a:lnTo>
                  <a:lnTo>
                    <a:pt x="1499" y="156"/>
                  </a:lnTo>
                  <a:lnTo>
                    <a:pt x="1344" y="78"/>
                  </a:lnTo>
                  <a:lnTo>
                    <a:pt x="1163" y="27"/>
                  </a:lnTo>
                  <a:lnTo>
                    <a:pt x="9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3"/>
          <p:cNvGrpSpPr/>
          <p:nvPr/>
        </p:nvGrpSpPr>
        <p:grpSpPr>
          <a:xfrm>
            <a:off x="5265724" y="3825100"/>
            <a:ext cx="352075" cy="388900"/>
            <a:chOff x="246500" y="3381675"/>
            <a:chExt cx="352075" cy="388900"/>
          </a:xfrm>
        </p:grpSpPr>
        <p:sp>
          <p:nvSpPr>
            <p:cNvPr id="2840" name="Google Shape;2840;p63"/>
            <p:cNvSpPr/>
            <p:nvPr/>
          </p:nvSpPr>
          <p:spPr>
            <a:xfrm>
              <a:off x="246500" y="3381675"/>
              <a:ext cx="352075" cy="388900"/>
            </a:xfrm>
            <a:custGeom>
              <a:avLst/>
              <a:gdLst/>
              <a:ahLst/>
              <a:cxnLst/>
              <a:rect l="l" t="t" r="r" b="b"/>
              <a:pathLst>
                <a:path w="14083" h="15556" extrusionOk="0">
                  <a:moveTo>
                    <a:pt x="2895" y="1473"/>
                  </a:moveTo>
                  <a:lnTo>
                    <a:pt x="3050" y="1499"/>
                  </a:lnTo>
                  <a:lnTo>
                    <a:pt x="3179" y="1577"/>
                  </a:lnTo>
                  <a:lnTo>
                    <a:pt x="3205" y="1577"/>
                  </a:lnTo>
                  <a:lnTo>
                    <a:pt x="3412" y="1732"/>
                  </a:lnTo>
                  <a:lnTo>
                    <a:pt x="3127" y="1964"/>
                  </a:lnTo>
                  <a:lnTo>
                    <a:pt x="2843" y="2171"/>
                  </a:lnTo>
                  <a:lnTo>
                    <a:pt x="2585" y="2429"/>
                  </a:lnTo>
                  <a:lnTo>
                    <a:pt x="2352" y="2662"/>
                  </a:lnTo>
                  <a:lnTo>
                    <a:pt x="2146" y="2894"/>
                  </a:lnTo>
                  <a:lnTo>
                    <a:pt x="1965" y="3127"/>
                  </a:lnTo>
                  <a:lnTo>
                    <a:pt x="1680" y="3566"/>
                  </a:lnTo>
                  <a:lnTo>
                    <a:pt x="1525" y="3256"/>
                  </a:lnTo>
                  <a:lnTo>
                    <a:pt x="1474" y="3101"/>
                  </a:lnTo>
                  <a:lnTo>
                    <a:pt x="1474" y="2946"/>
                  </a:lnTo>
                  <a:lnTo>
                    <a:pt x="1525" y="2791"/>
                  </a:lnTo>
                  <a:lnTo>
                    <a:pt x="1603" y="2662"/>
                  </a:lnTo>
                  <a:lnTo>
                    <a:pt x="1706" y="2559"/>
                  </a:lnTo>
                  <a:lnTo>
                    <a:pt x="1835" y="2481"/>
                  </a:lnTo>
                  <a:lnTo>
                    <a:pt x="1990" y="2455"/>
                  </a:lnTo>
                  <a:lnTo>
                    <a:pt x="2249" y="2455"/>
                  </a:lnTo>
                  <a:lnTo>
                    <a:pt x="2326" y="2378"/>
                  </a:lnTo>
                  <a:lnTo>
                    <a:pt x="2378" y="2300"/>
                  </a:lnTo>
                  <a:lnTo>
                    <a:pt x="2378" y="2171"/>
                  </a:lnTo>
                  <a:lnTo>
                    <a:pt x="2378" y="2119"/>
                  </a:lnTo>
                  <a:lnTo>
                    <a:pt x="2352" y="1964"/>
                  </a:lnTo>
                  <a:lnTo>
                    <a:pt x="2404" y="1809"/>
                  </a:lnTo>
                  <a:lnTo>
                    <a:pt x="2481" y="1654"/>
                  </a:lnTo>
                  <a:lnTo>
                    <a:pt x="2611" y="1551"/>
                  </a:lnTo>
                  <a:lnTo>
                    <a:pt x="2740" y="1499"/>
                  </a:lnTo>
                  <a:lnTo>
                    <a:pt x="2895" y="1473"/>
                  </a:lnTo>
                  <a:close/>
                  <a:moveTo>
                    <a:pt x="11758" y="466"/>
                  </a:moveTo>
                  <a:lnTo>
                    <a:pt x="11938" y="491"/>
                  </a:lnTo>
                  <a:lnTo>
                    <a:pt x="12093" y="543"/>
                  </a:lnTo>
                  <a:lnTo>
                    <a:pt x="12248" y="595"/>
                  </a:lnTo>
                  <a:lnTo>
                    <a:pt x="12403" y="672"/>
                  </a:lnTo>
                  <a:lnTo>
                    <a:pt x="12533" y="750"/>
                  </a:lnTo>
                  <a:lnTo>
                    <a:pt x="12688" y="853"/>
                  </a:lnTo>
                  <a:lnTo>
                    <a:pt x="12791" y="957"/>
                  </a:lnTo>
                  <a:lnTo>
                    <a:pt x="12894" y="1086"/>
                  </a:lnTo>
                  <a:lnTo>
                    <a:pt x="12998" y="1215"/>
                  </a:lnTo>
                  <a:lnTo>
                    <a:pt x="13101" y="1344"/>
                  </a:lnTo>
                  <a:lnTo>
                    <a:pt x="13153" y="1499"/>
                  </a:lnTo>
                  <a:lnTo>
                    <a:pt x="13230" y="1654"/>
                  </a:lnTo>
                  <a:lnTo>
                    <a:pt x="13256" y="1835"/>
                  </a:lnTo>
                  <a:lnTo>
                    <a:pt x="13282" y="1990"/>
                  </a:lnTo>
                  <a:lnTo>
                    <a:pt x="13308" y="2171"/>
                  </a:lnTo>
                  <a:lnTo>
                    <a:pt x="13282" y="2404"/>
                  </a:lnTo>
                  <a:lnTo>
                    <a:pt x="13230" y="2636"/>
                  </a:lnTo>
                  <a:lnTo>
                    <a:pt x="13153" y="2843"/>
                  </a:lnTo>
                  <a:lnTo>
                    <a:pt x="13049" y="3050"/>
                  </a:lnTo>
                  <a:lnTo>
                    <a:pt x="12920" y="3230"/>
                  </a:lnTo>
                  <a:lnTo>
                    <a:pt x="12765" y="3411"/>
                  </a:lnTo>
                  <a:lnTo>
                    <a:pt x="12584" y="3540"/>
                  </a:lnTo>
                  <a:lnTo>
                    <a:pt x="12378" y="3670"/>
                  </a:lnTo>
                  <a:lnTo>
                    <a:pt x="11344" y="4186"/>
                  </a:lnTo>
                  <a:lnTo>
                    <a:pt x="10698" y="4496"/>
                  </a:lnTo>
                  <a:lnTo>
                    <a:pt x="9949" y="4832"/>
                  </a:lnTo>
                  <a:lnTo>
                    <a:pt x="10466" y="4367"/>
                  </a:lnTo>
                  <a:lnTo>
                    <a:pt x="10957" y="3902"/>
                  </a:lnTo>
                  <a:lnTo>
                    <a:pt x="11422" y="3437"/>
                  </a:lnTo>
                  <a:lnTo>
                    <a:pt x="11602" y="3205"/>
                  </a:lnTo>
                  <a:lnTo>
                    <a:pt x="11758" y="2998"/>
                  </a:lnTo>
                  <a:lnTo>
                    <a:pt x="11861" y="2817"/>
                  </a:lnTo>
                  <a:lnTo>
                    <a:pt x="11938" y="2610"/>
                  </a:lnTo>
                  <a:lnTo>
                    <a:pt x="12016" y="2352"/>
                  </a:lnTo>
                  <a:lnTo>
                    <a:pt x="12042" y="2093"/>
                  </a:lnTo>
                  <a:lnTo>
                    <a:pt x="12068" y="1835"/>
                  </a:lnTo>
                  <a:lnTo>
                    <a:pt x="12042" y="1577"/>
                  </a:lnTo>
                  <a:lnTo>
                    <a:pt x="11990" y="1292"/>
                  </a:lnTo>
                  <a:lnTo>
                    <a:pt x="11913" y="1060"/>
                  </a:lnTo>
                  <a:lnTo>
                    <a:pt x="11835" y="905"/>
                  </a:lnTo>
                  <a:lnTo>
                    <a:pt x="11732" y="750"/>
                  </a:lnTo>
                  <a:lnTo>
                    <a:pt x="11628" y="621"/>
                  </a:lnTo>
                  <a:lnTo>
                    <a:pt x="11473" y="466"/>
                  </a:lnTo>
                  <a:close/>
                  <a:moveTo>
                    <a:pt x="1861" y="8398"/>
                  </a:moveTo>
                  <a:lnTo>
                    <a:pt x="1861" y="9122"/>
                  </a:lnTo>
                  <a:lnTo>
                    <a:pt x="1345" y="9122"/>
                  </a:lnTo>
                  <a:lnTo>
                    <a:pt x="1267" y="9147"/>
                  </a:lnTo>
                  <a:lnTo>
                    <a:pt x="1189" y="9199"/>
                  </a:lnTo>
                  <a:lnTo>
                    <a:pt x="1138" y="9251"/>
                  </a:lnTo>
                  <a:lnTo>
                    <a:pt x="1138" y="9354"/>
                  </a:lnTo>
                  <a:lnTo>
                    <a:pt x="1138" y="9432"/>
                  </a:lnTo>
                  <a:lnTo>
                    <a:pt x="1189" y="9509"/>
                  </a:lnTo>
                  <a:lnTo>
                    <a:pt x="1267" y="9561"/>
                  </a:lnTo>
                  <a:lnTo>
                    <a:pt x="1345" y="9587"/>
                  </a:lnTo>
                  <a:lnTo>
                    <a:pt x="1861" y="9587"/>
                  </a:lnTo>
                  <a:lnTo>
                    <a:pt x="1861" y="9664"/>
                  </a:lnTo>
                  <a:lnTo>
                    <a:pt x="1887" y="10000"/>
                  </a:lnTo>
                  <a:lnTo>
                    <a:pt x="1913" y="10336"/>
                  </a:lnTo>
                  <a:lnTo>
                    <a:pt x="1422" y="10336"/>
                  </a:lnTo>
                  <a:lnTo>
                    <a:pt x="1215" y="10310"/>
                  </a:lnTo>
                  <a:lnTo>
                    <a:pt x="1034" y="10258"/>
                  </a:lnTo>
                  <a:lnTo>
                    <a:pt x="879" y="10181"/>
                  </a:lnTo>
                  <a:lnTo>
                    <a:pt x="724" y="10052"/>
                  </a:lnTo>
                  <a:lnTo>
                    <a:pt x="621" y="9897"/>
                  </a:lnTo>
                  <a:lnTo>
                    <a:pt x="518" y="9742"/>
                  </a:lnTo>
                  <a:lnTo>
                    <a:pt x="466" y="9561"/>
                  </a:lnTo>
                  <a:lnTo>
                    <a:pt x="440" y="9354"/>
                  </a:lnTo>
                  <a:lnTo>
                    <a:pt x="466" y="9173"/>
                  </a:lnTo>
                  <a:lnTo>
                    <a:pt x="518" y="8992"/>
                  </a:lnTo>
                  <a:lnTo>
                    <a:pt x="621" y="8812"/>
                  </a:lnTo>
                  <a:lnTo>
                    <a:pt x="724" y="8682"/>
                  </a:lnTo>
                  <a:lnTo>
                    <a:pt x="879" y="8553"/>
                  </a:lnTo>
                  <a:lnTo>
                    <a:pt x="1034" y="8476"/>
                  </a:lnTo>
                  <a:lnTo>
                    <a:pt x="1215" y="8424"/>
                  </a:lnTo>
                  <a:lnTo>
                    <a:pt x="1422" y="8398"/>
                  </a:lnTo>
                  <a:close/>
                  <a:moveTo>
                    <a:pt x="12662" y="8398"/>
                  </a:moveTo>
                  <a:lnTo>
                    <a:pt x="12843" y="8424"/>
                  </a:lnTo>
                  <a:lnTo>
                    <a:pt x="13024" y="8476"/>
                  </a:lnTo>
                  <a:lnTo>
                    <a:pt x="13204" y="8553"/>
                  </a:lnTo>
                  <a:lnTo>
                    <a:pt x="13334" y="8682"/>
                  </a:lnTo>
                  <a:lnTo>
                    <a:pt x="13463" y="8812"/>
                  </a:lnTo>
                  <a:lnTo>
                    <a:pt x="13566" y="8992"/>
                  </a:lnTo>
                  <a:lnTo>
                    <a:pt x="13618" y="9173"/>
                  </a:lnTo>
                  <a:lnTo>
                    <a:pt x="13618" y="9354"/>
                  </a:lnTo>
                  <a:lnTo>
                    <a:pt x="13618" y="9561"/>
                  </a:lnTo>
                  <a:lnTo>
                    <a:pt x="13566" y="9742"/>
                  </a:lnTo>
                  <a:lnTo>
                    <a:pt x="13463" y="9897"/>
                  </a:lnTo>
                  <a:lnTo>
                    <a:pt x="13334" y="10052"/>
                  </a:lnTo>
                  <a:lnTo>
                    <a:pt x="13204" y="10181"/>
                  </a:lnTo>
                  <a:lnTo>
                    <a:pt x="13024" y="10258"/>
                  </a:lnTo>
                  <a:lnTo>
                    <a:pt x="12843" y="10310"/>
                  </a:lnTo>
                  <a:lnTo>
                    <a:pt x="12662" y="10336"/>
                  </a:lnTo>
                  <a:lnTo>
                    <a:pt x="12171" y="10336"/>
                  </a:lnTo>
                  <a:lnTo>
                    <a:pt x="12197" y="10000"/>
                  </a:lnTo>
                  <a:lnTo>
                    <a:pt x="12197" y="9664"/>
                  </a:lnTo>
                  <a:lnTo>
                    <a:pt x="12197" y="9587"/>
                  </a:lnTo>
                  <a:lnTo>
                    <a:pt x="12662" y="9587"/>
                  </a:lnTo>
                  <a:lnTo>
                    <a:pt x="12739" y="9561"/>
                  </a:lnTo>
                  <a:lnTo>
                    <a:pt x="12817" y="9509"/>
                  </a:lnTo>
                  <a:lnTo>
                    <a:pt x="12869" y="9432"/>
                  </a:lnTo>
                  <a:lnTo>
                    <a:pt x="12894" y="9354"/>
                  </a:lnTo>
                  <a:lnTo>
                    <a:pt x="12869" y="9251"/>
                  </a:lnTo>
                  <a:lnTo>
                    <a:pt x="12817" y="9199"/>
                  </a:lnTo>
                  <a:lnTo>
                    <a:pt x="12739" y="9147"/>
                  </a:lnTo>
                  <a:lnTo>
                    <a:pt x="12662" y="9122"/>
                  </a:lnTo>
                  <a:lnTo>
                    <a:pt x="12197" y="9122"/>
                  </a:lnTo>
                  <a:lnTo>
                    <a:pt x="12197" y="8398"/>
                  </a:lnTo>
                  <a:close/>
                  <a:moveTo>
                    <a:pt x="9897" y="5349"/>
                  </a:moveTo>
                  <a:lnTo>
                    <a:pt x="9897" y="7054"/>
                  </a:lnTo>
                  <a:lnTo>
                    <a:pt x="9897" y="7365"/>
                  </a:lnTo>
                  <a:lnTo>
                    <a:pt x="9923" y="7649"/>
                  </a:lnTo>
                  <a:lnTo>
                    <a:pt x="10000" y="7907"/>
                  </a:lnTo>
                  <a:lnTo>
                    <a:pt x="10052" y="8166"/>
                  </a:lnTo>
                  <a:lnTo>
                    <a:pt x="10156" y="8398"/>
                  </a:lnTo>
                  <a:lnTo>
                    <a:pt x="10285" y="8605"/>
                  </a:lnTo>
                  <a:lnTo>
                    <a:pt x="10414" y="8812"/>
                  </a:lnTo>
                  <a:lnTo>
                    <a:pt x="10569" y="8967"/>
                  </a:lnTo>
                  <a:lnTo>
                    <a:pt x="10724" y="9122"/>
                  </a:lnTo>
                  <a:lnTo>
                    <a:pt x="10879" y="9225"/>
                  </a:lnTo>
                  <a:lnTo>
                    <a:pt x="11060" y="9328"/>
                  </a:lnTo>
                  <a:lnTo>
                    <a:pt x="11215" y="9406"/>
                  </a:lnTo>
                  <a:lnTo>
                    <a:pt x="11499" y="9509"/>
                  </a:lnTo>
                  <a:lnTo>
                    <a:pt x="11758" y="9561"/>
                  </a:lnTo>
                  <a:lnTo>
                    <a:pt x="11758" y="9664"/>
                  </a:lnTo>
                  <a:lnTo>
                    <a:pt x="11732" y="10078"/>
                  </a:lnTo>
                  <a:lnTo>
                    <a:pt x="11680" y="10465"/>
                  </a:lnTo>
                  <a:lnTo>
                    <a:pt x="11602" y="10853"/>
                  </a:lnTo>
                  <a:lnTo>
                    <a:pt x="11473" y="11215"/>
                  </a:lnTo>
                  <a:lnTo>
                    <a:pt x="11344" y="11576"/>
                  </a:lnTo>
                  <a:lnTo>
                    <a:pt x="11163" y="11912"/>
                  </a:lnTo>
                  <a:lnTo>
                    <a:pt x="10982" y="12248"/>
                  </a:lnTo>
                  <a:lnTo>
                    <a:pt x="10750" y="12558"/>
                  </a:lnTo>
                  <a:lnTo>
                    <a:pt x="10491" y="12842"/>
                  </a:lnTo>
                  <a:lnTo>
                    <a:pt x="10233" y="13127"/>
                  </a:lnTo>
                  <a:lnTo>
                    <a:pt x="9949" y="13385"/>
                  </a:lnTo>
                  <a:lnTo>
                    <a:pt x="9613" y="13592"/>
                  </a:lnTo>
                  <a:lnTo>
                    <a:pt x="9303" y="13798"/>
                  </a:lnTo>
                  <a:lnTo>
                    <a:pt x="8941" y="13979"/>
                  </a:lnTo>
                  <a:lnTo>
                    <a:pt x="8579" y="14108"/>
                  </a:lnTo>
                  <a:lnTo>
                    <a:pt x="8192" y="14238"/>
                  </a:lnTo>
                  <a:lnTo>
                    <a:pt x="8140" y="14083"/>
                  </a:lnTo>
                  <a:lnTo>
                    <a:pt x="8063" y="13953"/>
                  </a:lnTo>
                  <a:lnTo>
                    <a:pt x="7933" y="13850"/>
                  </a:lnTo>
                  <a:lnTo>
                    <a:pt x="7804" y="13747"/>
                  </a:lnTo>
                  <a:lnTo>
                    <a:pt x="7649" y="13695"/>
                  </a:lnTo>
                  <a:lnTo>
                    <a:pt x="7468" y="13643"/>
                  </a:lnTo>
                  <a:lnTo>
                    <a:pt x="7262" y="13617"/>
                  </a:lnTo>
                  <a:lnTo>
                    <a:pt x="6796" y="13617"/>
                  </a:lnTo>
                  <a:lnTo>
                    <a:pt x="6590" y="13643"/>
                  </a:lnTo>
                  <a:lnTo>
                    <a:pt x="6435" y="13695"/>
                  </a:lnTo>
                  <a:lnTo>
                    <a:pt x="6280" y="13747"/>
                  </a:lnTo>
                  <a:lnTo>
                    <a:pt x="6125" y="13850"/>
                  </a:lnTo>
                  <a:lnTo>
                    <a:pt x="6021" y="13953"/>
                  </a:lnTo>
                  <a:lnTo>
                    <a:pt x="5918" y="14083"/>
                  </a:lnTo>
                  <a:lnTo>
                    <a:pt x="5866" y="14238"/>
                  </a:lnTo>
                  <a:lnTo>
                    <a:pt x="5505" y="14108"/>
                  </a:lnTo>
                  <a:lnTo>
                    <a:pt x="5117" y="13979"/>
                  </a:lnTo>
                  <a:lnTo>
                    <a:pt x="4781" y="13798"/>
                  </a:lnTo>
                  <a:lnTo>
                    <a:pt x="4445" y="13592"/>
                  </a:lnTo>
                  <a:lnTo>
                    <a:pt x="4135" y="13385"/>
                  </a:lnTo>
                  <a:lnTo>
                    <a:pt x="3851" y="13127"/>
                  </a:lnTo>
                  <a:lnTo>
                    <a:pt x="3567" y="12868"/>
                  </a:lnTo>
                  <a:lnTo>
                    <a:pt x="3334" y="12558"/>
                  </a:lnTo>
                  <a:lnTo>
                    <a:pt x="3102" y="12248"/>
                  </a:lnTo>
                  <a:lnTo>
                    <a:pt x="2895" y="11912"/>
                  </a:lnTo>
                  <a:lnTo>
                    <a:pt x="2740" y="11576"/>
                  </a:lnTo>
                  <a:lnTo>
                    <a:pt x="2585" y="11215"/>
                  </a:lnTo>
                  <a:lnTo>
                    <a:pt x="2481" y="10853"/>
                  </a:lnTo>
                  <a:lnTo>
                    <a:pt x="2404" y="10465"/>
                  </a:lnTo>
                  <a:lnTo>
                    <a:pt x="2352" y="10078"/>
                  </a:lnTo>
                  <a:lnTo>
                    <a:pt x="2326" y="9664"/>
                  </a:lnTo>
                  <a:lnTo>
                    <a:pt x="2326" y="9561"/>
                  </a:lnTo>
                  <a:lnTo>
                    <a:pt x="2636" y="9483"/>
                  </a:lnTo>
                  <a:lnTo>
                    <a:pt x="2817" y="9432"/>
                  </a:lnTo>
                  <a:lnTo>
                    <a:pt x="3024" y="9354"/>
                  </a:lnTo>
                  <a:lnTo>
                    <a:pt x="3179" y="9251"/>
                  </a:lnTo>
                  <a:lnTo>
                    <a:pt x="3360" y="9122"/>
                  </a:lnTo>
                  <a:lnTo>
                    <a:pt x="3515" y="8992"/>
                  </a:lnTo>
                  <a:lnTo>
                    <a:pt x="3670" y="8812"/>
                  </a:lnTo>
                  <a:lnTo>
                    <a:pt x="3825" y="8579"/>
                  </a:lnTo>
                  <a:lnTo>
                    <a:pt x="3954" y="8321"/>
                  </a:lnTo>
                  <a:lnTo>
                    <a:pt x="4058" y="8036"/>
                  </a:lnTo>
                  <a:lnTo>
                    <a:pt x="4161" y="7675"/>
                  </a:lnTo>
                  <a:lnTo>
                    <a:pt x="4213" y="7494"/>
                  </a:lnTo>
                  <a:lnTo>
                    <a:pt x="4316" y="7339"/>
                  </a:lnTo>
                  <a:lnTo>
                    <a:pt x="4471" y="7210"/>
                  </a:lnTo>
                  <a:lnTo>
                    <a:pt x="4652" y="7132"/>
                  </a:lnTo>
                  <a:lnTo>
                    <a:pt x="5401" y="6925"/>
                  </a:lnTo>
                  <a:lnTo>
                    <a:pt x="6125" y="6719"/>
                  </a:lnTo>
                  <a:lnTo>
                    <a:pt x="7494" y="6279"/>
                  </a:lnTo>
                  <a:lnTo>
                    <a:pt x="8760" y="5814"/>
                  </a:lnTo>
                  <a:lnTo>
                    <a:pt x="9897" y="5349"/>
                  </a:lnTo>
                  <a:close/>
                  <a:moveTo>
                    <a:pt x="7287" y="14083"/>
                  </a:moveTo>
                  <a:lnTo>
                    <a:pt x="7468" y="14108"/>
                  </a:lnTo>
                  <a:lnTo>
                    <a:pt x="7597" y="14160"/>
                  </a:lnTo>
                  <a:lnTo>
                    <a:pt x="7675" y="14212"/>
                  </a:lnTo>
                  <a:lnTo>
                    <a:pt x="7727" y="14263"/>
                  </a:lnTo>
                  <a:lnTo>
                    <a:pt x="7753" y="14341"/>
                  </a:lnTo>
                  <a:lnTo>
                    <a:pt x="7778" y="14444"/>
                  </a:lnTo>
                  <a:lnTo>
                    <a:pt x="7753" y="14574"/>
                  </a:lnTo>
                  <a:lnTo>
                    <a:pt x="7701" y="14703"/>
                  </a:lnTo>
                  <a:lnTo>
                    <a:pt x="7649" y="14806"/>
                  </a:lnTo>
                  <a:lnTo>
                    <a:pt x="7546" y="14909"/>
                  </a:lnTo>
                  <a:lnTo>
                    <a:pt x="7442" y="14987"/>
                  </a:lnTo>
                  <a:lnTo>
                    <a:pt x="7313" y="15064"/>
                  </a:lnTo>
                  <a:lnTo>
                    <a:pt x="7184" y="15090"/>
                  </a:lnTo>
                  <a:lnTo>
                    <a:pt x="7029" y="15116"/>
                  </a:lnTo>
                  <a:lnTo>
                    <a:pt x="6900" y="15090"/>
                  </a:lnTo>
                  <a:lnTo>
                    <a:pt x="6771" y="15064"/>
                  </a:lnTo>
                  <a:lnTo>
                    <a:pt x="6641" y="14987"/>
                  </a:lnTo>
                  <a:lnTo>
                    <a:pt x="6538" y="14909"/>
                  </a:lnTo>
                  <a:lnTo>
                    <a:pt x="6435" y="14806"/>
                  </a:lnTo>
                  <a:lnTo>
                    <a:pt x="6357" y="14703"/>
                  </a:lnTo>
                  <a:lnTo>
                    <a:pt x="6331" y="14574"/>
                  </a:lnTo>
                  <a:lnTo>
                    <a:pt x="6306" y="14444"/>
                  </a:lnTo>
                  <a:lnTo>
                    <a:pt x="6331" y="14341"/>
                  </a:lnTo>
                  <a:lnTo>
                    <a:pt x="6357" y="14263"/>
                  </a:lnTo>
                  <a:lnTo>
                    <a:pt x="6409" y="14212"/>
                  </a:lnTo>
                  <a:lnTo>
                    <a:pt x="6486" y="14160"/>
                  </a:lnTo>
                  <a:lnTo>
                    <a:pt x="6616" y="14108"/>
                  </a:lnTo>
                  <a:lnTo>
                    <a:pt x="6796" y="14083"/>
                  </a:lnTo>
                  <a:close/>
                  <a:moveTo>
                    <a:pt x="10621" y="1"/>
                  </a:moveTo>
                  <a:lnTo>
                    <a:pt x="9845" y="26"/>
                  </a:lnTo>
                  <a:lnTo>
                    <a:pt x="9096" y="52"/>
                  </a:lnTo>
                  <a:lnTo>
                    <a:pt x="8373" y="130"/>
                  </a:lnTo>
                  <a:lnTo>
                    <a:pt x="7701" y="207"/>
                  </a:lnTo>
                  <a:lnTo>
                    <a:pt x="7029" y="311"/>
                  </a:lnTo>
                  <a:lnTo>
                    <a:pt x="6409" y="466"/>
                  </a:lnTo>
                  <a:lnTo>
                    <a:pt x="5815" y="621"/>
                  </a:lnTo>
                  <a:lnTo>
                    <a:pt x="5272" y="802"/>
                  </a:lnTo>
                  <a:lnTo>
                    <a:pt x="4884" y="957"/>
                  </a:lnTo>
                  <a:lnTo>
                    <a:pt x="4523" y="1112"/>
                  </a:lnTo>
                  <a:lnTo>
                    <a:pt x="4161" y="1292"/>
                  </a:lnTo>
                  <a:lnTo>
                    <a:pt x="3825" y="1473"/>
                  </a:lnTo>
                  <a:lnTo>
                    <a:pt x="3463" y="1215"/>
                  </a:lnTo>
                  <a:lnTo>
                    <a:pt x="3334" y="1137"/>
                  </a:lnTo>
                  <a:lnTo>
                    <a:pt x="3205" y="1086"/>
                  </a:lnTo>
                  <a:lnTo>
                    <a:pt x="3076" y="1034"/>
                  </a:lnTo>
                  <a:lnTo>
                    <a:pt x="2791" y="1034"/>
                  </a:lnTo>
                  <a:lnTo>
                    <a:pt x="2636" y="1060"/>
                  </a:lnTo>
                  <a:lnTo>
                    <a:pt x="2507" y="1112"/>
                  </a:lnTo>
                  <a:lnTo>
                    <a:pt x="2378" y="1163"/>
                  </a:lnTo>
                  <a:lnTo>
                    <a:pt x="2275" y="1241"/>
                  </a:lnTo>
                  <a:lnTo>
                    <a:pt x="2171" y="1318"/>
                  </a:lnTo>
                  <a:lnTo>
                    <a:pt x="2094" y="1422"/>
                  </a:lnTo>
                  <a:lnTo>
                    <a:pt x="2016" y="1525"/>
                  </a:lnTo>
                  <a:lnTo>
                    <a:pt x="1965" y="1654"/>
                  </a:lnTo>
                  <a:lnTo>
                    <a:pt x="1939" y="1758"/>
                  </a:lnTo>
                  <a:lnTo>
                    <a:pt x="1913" y="1887"/>
                  </a:lnTo>
                  <a:lnTo>
                    <a:pt x="1913" y="2016"/>
                  </a:lnTo>
                  <a:lnTo>
                    <a:pt x="1732" y="2042"/>
                  </a:lnTo>
                  <a:lnTo>
                    <a:pt x="1551" y="2119"/>
                  </a:lnTo>
                  <a:lnTo>
                    <a:pt x="1396" y="2249"/>
                  </a:lnTo>
                  <a:lnTo>
                    <a:pt x="1241" y="2378"/>
                  </a:lnTo>
                  <a:lnTo>
                    <a:pt x="1164" y="2507"/>
                  </a:lnTo>
                  <a:lnTo>
                    <a:pt x="1112" y="2610"/>
                  </a:lnTo>
                  <a:lnTo>
                    <a:pt x="1060" y="2765"/>
                  </a:lnTo>
                  <a:lnTo>
                    <a:pt x="1034" y="2894"/>
                  </a:lnTo>
                  <a:lnTo>
                    <a:pt x="1009" y="3024"/>
                  </a:lnTo>
                  <a:lnTo>
                    <a:pt x="1034" y="3179"/>
                  </a:lnTo>
                  <a:lnTo>
                    <a:pt x="1060" y="3308"/>
                  </a:lnTo>
                  <a:lnTo>
                    <a:pt x="1112" y="3437"/>
                  </a:lnTo>
                  <a:lnTo>
                    <a:pt x="1112" y="3463"/>
                  </a:lnTo>
                  <a:lnTo>
                    <a:pt x="1396" y="4083"/>
                  </a:lnTo>
                  <a:lnTo>
                    <a:pt x="1241" y="4496"/>
                  </a:lnTo>
                  <a:lnTo>
                    <a:pt x="1112" y="4884"/>
                  </a:lnTo>
                  <a:lnTo>
                    <a:pt x="1034" y="5246"/>
                  </a:lnTo>
                  <a:lnTo>
                    <a:pt x="983" y="5556"/>
                  </a:lnTo>
                  <a:lnTo>
                    <a:pt x="957" y="5814"/>
                  </a:lnTo>
                  <a:lnTo>
                    <a:pt x="957" y="6047"/>
                  </a:lnTo>
                  <a:lnTo>
                    <a:pt x="957" y="6279"/>
                  </a:lnTo>
                  <a:lnTo>
                    <a:pt x="957" y="7106"/>
                  </a:lnTo>
                  <a:lnTo>
                    <a:pt x="983" y="7184"/>
                  </a:lnTo>
                  <a:lnTo>
                    <a:pt x="1034" y="7261"/>
                  </a:lnTo>
                  <a:lnTo>
                    <a:pt x="1112" y="7313"/>
                  </a:lnTo>
                  <a:lnTo>
                    <a:pt x="1189" y="7339"/>
                  </a:lnTo>
                  <a:lnTo>
                    <a:pt x="1267" y="7313"/>
                  </a:lnTo>
                  <a:lnTo>
                    <a:pt x="1345" y="7261"/>
                  </a:lnTo>
                  <a:lnTo>
                    <a:pt x="1396" y="7184"/>
                  </a:lnTo>
                  <a:lnTo>
                    <a:pt x="1422" y="7106"/>
                  </a:lnTo>
                  <a:lnTo>
                    <a:pt x="1422" y="6279"/>
                  </a:lnTo>
                  <a:lnTo>
                    <a:pt x="1422" y="6253"/>
                  </a:lnTo>
                  <a:lnTo>
                    <a:pt x="1422" y="5943"/>
                  </a:lnTo>
                  <a:lnTo>
                    <a:pt x="1448" y="5608"/>
                  </a:lnTo>
                  <a:lnTo>
                    <a:pt x="1525" y="5168"/>
                  </a:lnTo>
                  <a:lnTo>
                    <a:pt x="1680" y="4677"/>
                  </a:lnTo>
                  <a:lnTo>
                    <a:pt x="1758" y="4393"/>
                  </a:lnTo>
                  <a:lnTo>
                    <a:pt x="1887" y="4135"/>
                  </a:lnTo>
                  <a:lnTo>
                    <a:pt x="2042" y="3850"/>
                  </a:lnTo>
                  <a:lnTo>
                    <a:pt x="2223" y="3540"/>
                  </a:lnTo>
                  <a:lnTo>
                    <a:pt x="2456" y="3256"/>
                  </a:lnTo>
                  <a:lnTo>
                    <a:pt x="2688" y="2972"/>
                  </a:lnTo>
                  <a:lnTo>
                    <a:pt x="2972" y="2688"/>
                  </a:lnTo>
                  <a:lnTo>
                    <a:pt x="3257" y="2429"/>
                  </a:lnTo>
                  <a:lnTo>
                    <a:pt x="3567" y="2171"/>
                  </a:lnTo>
                  <a:lnTo>
                    <a:pt x="3928" y="1964"/>
                  </a:lnTo>
                  <a:lnTo>
                    <a:pt x="3980" y="1913"/>
                  </a:lnTo>
                  <a:lnTo>
                    <a:pt x="4264" y="1758"/>
                  </a:lnTo>
                  <a:lnTo>
                    <a:pt x="4574" y="1603"/>
                  </a:lnTo>
                  <a:lnTo>
                    <a:pt x="5220" y="1292"/>
                  </a:lnTo>
                  <a:lnTo>
                    <a:pt x="5944" y="1060"/>
                  </a:lnTo>
                  <a:lnTo>
                    <a:pt x="6719" y="853"/>
                  </a:lnTo>
                  <a:lnTo>
                    <a:pt x="7546" y="698"/>
                  </a:lnTo>
                  <a:lnTo>
                    <a:pt x="8424" y="569"/>
                  </a:lnTo>
                  <a:lnTo>
                    <a:pt x="9380" y="491"/>
                  </a:lnTo>
                  <a:lnTo>
                    <a:pt x="10362" y="466"/>
                  </a:lnTo>
                  <a:lnTo>
                    <a:pt x="10569" y="517"/>
                  </a:lnTo>
                  <a:lnTo>
                    <a:pt x="10750" y="569"/>
                  </a:lnTo>
                  <a:lnTo>
                    <a:pt x="10931" y="647"/>
                  </a:lnTo>
                  <a:lnTo>
                    <a:pt x="11060" y="724"/>
                  </a:lnTo>
                  <a:lnTo>
                    <a:pt x="11189" y="827"/>
                  </a:lnTo>
                  <a:lnTo>
                    <a:pt x="11318" y="957"/>
                  </a:lnTo>
                  <a:lnTo>
                    <a:pt x="11422" y="1086"/>
                  </a:lnTo>
                  <a:lnTo>
                    <a:pt x="11499" y="1241"/>
                  </a:lnTo>
                  <a:lnTo>
                    <a:pt x="11551" y="1448"/>
                  </a:lnTo>
                  <a:lnTo>
                    <a:pt x="11602" y="1654"/>
                  </a:lnTo>
                  <a:lnTo>
                    <a:pt x="11602" y="1887"/>
                  </a:lnTo>
                  <a:lnTo>
                    <a:pt x="11602" y="2093"/>
                  </a:lnTo>
                  <a:lnTo>
                    <a:pt x="11551" y="2274"/>
                  </a:lnTo>
                  <a:lnTo>
                    <a:pt x="11499" y="2455"/>
                  </a:lnTo>
                  <a:lnTo>
                    <a:pt x="11447" y="2610"/>
                  </a:lnTo>
                  <a:lnTo>
                    <a:pt x="11370" y="2739"/>
                  </a:lnTo>
                  <a:lnTo>
                    <a:pt x="11086" y="3101"/>
                  </a:lnTo>
                  <a:lnTo>
                    <a:pt x="10698" y="3515"/>
                  </a:lnTo>
                  <a:lnTo>
                    <a:pt x="10259" y="3954"/>
                  </a:lnTo>
                  <a:lnTo>
                    <a:pt x="9794" y="4367"/>
                  </a:lnTo>
                  <a:lnTo>
                    <a:pt x="8967" y="5065"/>
                  </a:lnTo>
                  <a:lnTo>
                    <a:pt x="8554" y="5401"/>
                  </a:lnTo>
                  <a:lnTo>
                    <a:pt x="7649" y="5737"/>
                  </a:lnTo>
                  <a:lnTo>
                    <a:pt x="6667" y="6073"/>
                  </a:lnTo>
                  <a:lnTo>
                    <a:pt x="5634" y="6383"/>
                  </a:lnTo>
                  <a:lnTo>
                    <a:pt x="4549" y="6693"/>
                  </a:lnTo>
                  <a:lnTo>
                    <a:pt x="4393" y="6744"/>
                  </a:lnTo>
                  <a:lnTo>
                    <a:pt x="4238" y="6822"/>
                  </a:lnTo>
                  <a:lnTo>
                    <a:pt x="4109" y="6899"/>
                  </a:lnTo>
                  <a:lnTo>
                    <a:pt x="3980" y="7029"/>
                  </a:lnTo>
                  <a:lnTo>
                    <a:pt x="3877" y="7158"/>
                  </a:lnTo>
                  <a:lnTo>
                    <a:pt x="3799" y="7287"/>
                  </a:lnTo>
                  <a:lnTo>
                    <a:pt x="3748" y="7442"/>
                  </a:lnTo>
                  <a:lnTo>
                    <a:pt x="3696" y="7623"/>
                  </a:lnTo>
                  <a:lnTo>
                    <a:pt x="3644" y="7804"/>
                  </a:lnTo>
                  <a:lnTo>
                    <a:pt x="3592" y="8011"/>
                  </a:lnTo>
                  <a:lnTo>
                    <a:pt x="3541" y="8166"/>
                  </a:lnTo>
                  <a:lnTo>
                    <a:pt x="3463" y="8321"/>
                  </a:lnTo>
                  <a:lnTo>
                    <a:pt x="3282" y="8579"/>
                  </a:lnTo>
                  <a:lnTo>
                    <a:pt x="3076" y="8760"/>
                  </a:lnTo>
                  <a:lnTo>
                    <a:pt x="2869" y="8889"/>
                  </a:lnTo>
                  <a:lnTo>
                    <a:pt x="2688" y="8992"/>
                  </a:lnTo>
                  <a:lnTo>
                    <a:pt x="2481" y="9070"/>
                  </a:lnTo>
                  <a:lnTo>
                    <a:pt x="2326" y="9096"/>
                  </a:lnTo>
                  <a:lnTo>
                    <a:pt x="2326" y="8166"/>
                  </a:lnTo>
                  <a:lnTo>
                    <a:pt x="2301" y="8088"/>
                  </a:lnTo>
                  <a:lnTo>
                    <a:pt x="2275" y="8011"/>
                  </a:lnTo>
                  <a:lnTo>
                    <a:pt x="2197" y="7959"/>
                  </a:lnTo>
                  <a:lnTo>
                    <a:pt x="2094" y="7933"/>
                  </a:lnTo>
                  <a:lnTo>
                    <a:pt x="1422" y="7933"/>
                  </a:lnTo>
                  <a:lnTo>
                    <a:pt x="1138" y="7959"/>
                  </a:lnTo>
                  <a:lnTo>
                    <a:pt x="854" y="8062"/>
                  </a:lnTo>
                  <a:lnTo>
                    <a:pt x="621" y="8191"/>
                  </a:lnTo>
                  <a:lnTo>
                    <a:pt x="414" y="8346"/>
                  </a:lnTo>
                  <a:lnTo>
                    <a:pt x="233" y="8579"/>
                  </a:lnTo>
                  <a:lnTo>
                    <a:pt x="104" y="8812"/>
                  </a:lnTo>
                  <a:lnTo>
                    <a:pt x="27" y="9070"/>
                  </a:lnTo>
                  <a:lnTo>
                    <a:pt x="1" y="9354"/>
                  </a:lnTo>
                  <a:lnTo>
                    <a:pt x="27" y="9638"/>
                  </a:lnTo>
                  <a:lnTo>
                    <a:pt x="104" y="9923"/>
                  </a:lnTo>
                  <a:lnTo>
                    <a:pt x="233" y="10155"/>
                  </a:lnTo>
                  <a:lnTo>
                    <a:pt x="414" y="10362"/>
                  </a:lnTo>
                  <a:lnTo>
                    <a:pt x="621" y="10543"/>
                  </a:lnTo>
                  <a:lnTo>
                    <a:pt x="854" y="10672"/>
                  </a:lnTo>
                  <a:lnTo>
                    <a:pt x="1138" y="10775"/>
                  </a:lnTo>
                  <a:lnTo>
                    <a:pt x="1422" y="10801"/>
                  </a:lnTo>
                  <a:lnTo>
                    <a:pt x="1990" y="10801"/>
                  </a:lnTo>
                  <a:lnTo>
                    <a:pt x="2094" y="11137"/>
                  </a:lnTo>
                  <a:lnTo>
                    <a:pt x="2197" y="11499"/>
                  </a:lnTo>
                  <a:lnTo>
                    <a:pt x="2352" y="11835"/>
                  </a:lnTo>
                  <a:lnTo>
                    <a:pt x="2507" y="12145"/>
                  </a:lnTo>
                  <a:lnTo>
                    <a:pt x="2688" y="12455"/>
                  </a:lnTo>
                  <a:lnTo>
                    <a:pt x="2895" y="12765"/>
                  </a:lnTo>
                  <a:lnTo>
                    <a:pt x="3127" y="13023"/>
                  </a:lnTo>
                  <a:lnTo>
                    <a:pt x="3360" y="13307"/>
                  </a:lnTo>
                  <a:lnTo>
                    <a:pt x="3618" y="13540"/>
                  </a:lnTo>
                  <a:lnTo>
                    <a:pt x="3903" y="13773"/>
                  </a:lnTo>
                  <a:lnTo>
                    <a:pt x="4213" y="13979"/>
                  </a:lnTo>
                  <a:lnTo>
                    <a:pt x="4523" y="14186"/>
                  </a:lnTo>
                  <a:lnTo>
                    <a:pt x="4833" y="14341"/>
                  </a:lnTo>
                  <a:lnTo>
                    <a:pt x="5169" y="14496"/>
                  </a:lnTo>
                  <a:lnTo>
                    <a:pt x="5530" y="14599"/>
                  </a:lnTo>
                  <a:lnTo>
                    <a:pt x="5892" y="14703"/>
                  </a:lnTo>
                  <a:lnTo>
                    <a:pt x="5944" y="14884"/>
                  </a:lnTo>
                  <a:lnTo>
                    <a:pt x="6047" y="15039"/>
                  </a:lnTo>
                  <a:lnTo>
                    <a:pt x="6176" y="15194"/>
                  </a:lnTo>
                  <a:lnTo>
                    <a:pt x="6306" y="15323"/>
                  </a:lnTo>
                  <a:lnTo>
                    <a:pt x="6461" y="15426"/>
                  </a:lnTo>
                  <a:lnTo>
                    <a:pt x="6641" y="15504"/>
                  </a:lnTo>
                  <a:lnTo>
                    <a:pt x="6848" y="15555"/>
                  </a:lnTo>
                  <a:lnTo>
                    <a:pt x="7236" y="15555"/>
                  </a:lnTo>
                  <a:lnTo>
                    <a:pt x="7417" y="15504"/>
                  </a:lnTo>
                  <a:lnTo>
                    <a:pt x="7597" y="15426"/>
                  </a:lnTo>
                  <a:lnTo>
                    <a:pt x="7778" y="15323"/>
                  </a:lnTo>
                  <a:lnTo>
                    <a:pt x="7908" y="15194"/>
                  </a:lnTo>
                  <a:lnTo>
                    <a:pt x="8037" y="15039"/>
                  </a:lnTo>
                  <a:lnTo>
                    <a:pt x="8114" y="14884"/>
                  </a:lnTo>
                  <a:lnTo>
                    <a:pt x="8192" y="14703"/>
                  </a:lnTo>
                  <a:lnTo>
                    <a:pt x="8605" y="14599"/>
                  </a:lnTo>
                  <a:lnTo>
                    <a:pt x="8993" y="14444"/>
                  </a:lnTo>
                  <a:lnTo>
                    <a:pt x="9380" y="14263"/>
                  </a:lnTo>
                  <a:lnTo>
                    <a:pt x="9742" y="14057"/>
                  </a:lnTo>
                  <a:lnTo>
                    <a:pt x="10104" y="13824"/>
                  </a:lnTo>
                  <a:lnTo>
                    <a:pt x="10440" y="13566"/>
                  </a:lnTo>
                  <a:lnTo>
                    <a:pt x="10750" y="13256"/>
                  </a:lnTo>
                  <a:lnTo>
                    <a:pt x="11034" y="12946"/>
                  </a:lnTo>
                  <a:lnTo>
                    <a:pt x="11215" y="12713"/>
                  </a:lnTo>
                  <a:lnTo>
                    <a:pt x="11396" y="12455"/>
                  </a:lnTo>
                  <a:lnTo>
                    <a:pt x="11551" y="12196"/>
                  </a:lnTo>
                  <a:lnTo>
                    <a:pt x="11680" y="11938"/>
                  </a:lnTo>
                  <a:lnTo>
                    <a:pt x="11809" y="11654"/>
                  </a:lnTo>
                  <a:lnTo>
                    <a:pt x="11913" y="11370"/>
                  </a:lnTo>
                  <a:lnTo>
                    <a:pt x="12016" y="11085"/>
                  </a:lnTo>
                  <a:lnTo>
                    <a:pt x="12068" y="10801"/>
                  </a:lnTo>
                  <a:lnTo>
                    <a:pt x="12662" y="10801"/>
                  </a:lnTo>
                  <a:lnTo>
                    <a:pt x="12946" y="10775"/>
                  </a:lnTo>
                  <a:lnTo>
                    <a:pt x="13204" y="10672"/>
                  </a:lnTo>
                  <a:lnTo>
                    <a:pt x="13463" y="10543"/>
                  </a:lnTo>
                  <a:lnTo>
                    <a:pt x="13670" y="10362"/>
                  </a:lnTo>
                  <a:lnTo>
                    <a:pt x="13850" y="10155"/>
                  </a:lnTo>
                  <a:lnTo>
                    <a:pt x="13980" y="9923"/>
                  </a:lnTo>
                  <a:lnTo>
                    <a:pt x="14057" y="9638"/>
                  </a:lnTo>
                  <a:lnTo>
                    <a:pt x="14083" y="9354"/>
                  </a:lnTo>
                  <a:lnTo>
                    <a:pt x="14057" y="9070"/>
                  </a:lnTo>
                  <a:lnTo>
                    <a:pt x="13980" y="8812"/>
                  </a:lnTo>
                  <a:lnTo>
                    <a:pt x="13850" y="8579"/>
                  </a:lnTo>
                  <a:lnTo>
                    <a:pt x="13670" y="8346"/>
                  </a:lnTo>
                  <a:lnTo>
                    <a:pt x="13463" y="8191"/>
                  </a:lnTo>
                  <a:lnTo>
                    <a:pt x="13204" y="8062"/>
                  </a:lnTo>
                  <a:lnTo>
                    <a:pt x="12946" y="7959"/>
                  </a:lnTo>
                  <a:lnTo>
                    <a:pt x="12662" y="7933"/>
                  </a:lnTo>
                  <a:lnTo>
                    <a:pt x="11964" y="7933"/>
                  </a:lnTo>
                  <a:lnTo>
                    <a:pt x="11887" y="7959"/>
                  </a:lnTo>
                  <a:lnTo>
                    <a:pt x="11809" y="8011"/>
                  </a:lnTo>
                  <a:lnTo>
                    <a:pt x="11758" y="8088"/>
                  </a:lnTo>
                  <a:lnTo>
                    <a:pt x="11758" y="8166"/>
                  </a:lnTo>
                  <a:lnTo>
                    <a:pt x="11758" y="9096"/>
                  </a:lnTo>
                  <a:lnTo>
                    <a:pt x="11551" y="9044"/>
                  </a:lnTo>
                  <a:lnTo>
                    <a:pt x="11344" y="8967"/>
                  </a:lnTo>
                  <a:lnTo>
                    <a:pt x="11112" y="8837"/>
                  </a:lnTo>
                  <a:lnTo>
                    <a:pt x="10879" y="8631"/>
                  </a:lnTo>
                  <a:lnTo>
                    <a:pt x="10776" y="8527"/>
                  </a:lnTo>
                  <a:lnTo>
                    <a:pt x="10672" y="8372"/>
                  </a:lnTo>
                  <a:lnTo>
                    <a:pt x="10595" y="8217"/>
                  </a:lnTo>
                  <a:lnTo>
                    <a:pt x="10491" y="8036"/>
                  </a:lnTo>
                  <a:lnTo>
                    <a:pt x="10440" y="7830"/>
                  </a:lnTo>
                  <a:lnTo>
                    <a:pt x="10388" y="7597"/>
                  </a:lnTo>
                  <a:lnTo>
                    <a:pt x="10362" y="7339"/>
                  </a:lnTo>
                  <a:lnTo>
                    <a:pt x="10336" y="7054"/>
                  </a:lnTo>
                  <a:lnTo>
                    <a:pt x="10336" y="5142"/>
                  </a:lnTo>
                  <a:lnTo>
                    <a:pt x="11422" y="4677"/>
                  </a:lnTo>
                  <a:lnTo>
                    <a:pt x="12274" y="4238"/>
                  </a:lnTo>
                  <a:lnTo>
                    <a:pt x="12403" y="4548"/>
                  </a:lnTo>
                  <a:lnTo>
                    <a:pt x="12507" y="4832"/>
                  </a:lnTo>
                  <a:lnTo>
                    <a:pt x="12584" y="5117"/>
                  </a:lnTo>
                  <a:lnTo>
                    <a:pt x="12610" y="5375"/>
                  </a:lnTo>
                  <a:lnTo>
                    <a:pt x="12662" y="5788"/>
                  </a:lnTo>
                  <a:lnTo>
                    <a:pt x="12662" y="5969"/>
                  </a:lnTo>
                  <a:lnTo>
                    <a:pt x="12662" y="7106"/>
                  </a:lnTo>
                  <a:lnTo>
                    <a:pt x="12688" y="7184"/>
                  </a:lnTo>
                  <a:lnTo>
                    <a:pt x="12714" y="7261"/>
                  </a:lnTo>
                  <a:lnTo>
                    <a:pt x="12791" y="7313"/>
                  </a:lnTo>
                  <a:lnTo>
                    <a:pt x="12894" y="7339"/>
                  </a:lnTo>
                  <a:lnTo>
                    <a:pt x="12972" y="7313"/>
                  </a:lnTo>
                  <a:lnTo>
                    <a:pt x="13049" y="7261"/>
                  </a:lnTo>
                  <a:lnTo>
                    <a:pt x="13101" y="7184"/>
                  </a:lnTo>
                  <a:lnTo>
                    <a:pt x="13101" y="7106"/>
                  </a:lnTo>
                  <a:lnTo>
                    <a:pt x="13101" y="5969"/>
                  </a:lnTo>
                  <a:lnTo>
                    <a:pt x="13101" y="5763"/>
                  </a:lnTo>
                  <a:lnTo>
                    <a:pt x="13075" y="5297"/>
                  </a:lnTo>
                  <a:lnTo>
                    <a:pt x="13024" y="4987"/>
                  </a:lnTo>
                  <a:lnTo>
                    <a:pt x="12946" y="4677"/>
                  </a:lnTo>
                  <a:lnTo>
                    <a:pt x="12817" y="4367"/>
                  </a:lnTo>
                  <a:lnTo>
                    <a:pt x="12688" y="4031"/>
                  </a:lnTo>
                  <a:lnTo>
                    <a:pt x="12920" y="3876"/>
                  </a:lnTo>
                  <a:lnTo>
                    <a:pt x="13127" y="3695"/>
                  </a:lnTo>
                  <a:lnTo>
                    <a:pt x="13308" y="3489"/>
                  </a:lnTo>
                  <a:lnTo>
                    <a:pt x="13463" y="3256"/>
                  </a:lnTo>
                  <a:lnTo>
                    <a:pt x="13592" y="2998"/>
                  </a:lnTo>
                  <a:lnTo>
                    <a:pt x="13670" y="2739"/>
                  </a:lnTo>
                  <a:lnTo>
                    <a:pt x="13721" y="2455"/>
                  </a:lnTo>
                  <a:lnTo>
                    <a:pt x="13747" y="2171"/>
                  </a:lnTo>
                  <a:lnTo>
                    <a:pt x="13747" y="1938"/>
                  </a:lnTo>
                  <a:lnTo>
                    <a:pt x="13695" y="1732"/>
                  </a:lnTo>
                  <a:lnTo>
                    <a:pt x="13644" y="1525"/>
                  </a:lnTo>
                  <a:lnTo>
                    <a:pt x="13592" y="1318"/>
                  </a:lnTo>
                  <a:lnTo>
                    <a:pt x="13489" y="1137"/>
                  </a:lnTo>
                  <a:lnTo>
                    <a:pt x="13385" y="957"/>
                  </a:lnTo>
                  <a:lnTo>
                    <a:pt x="13256" y="802"/>
                  </a:lnTo>
                  <a:lnTo>
                    <a:pt x="13127" y="647"/>
                  </a:lnTo>
                  <a:lnTo>
                    <a:pt x="12972" y="491"/>
                  </a:lnTo>
                  <a:lnTo>
                    <a:pt x="12791" y="388"/>
                  </a:lnTo>
                  <a:lnTo>
                    <a:pt x="12610" y="259"/>
                  </a:lnTo>
                  <a:lnTo>
                    <a:pt x="12429" y="181"/>
                  </a:lnTo>
                  <a:lnTo>
                    <a:pt x="12223" y="104"/>
                  </a:lnTo>
                  <a:lnTo>
                    <a:pt x="12016" y="52"/>
                  </a:lnTo>
                  <a:lnTo>
                    <a:pt x="11809" y="26"/>
                  </a:lnTo>
                  <a:lnTo>
                    <a:pt x="11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369250" y="3611000"/>
              <a:ext cx="11650" cy="23925"/>
            </a:xfrm>
            <a:custGeom>
              <a:avLst/>
              <a:gdLst/>
              <a:ahLst/>
              <a:cxnLst/>
              <a:rect l="l" t="t" r="r" b="b"/>
              <a:pathLst>
                <a:path w="466" h="957" extrusionOk="0">
                  <a:moveTo>
                    <a:pt x="233" y="0"/>
                  </a:moveTo>
                  <a:lnTo>
                    <a:pt x="129" y="26"/>
                  </a:lnTo>
                  <a:lnTo>
                    <a:pt x="78" y="52"/>
                  </a:lnTo>
                  <a:lnTo>
                    <a:pt x="26" y="129"/>
                  </a:lnTo>
                  <a:lnTo>
                    <a:pt x="0" y="233"/>
                  </a:lnTo>
                  <a:lnTo>
                    <a:pt x="0" y="750"/>
                  </a:lnTo>
                  <a:lnTo>
                    <a:pt x="26" y="827"/>
                  </a:lnTo>
                  <a:lnTo>
                    <a:pt x="78" y="905"/>
                  </a:lnTo>
                  <a:lnTo>
                    <a:pt x="129" y="956"/>
                  </a:lnTo>
                  <a:lnTo>
                    <a:pt x="310" y="956"/>
                  </a:lnTo>
                  <a:lnTo>
                    <a:pt x="388" y="905"/>
                  </a:lnTo>
                  <a:lnTo>
                    <a:pt x="440" y="827"/>
                  </a:lnTo>
                  <a:lnTo>
                    <a:pt x="465" y="750"/>
                  </a:lnTo>
                  <a:lnTo>
                    <a:pt x="465" y="233"/>
                  </a:lnTo>
                  <a:lnTo>
                    <a:pt x="440" y="129"/>
                  </a:lnTo>
                  <a:lnTo>
                    <a:pt x="388" y="52"/>
                  </a:lnTo>
                  <a:lnTo>
                    <a:pt x="310"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464200" y="3611000"/>
              <a:ext cx="11650" cy="23925"/>
            </a:xfrm>
            <a:custGeom>
              <a:avLst/>
              <a:gdLst/>
              <a:ahLst/>
              <a:cxnLst/>
              <a:rect l="l" t="t" r="r" b="b"/>
              <a:pathLst>
                <a:path w="466" h="957" extrusionOk="0">
                  <a:moveTo>
                    <a:pt x="233" y="0"/>
                  </a:moveTo>
                  <a:lnTo>
                    <a:pt x="130" y="26"/>
                  </a:lnTo>
                  <a:lnTo>
                    <a:pt x="78" y="52"/>
                  </a:lnTo>
                  <a:lnTo>
                    <a:pt x="26" y="129"/>
                  </a:lnTo>
                  <a:lnTo>
                    <a:pt x="1" y="233"/>
                  </a:lnTo>
                  <a:lnTo>
                    <a:pt x="1" y="750"/>
                  </a:lnTo>
                  <a:lnTo>
                    <a:pt x="26" y="827"/>
                  </a:lnTo>
                  <a:lnTo>
                    <a:pt x="78" y="905"/>
                  </a:lnTo>
                  <a:lnTo>
                    <a:pt x="130" y="956"/>
                  </a:lnTo>
                  <a:lnTo>
                    <a:pt x="311" y="956"/>
                  </a:lnTo>
                  <a:lnTo>
                    <a:pt x="388" y="905"/>
                  </a:lnTo>
                  <a:lnTo>
                    <a:pt x="440" y="827"/>
                  </a:lnTo>
                  <a:lnTo>
                    <a:pt x="466" y="750"/>
                  </a:lnTo>
                  <a:lnTo>
                    <a:pt x="466" y="233"/>
                  </a:lnTo>
                  <a:lnTo>
                    <a:pt x="440" y="129"/>
                  </a:lnTo>
                  <a:lnTo>
                    <a:pt x="388" y="52"/>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385400" y="3663325"/>
              <a:ext cx="74300" cy="32950"/>
            </a:xfrm>
            <a:custGeom>
              <a:avLst/>
              <a:gdLst/>
              <a:ahLst/>
              <a:cxnLst/>
              <a:rect l="l" t="t" r="r" b="b"/>
              <a:pathLst>
                <a:path w="2972" h="1318" extrusionOk="0">
                  <a:moveTo>
                    <a:pt x="207" y="0"/>
                  </a:moveTo>
                  <a:lnTo>
                    <a:pt x="129" y="26"/>
                  </a:lnTo>
                  <a:lnTo>
                    <a:pt x="52" y="78"/>
                  </a:lnTo>
                  <a:lnTo>
                    <a:pt x="0" y="129"/>
                  </a:lnTo>
                  <a:lnTo>
                    <a:pt x="0" y="233"/>
                  </a:lnTo>
                  <a:lnTo>
                    <a:pt x="0" y="310"/>
                  </a:lnTo>
                  <a:lnTo>
                    <a:pt x="104" y="543"/>
                  </a:lnTo>
                  <a:lnTo>
                    <a:pt x="259" y="724"/>
                  </a:lnTo>
                  <a:lnTo>
                    <a:pt x="414" y="905"/>
                  </a:lnTo>
                  <a:lnTo>
                    <a:pt x="595" y="1034"/>
                  </a:lnTo>
                  <a:lnTo>
                    <a:pt x="801" y="1163"/>
                  </a:lnTo>
                  <a:lnTo>
                    <a:pt x="1008" y="1240"/>
                  </a:lnTo>
                  <a:lnTo>
                    <a:pt x="1240" y="1292"/>
                  </a:lnTo>
                  <a:lnTo>
                    <a:pt x="1473" y="1318"/>
                  </a:lnTo>
                  <a:lnTo>
                    <a:pt x="1731" y="1292"/>
                  </a:lnTo>
                  <a:lnTo>
                    <a:pt x="1964" y="1240"/>
                  </a:lnTo>
                  <a:lnTo>
                    <a:pt x="2171" y="1163"/>
                  </a:lnTo>
                  <a:lnTo>
                    <a:pt x="2377" y="1034"/>
                  </a:lnTo>
                  <a:lnTo>
                    <a:pt x="2558" y="905"/>
                  </a:lnTo>
                  <a:lnTo>
                    <a:pt x="2713" y="724"/>
                  </a:lnTo>
                  <a:lnTo>
                    <a:pt x="2842" y="543"/>
                  </a:lnTo>
                  <a:lnTo>
                    <a:pt x="2972" y="310"/>
                  </a:lnTo>
                  <a:lnTo>
                    <a:pt x="2972" y="233"/>
                  </a:lnTo>
                  <a:lnTo>
                    <a:pt x="2946" y="129"/>
                  </a:lnTo>
                  <a:lnTo>
                    <a:pt x="2920" y="78"/>
                  </a:lnTo>
                  <a:lnTo>
                    <a:pt x="2842" y="26"/>
                  </a:lnTo>
                  <a:lnTo>
                    <a:pt x="2739" y="0"/>
                  </a:lnTo>
                  <a:lnTo>
                    <a:pt x="2662" y="26"/>
                  </a:lnTo>
                  <a:lnTo>
                    <a:pt x="2584" y="78"/>
                  </a:lnTo>
                  <a:lnTo>
                    <a:pt x="2532" y="155"/>
                  </a:lnTo>
                  <a:lnTo>
                    <a:pt x="2455" y="310"/>
                  </a:lnTo>
                  <a:lnTo>
                    <a:pt x="2352" y="439"/>
                  </a:lnTo>
                  <a:lnTo>
                    <a:pt x="2248" y="569"/>
                  </a:lnTo>
                  <a:lnTo>
                    <a:pt x="2119" y="672"/>
                  </a:lnTo>
                  <a:lnTo>
                    <a:pt x="1964" y="750"/>
                  </a:lnTo>
                  <a:lnTo>
                    <a:pt x="1809" y="801"/>
                  </a:lnTo>
                  <a:lnTo>
                    <a:pt x="1654" y="853"/>
                  </a:lnTo>
                  <a:lnTo>
                    <a:pt x="1318" y="853"/>
                  </a:lnTo>
                  <a:lnTo>
                    <a:pt x="1137" y="801"/>
                  </a:lnTo>
                  <a:lnTo>
                    <a:pt x="982" y="750"/>
                  </a:lnTo>
                  <a:lnTo>
                    <a:pt x="853" y="672"/>
                  </a:lnTo>
                  <a:lnTo>
                    <a:pt x="724" y="569"/>
                  </a:lnTo>
                  <a:lnTo>
                    <a:pt x="595" y="439"/>
                  </a:lnTo>
                  <a:lnTo>
                    <a:pt x="491" y="310"/>
                  </a:lnTo>
                  <a:lnTo>
                    <a:pt x="439" y="155"/>
                  </a:lnTo>
                  <a:lnTo>
                    <a:pt x="388" y="78"/>
                  </a:lnTo>
                  <a:lnTo>
                    <a:pt x="310" y="26"/>
                  </a:lnTo>
                  <a:lnTo>
                    <a:pt x="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872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50"/>
          <p:cNvSpPr txBox="1">
            <a:spLocks noGrp="1"/>
          </p:cNvSpPr>
          <p:nvPr>
            <p:ph type="title"/>
          </p:nvPr>
        </p:nvSpPr>
        <p:spPr>
          <a:xfrm>
            <a:off x="6270184" y="1203337"/>
            <a:ext cx="3632700" cy="20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YOLOv5</a:t>
            </a:r>
            <a:br>
              <a:rPr lang="en" dirty="0"/>
            </a:br>
            <a:r>
              <a:rPr lang="en" dirty="0">
                <a:latin typeface="Nunito Sans"/>
                <a:ea typeface="Nunito Sans"/>
                <a:cs typeface="Nunito Sans"/>
                <a:sym typeface="Nunito Sans"/>
              </a:rPr>
              <a:t>Results</a:t>
            </a:r>
            <a:endParaRPr dirty="0">
              <a:latin typeface="Nunito Sans"/>
              <a:ea typeface="Nunito Sans"/>
              <a:cs typeface="Nunito Sans"/>
              <a:sym typeface="Nunito Sans"/>
            </a:endParaRPr>
          </a:p>
        </p:txBody>
      </p:sp>
      <p:sp>
        <p:nvSpPr>
          <p:cNvPr id="2342" name="Google Shape;2342;p50"/>
          <p:cNvSpPr txBox="1">
            <a:spLocks noGrp="1"/>
          </p:cNvSpPr>
          <p:nvPr>
            <p:ph type="subTitle" idx="1"/>
          </p:nvPr>
        </p:nvSpPr>
        <p:spPr>
          <a:xfrm>
            <a:off x="6270184" y="3202237"/>
            <a:ext cx="32004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shown in the figure we see the evaluation metrics of the experiment</a:t>
            </a:r>
            <a:endParaRPr dirty="0"/>
          </a:p>
        </p:txBody>
      </p:sp>
      <p:pic>
        <p:nvPicPr>
          <p:cNvPr id="2343" name="Google Shape;2343;p50"/>
          <p:cNvPicPr preferRelativeResize="0"/>
          <p:nvPr/>
        </p:nvPicPr>
        <p:blipFill>
          <a:blip r:embed="rId3"/>
          <a:srcRect/>
          <a:stretch/>
        </p:blipFill>
        <p:spPr>
          <a:xfrm>
            <a:off x="307365" y="1273348"/>
            <a:ext cx="5946044" cy="3058772"/>
          </a:xfrm>
          <a:prstGeom prst="rect">
            <a:avLst/>
          </a:prstGeom>
          <a:noFill/>
          <a:ln>
            <a:noFill/>
          </a:ln>
          <a:effectLst>
            <a:outerShdw dist="85725" dir="3480000" algn="bl" rotWithShape="0">
              <a:srgbClr val="000000"/>
            </a:outerShdw>
          </a:effectLst>
        </p:spPr>
      </p:pic>
      <p:grpSp>
        <p:nvGrpSpPr>
          <p:cNvPr id="2344" name="Google Shape;2344;p50"/>
          <p:cNvGrpSpPr/>
          <p:nvPr/>
        </p:nvGrpSpPr>
        <p:grpSpPr>
          <a:xfrm rot="-9780561">
            <a:off x="-491674" y="-605763"/>
            <a:ext cx="2012415" cy="2211750"/>
            <a:chOff x="5348750" y="2347100"/>
            <a:chExt cx="1108500" cy="1218300"/>
          </a:xfrm>
        </p:grpSpPr>
        <p:sp>
          <p:nvSpPr>
            <p:cNvPr id="2345" name="Google Shape;2345;p50"/>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0"/>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0"/>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0"/>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0"/>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0"/>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0"/>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0"/>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0"/>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0"/>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0"/>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0"/>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0"/>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0"/>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918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38"/>
          <p:cNvSpPr txBox="1">
            <a:spLocks noGrp="1"/>
          </p:cNvSpPr>
          <p:nvPr>
            <p:ph type="subTitle" idx="1"/>
          </p:nvPr>
        </p:nvSpPr>
        <p:spPr>
          <a:xfrm>
            <a:off x="2019213" y="1518015"/>
            <a:ext cx="22587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Recap</a:t>
            </a:r>
          </a:p>
        </p:txBody>
      </p:sp>
      <p:sp>
        <p:nvSpPr>
          <p:cNvPr id="2019" name="Google Shape;2019;p38"/>
          <p:cNvSpPr txBox="1">
            <a:spLocks noGrp="1"/>
          </p:cNvSpPr>
          <p:nvPr>
            <p:ph type="subTitle" idx="2"/>
          </p:nvPr>
        </p:nvSpPr>
        <p:spPr>
          <a:xfrm>
            <a:off x="2019213" y="1885913"/>
            <a:ext cx="22557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Recap on the previous seminar</a:t>
            </a:r>
          </a:p>
        </p:txBody>
      </p:sp>
      <p:sp>
        <p:nvSpPr>
          <p:cNvPr id="2020" name="Google Shape;2020;p38"/>
          <p:cNvSpPr txBox="1">
            <a:spLocks noGrp="1"/>
          </p:cNvSpPr>
          <p:nvPr>
            <p:ph type="subTitle" idx="3"/>
          </p:nvPr>
        </p:nvSpPr>
        <p:spPr>
          <a:xfrm>
            <a:off x="2019212" y="2966224"/>
            <a:ext cx="2560222" cy="2624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Preparation</a:t>
            </a:r>
            <a:endParaRPr dirty="0"/>
          </a:p>
        </p:txBody>
      </p:sp>
      <p:sp>
        <p:nvSpPr>
          <p:cNvPr id="2021" name="Google Shape;2021;p38"/>
          <p:cNvSpPr/>
          <p:nvPr/>
        </p:nvSpPr>
        <p:spPr>
          <a:xfrm>
            <a:off x="1099253" y="3016090"/>
            <a:ext cx="749700" cy="749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5091053" y="3016090"/>
            <a:ext cx="749700" cy="749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5091053" y="1518015"/>
            <a:ext cx="749700" cy="7497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1098503" y="1518015"/>
            <a:ext cx="751200" cy="7512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txBox="1">
            <a:spLocks noGrp="1"/>
          </p:cNvSpPr>
          <p:nvPr>
            <p:ph type="subTitle" idx="4"/>
          </p:nvPr>
        </p:nvSpPr>
        <p:spPr>
          <a:xfrm>
            <a:off x="2019213" y="3364455"/>
            <a:ext cx="2255700" cy="672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the dataset is collected and worked on </a:t>
            </a:r>
            <a:endParaRPr dirty="0"/>
          </a:p>
        </p:txBody>
      </p:sp>
      <p:sp>
        <p:nvSpPr>
          <p:cNvPr id="2026" name="Google Shape;2026;p38"/>
          <p:cNvSpPr txBox="1">
            <a:spLocks noGrp="1"/>
          </p:cNvSpPr>
          <p:nvPr>
            <p:ph type="title"/>
          </p:nvPr>
        </p:nvSpPr>
        <p:spPr>
          <a:xfrm>
            <a:off x="977453" y="1726588"/>
            <a:ext cx="9933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27" name="Google Shape;2027;p38"/>
          <p:cNvSpPr txBox="1">
            <a:spLocks noGrp="1"/>
          </p:cNvSpPr>
          <p:nvPr>
            <p:ph type="title" idx="5"/>
          </p:nvPr>
        </p:nvSpPr>
        <p:spPr>
          <a:xfrm>
            <a:off x="1076303" y="3244690"/>
            <a:ext cx="7956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28" name="Google Shape;2028;p38"/>
          <p:cNvSpPr txBox="1">
            <a:spLocks noGrp="1"/>
          </p:cNvSpPr>
          <p:nvPr>
            <p:ph type="subTitle" idx="7"/>
          </p:nvPr>
        </p:nvSpPr>
        <p:spPr>
          <a:xfrm>
            <a:off x="5910839" y="1518015"/>
            <a:ext cx="22587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Models &amp; Results</a:t>
            </a:r>
            <a:endParaRPr dirty="0"/>
          </a:p>
        </p:txBody>
      </p:sp>
      <p:sp>
        <p:nvSpPr>
          <p:cNvPr id="2029" name="Google Shape;2029;p38"/>
          <p:cNvSpPr txBox="1">
            <a:spLocks noGrp="1"/>
          </p:cNvSpPr>
          <p:nvPr>
            <p:ph type="subTitle" idx="8"/>
          </p:nvPr>
        </p:nvSpPr>
        <p:spPr>
          <a:xfrm>
            <a:off x="5910847" y="1885913"/>
            <a:ext cx="22557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a:t>
            </a:r>
            <a:r>
              <a:rPr lang="en" dirty="0"/>
              <a:t>esults of all models used</a:t>
            </a:r>
            <a:endParaRPr dirty="0"/>
          </a:p>
        </p:txBody>
      </p:sp>
      <p:sp>
        <p:nvSpPr>
          <p:cNvPr id="2030" name="Google Shape;2030;p38"/>
          <p:cNvSpPr txBox="1">
            <a:spLocks noGrp="1"/>
          </p:cNvSpPr>
          <p:nvPr>
            <p:ph type="subTitle" idx="13"/>
          </p:nvPr>
        </p:nvSpPr>
        <p:spPr>
          <a:xfrm>
            <a:off x="5910847" y="3364455"/>
            <a:ext cx="22557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t>
            </a:r>
            <a:r>
              <a:rPr lang="en" dirty="0"/>
              <a:t>uilding the website and publishing it</a:t>
            </a:r>
            <a:endParaRPr dirty="0"/>
          </a:p>
        </p:txBody>
      </p:sp>
      <p:sp>
        <p:nvSpPr>
          <p:cNvPr id="2031" name="Google Shape;2031;p38"/>
          <p:cNvSpPr txBox="1">
            <a:spLocks noGrp="1"/>
          </p:cNvSpPr>
          <p:nvPr>
            <p:ph type="title" idx="14"/>
          </p:nvPr>
        </p:nvSpPr>
        <p:spPr>
          <a:xfrm>
            <a:off x="5067353" y="1761688"/>
            <a:ext cx="7971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32" name="Google Shape;2032;p38"/>
          <p:cNvSpPr txBox="1">
            <a:spLocks noGrp="1"/>
          </p:cNvSpPr>
          <p:nvPr>
            <p:ph type="title" idx="15"/>
          </p:nvPr>
        </p:nvSpPr>
        <p:spPr>
          <a:xfrm>
            <a:off x="5066453" y="3244690"/>
            <a:ext cx="7989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33" name="Google Shape;2033;p38"/>
          <p:cNvSpPr txBox="1">
            <a:spLocks noGrp="1"/>
          </p:cNvSpPr>
          <p:nvPr>
            <p:ph type="title" idx="6"/>
          </p:nvPr>
        </p:nvSpPr>
        <p:spPr>
          <a:xfrm>
            <a:off x="713225" y="582168"/>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a:t>
            </a:r>
            <a:r>
              <a:rPr lang="en" dirty="0">
                <a:latin typeface="Nunito Sans"/>
                <a:ea typeface="Nunito Sans"/>
                <a:cs typeface="Nunito Sans"/>
                <a:sym typeface="Nunito Sans"/>
              </a:rPr>
              <a:t>CONTENTS</a:t>
            </a:r>
            <a:endParaRPr dirty="0">
              <a:latin typeface="Nunito Sans"/>
              <a:ea typeface="Nunito Sans"/>
              <a:cs typeface="Nunito Sans"/>
              <a:sym typeface="Nunito Sans"/>
            </a:endParaRPr>
          </a:p>
        </p:txBody>
      </p:sp>
      <p:sp>
        <p:nvSpPr>
          <p:cNvPr id="2034" name="Google Shape;2034;p38"/>
          <p:cNvSpPr txBox="1">
            <a:spLocks noGrp="1"/>
          </p:cNvSpPr>
          <p:nvPr>
            <p:ph type="subTitle" idx="9"/>
          </p:nvPr>
        </p:nvSpPr>
        <p:spPr>
          <a:xfrm>
            <a:off x="5910840" y="3000020"/>
            <a:ext cx="22587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Web Application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58" name="Google Shape;2558;p5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YOLOv8</a:t>
            </a:r>
            <a:endParaRPr dirty="0">
              <a:latin typeface="Nunito Sans"/>
              <a:ea typeface="Nunito Sans"/>
              <a:cs typeface="Nunito Sans"/>
              <a:sym typeface="Nunito Sans"/>
            </a:endParaRPr>
          </a:p>
        </p:txBody>
      </p:sp>
      <p:pic>
        <p:nvPicPr>
          <p:cNvPr id="4" name="Picture 3" descr="A screenshot of a computer&#10;&#10;Description automatically generated">
            <a:extLst>
              <a:ext uri="{FF2B5EF4-FFF2-40B4-BE49-F238E27FC236}">
                <a16:creationId xmlns:a16="http://schemas.microsoft.com/office/drawing/2014/main" id="{FACB72FB-BBA8-9D27-9729-00719D199C9E}"/>
              </a:ext>
            </a:extLst>
          </p:cNvPr>
          <p:cNvPicPr>
            <a:picLocks noChangeAspect="1"/>
          </p:cNvPicPr>
          <p:nvPr/>
        </p:nvPicPr>
        <p:blipFill>
          <a:blip r:embed="rId3"/>
          <a:stretch>
            <a:fillRect/>
          </a:stretch>
        </p:blipFill>
        <p:spPr>
          <a:xfrm>
            <a:off x="1367883" y="891339"/>
            <a:ext cx="6504877" cy="3940856"/>
          </a:xfrm>
          <a:prstGeom prst="rect">
            <a:avLst/>
          </a:prstGeom>
        </p:spPr>
      </p:pic>
    </p:spTree>
    <p:extLst>
      <p:ext uri="{BB962C8B-B14F-4D97-AF65-F5344CB8AC3E}">
        <p14:creationId xmlns:p14="http://schemas.microsoft.com/office/powerpoint/2010/main" val="85620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grpSp>
        <p:nvGrpSpPr>
          <p:cNvPr id="2546" name="Google Shape;2546;p56"/>
          <p:cNvGrpSpPr/>
          <p:nvPr/>
        </p:nvGrpSpPr>
        <p:grpSpPr>
          <a:xfrm>
            <a:off x="704850" y="1888753"/>
            <a:ext cx="7734300" cy="1852642"/>
            <a:chOff x="704850" y="1554216"/>
            <a:chExt cx="7734300" cy="1852642"/>
          </a:xfrm>
        </p:grpSpPr>
        <p:cxnSp>
          <p:nvCxnSpPr>
            <p:cNvPr id="2547" name="Google Shape;2547;p56"/>
            <p:cNvCxnSpPr/>
            <p:nvPr/>
          </p:nvCxnSpPr>
          <p:spPr>
            <a:xfrm>
              <a:off x="704850" y="3363516"/>
              <a:ext cx="7734300" cy="0"/>
            </a:xfrm>
            <a:prstGeom prst="straightConnector1">
              <a:avLst/>
            </a:prstGeom>
            <a:noFill/>
            <a:ln w="19050" cap="flat" cmpd="sng">
              <a:solidFill>
                <a:schemeClr val="lt2"/>
              </a:solidFill>
              <a:prstDash val="solid"/>
              <a:round/>
              <a:headEnd type="diamond" w="med" len="med"/>
              <a:tailEnd type="diamond" w="med" len="med"/>
            </a:ln>
          </p:spPr>
        </p:cxnSp>
        <p:cxnSp>
          <p:nvCxnSpPr>
            <p:cNvPr id="2548" name="Google Shape;2548;p56"/>
            <p:cNvCxnSpPr/>
            <p:nvPr/>
          </p:nvCxnSpPr>
          <p:spPr>
            <a:xfrm>
              <a:off x="2348024" y="2532658"/>
              <a:ext cx="0" cy="874200"/>
            </a:xfrm>
            <a:prstGeom prst="straightConnector1">
              <a:avLst/>
            </a:prstGeom>
            <a:noFill/>
            <a:ln w="19050" cap="flat" cmpd="sng">
              <a:solidFill>
                <a:schemeClr val="lt2"/>
              </a:solidFill>
              <a:prstDash val="solid"/>
              <a:round/>
              <a:headEnd type="none" w="med" len="med"/>
              <a:tailEnd type="diamond" w="med" len="med"/>
            </a:ln>
          </p:spPr>
        </p:cxnSp>
        <p:cxnSp>
          <p:nvCxnSpPr>
            <p:cNvPr id="2549" name="Google Shape;2549;p56"/>
            <p:cNvCxnSpPr/>
            <p:nvPr/>
          </p:nvCxnSpPr>
          <p:spPr>
            <a:xfrm>
              <a:off x="4721624" y="2532658"/>
              <a:ext cx="0" cy="874200"/>
            </a:xfrm>
            <a:prstGeom prst="straightConnector1">
              <a:avLst/>
            </a:prstGeom>
            <a:noFill/>
            <a:ln w="19050" cap="flat" cmpd="sng">
              <a:solidFill>
                <a:schemeClr val="lt2"/>
              </a:solidFill>
              <a:prstDash val="solid"/>
              <a:round/>
              <a:headEnd type="none" w="med" len="med"/>
              <a:tailEnd type="diamond" w="med" len="med"/>
            </a:ln>
          </p:spPr>
        </p:cxnSp>
        <p:cxnSp>
          <p:nvCxnSpPr>
            <p:cNvPr id="2550" name="Google Shape;2550;p56"/>
            <p:cNvCxnSpPr/>
            <p:nvPr/>
          </p:nvCxnSpPr>
          <p:spPr>
            <a:xfrm>
              <a:off x="7039481" y="2532658"/>
              <a:ext cx="0" cy="874200"/>
            </a:xfrm>
            <a:prstGeom prst="straightConnector1">
              <a:avLst/>
            </a:prstGeom>
            <a:noFill/>
            <a:ln w="19050" cap="flat" cmpd="sng">
              <a:solidFill>
                <a:schemeClr val="lt2"/>
              </a:solidFill>
              <a:prstDash val="solid"/>
              <a:round/>
              <a:headEnd type="none" w="med" len="med"/>
              <a:tailEnd type="diamond" w="med" len="med"/>
            </a:ln>
          </p:spPr>
        </p:cxnSp>
        <p:cxnSp>
          <p:nvCxnSpPr>
            <p:cNvPr id="2552" name="Google Shape;2552;p56"/>
            <p:cNvCxnSpPr>
              <a:stCxn id="2553" idx="2"/>
            </p:cNvCxnSpPr>
            <p:nvPr/>
          </p:nvCxnSpPr>
          <p:spPr>
            <a:xfrm>
              <a:off x="2335749" y="1902757"/>
              <a:ext cx="0" cy="294900"/>
            </a:xfrm>
            <a:prstGeom prst="straightConnector1">
              <a:avLst/>
            </a:prstGeom>
            <a:noFill/>
            <a:ln w="19050" cap="flat" cmpd="sng">
              <a:solidFill>
                <a:schemeClr val="dk2"/>
              </a:solidFill>
              <a:prstDash val="solid"/>
              <a:round/>
              <a:headEnd type="none" w="med" len="med"/>
              <a:tailEnd type="none" w="med" len="med"/>
            </a:ln>
          </p:spPr>
        </p:cxnSp>
        <p:cxnSp>
          <p:nvCxnSpPr>
            <p:cNvPr id="2554" name="Google Shape;2554;p56"/>
            <p:cNvCxnSpPr/>
            <p:nvPr/>
          </p:nvCxnSpPr>
          <p:spPr>
            <a:xfrm>
              <a:off x="4699775" y="1571158"/>
              <a:ext cx="0" cy="294900"/>
            </a:xfrm>
            <a:prstGeom prst="straightConnector1">
              <a:avLst/>
            </a:prstGeom>
            <a:noFill/>
            <a:ln w="19050" cap="flat" cmpd="sng">
              <a:solidFill>
                <a:schemeClr val="lt2"/>
              </a:solidFill>
              <a:prstDash val="solid"/>
              <a:round/>
              <a:headEnd type="none" w="med" len="med"/>
              <a:tailEnd type="none" w="med" len="med"/>
            </a:ln>
          </p:spPr>
        </p:cxnSp>
        <p:cxnSp>
          <p:nvCxnSpPr>
            <p:cNvPr id="2555" name="Google Shape;2555;p56"/>
            <p:cNvCxnSpPr/>
            <p:nvPr/>
          </p:nvCxnSpPr>
          <p:spPr>
            <a:xfrm>
              <a:off x="7022743" y="1554216"/>
              <a:ext cx="0" cy="294900"/>
            </a:xfrm>
            <a:prstGeom prst="straightConnector1">
              <a:avLst/>
            </a:prstGeom>
            <a:noFill/>
            <a:ln w="19050" cap="flat" cmpd="sng">
              <a:solidFill>
                <a:schemeClr val="lt2"/>
              </a:solidFill>
              <a:prstDash val="solid"/>
              <a:round/>
              <a:headEnd type="none" w="med" len="med"/>
              <a:tailEnd type="none" w="med" len="med"/>
            </a:ln>
          </p:spPr>
        </p:cxnSp>
      </p:grpSp>
      <p:sp>
        <p:nvSpPr>
          <p:cNvPr id="2558" name="Google Shape;2558;p5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YOLOv8</a:t>
            </a:r>
            <a:br>
              <a:rPr lang="en" dirty="0"/>
            </a:br>
            <a:r>
              <a:rPr lang="en" sz="1600" dirty="0">
                <a:latin typeface="Nunito Sans" pitchFamily="2" charset="0"/>
              </a:rPr>
              <a:t>Dataset preparation</a:t>
            </a:r>
            <a:endParaRPr dirty="0">
              <a:latin typeface="Nunito Sans" pitchFamily="2" charset="0"/>
              <a:ea typeface="Nunito Sans"/>
              <a:cs typeface="Nunito Sans"/>
              <a:sym typeface="Nunito Sans"/>
            </a:endParaRPr>
          </a:p>
        </p:txBody>
      </p:sp>
      <p:sp>
        <p:nvSpPr>
          <p:cNvPr id="2559" name="Google Shape;2559;p56"/>
          <p:cNvSpPr txBox="1"/>
          <p:nvPr/>
        </p:nvSpPr>
        <p:spPr>
          <a:xfrm>
            <a:off x="1250996" y="3904243"/>
            <a:ext cx="2194055" cy="3085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Lato"/>
                <a:ea typeface="Lato"/>
                <a:cs typeface="Lato"/>
                <a:sym typeface="Lato"/>
              </a:rPr>
              <a:t>C</a:t>
            </a:r>
            <a:r>
              <a:rPr lang="en" sz="2000" b="1" dirty="0">
                <a:solidFill>
                  <a:schemeClr val="lt1"/>
                </a:solidFill>
                <a:latin typeface="Lato"/>
                <a:ea typeface="Lato"/>
                <a:cs typeface="Lato"/>
                <a:sym typeface="Lato"/>
              </a:rPr>
              <a:t>ollecting images</a:t>
            </a:r>
            <a:endParaRPr sz="2000" b="1" dirty="0">
              <a:solidFill>
                <a:schemeClr val="lt1"/>
              </a:solidFill>
              <a:latin typeface="Lato"/>
              <a:ea typeface="Lato"/>
              <a:cs typeface="Lato"/>
              <a:sym typeface="Lato"/>
            </a:endParaRPr>
          </a:p>
        </p:txBody>
      </p:sp>
      <p:sp>
        <p:nvSpPr>
          <p:cNvPr id="2560" name="Google Shape;2560;p56"/>
          <p:cNvSpPr txBox="1"/>
          <p:nvPr/>
        </p:nvSpPr>
        <p:spPr>
          <a:xfrm>
            <a:off x="1301237" y="4372613"/>
            <a:ext cx="2107773" cy="3742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F</a:t>
            </a:r>
            <a:r>
              <a:rPr lang="en" sz="1600" dirty="0">
                <a:solidFill>
                  <a:schemeClr val="lt1"/>
                </a:solidFill>
                <a:latin typeface="Lato"/>
                <a:ea typeface="Lato"/>
                <a:cs typeface="Lato"/>
                <a:sym typeface="Lato"/>
              </a:rPr>
              <a:t>iltering images and videos from YouTube</a:t>
            </a:r>
            <a:endParaRPr sz="1600" dirty="0">
              <a:solidFill>
                <a:schemeClr val="lt1"/>
              </a:solidFill>
              <a:latin typeface="Lato"/>
              <a:ea typeface="Lato"/>
              <a:cs typeface="Lato"/>
              <a:sym typeface="Lato"/>
            </a:endParaRPr>
          </a:p>
        </p:txBody>
      </p:sp>
      <p:sp>
        <p:nvSpPr>
          <p:cNvPr id="2561" name="Google Shape;2561;p56"/>
          <p:cNvSpPr txBox="1"/>
          <p:nvPr/>
        </p:nvSpPr>
        <p:spPr>
          <a:xfrm>
            <a:off x="3437773" y="3947584"/>
            <a:ext cx="2524003" cy="2456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Lato"/>
                <a:ea typeface="Lato"/>
                <a:cs typeface="Lato"/>
                <a:sym typeface="Lato"/>
              </a:rPr>
              <a:t>U</a:t>
            </a:r>
            <a:r>
              <a:rPr lang="en" sz="2000" b="1" dirty="0">
                <a:solidFill>
                  <a:schemeClr val="lt1"/>
                </a:solidFill>
                <a:latin typeface="Lato"/>
                <a:ea typeface="Lato"/>
                <a:cs typeface="Lato"/>
                <a:sym typeface="Lato"/>
              </a:rPr>
              <a:t>pload to Roboflow</a:t>
            </a:r>
            <a:endParaRPr sz="2000" b="1" dirty="0">
              <a:solidFill>
                <a:schemeClr val="lt1"/>
              </a:solidFill>
              <a:latin typeface="Lato"/>
              <a:ea typeface="Lato"/>
              <a:cs typeface="Lato"/>
              <a:sym typeface="Lato"/>
            </a:endParaRPr>
          </a:p>
        </p:txBody>
      </p:sp>
      <p:sp>
        <p:nvSpPr>
          <p:cNvPr id="2562" name="Google Shape;2562;p56"/>
          <p:cNvSpPr txBox="1"/>
          <p:nvPr/>
        </p:nvSpPr>
        <p:spPr>
          <a:xfrm>
            <a:off x="3710950" y="4372613"/>
            <a:ext cx="2130941" cy="3827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U</a:t>
            </a:r>
            <a:r>
              <a:rPr lang="en" sz="1600" dirty="0">
                <a:solidFill>
                  <a:schemeClr val="lt1"/>
                </a:solidFill>
                <a:latin typeface="Lato"/>
                <a:ea typeface="Lato"/>
                <a:cs typeface="Lato"/>
                <a:sym typeface="Lato"/>
              </a:rPr>
              <a:t>pload images using the web interface</a:t>
            </a:r>
            <a:endParaRPr sz="1600" dirty="0">
              <a:solidFill>
                <a:schemeClr val="lt1"/>
              </a:solidFill>
              <a:latin typeface="Lato"/>
              <a:ea typeface="Lato"/>
              <a:cs typeface="Lato"/>
              <a:sym typeface="Lato"/>
            </a:endParaRPr>
          </a:p>
        </p:txBody>
      </p:sp>
      <p:sp>
        <p:nvSpPr>
          <p:cNvPr id="2565" name="Google Shape;2565;p56"/>
          <p:cNvSpPr txBox="1"/>
          <p:nvPr/>
        </p:nvSpPr>
        <p:spPr>
          <a:xfrm>
            <a:off x="5974010" y="3939673"/>
            <a:ext cx="2130941" cy="2261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lt1"/>
                </a:solidFill>
                <a:latin typeface="Lato"/>
                <a:ea typeface="Lato"/>
                <a:cs typeface="Lato"/>
                <a:sym typeface="Lato"/>
              </a:rPr>
              <a:t>A</a:t>
            </a:r>
            <a:r>
              <a:rPr lang="en" sz="2000" b="1" dirty="0">
                <a:solidFill>
                  <a:schemeClr val="lt1"/>
                </a:solidFill>
                <a:latin typeface="Lato"/>
                <a:ea typeface="Lato"/>
                <a:cs typeface="Lato"/>
                <a:sym typeface="Lato"/>
              </a:rPr>
              <a:t>nnotate images</a:t>
            </a:r>
            <a:endParaRPr sz="2000" b="1" dirty="0">
              <a:solidFill>
                <a:schemeClr val="lt1"/>
              </a:solidFill>
              <a:latin typeface="Lato"/>
              <a:ea typeface="Lato"/>
              <a:cs typeface="Lato"/>
              <a:sym typeface="Lato"/>
            </a:endParaRPr>
          </a:p>
        </p:txBody>
      </p:sp>
      <p:sp>
        <p:nvSpPr>
          <p:cNvPr id="2566" name="Google Shape;2566;p56"/>
          <p:cNvSpPr txBox="1"/>
          <p:nvPr/>
        </p:nvSpPr>
        <p:spPr>
          <a:xfrm>
            <a:off x="5961776" y="4364078"/>
            <a:ext cx="2424097" cy="3912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A</a:t>
            </a:r>
            <a:r>
              <a:rPr lang="en" sz="1600" dirty="0">
                <a:solidFill>
                  <a:schemeClr val="lt1"/>
                </a:solidFill>
                <a:latin typeface="Lato"/>
                <a:ea typeface="Lato"/>
                <a:cs typeface="Lato"/>
                <a:sym typeface="Lato"/>
              </a:rPr>
              <a:t>nnotate images using built-In tool in Roboflow</a:t>
            </a:r>
            <a:endParaRPr sz="1600" dirty="0">
              <a:solidFill>
                <a:schemeClr val="lt1"/>
              </a:solidFill>
              <a:latin typeface="Lato"/>
              <a:ea typeface="Lato"/>
              <a:cs typeface="Lato"/>
              <a:sym typeface="Lato"/>
            </a:endParaRPr>
          </a:p>
        </p:txBody>
      </p:sp>
      <p:sp>
        <p:nvSpPr>
          <p:cNvPr id="2553" name="Google Shape;2553;p56"/>
          <p:cNvSpPr txBox="1">
            <a:spLocks noGrp="1"/>
          </p:cNvSpPr>
          <p:nvPr>
            <p:ph type="title" idx="4294967295"/>
          </p:nvPr>
        </p:nvSpPr>
        <p:spPr>
          <a:xfrm>
            <a:off x="2152899" y="1537057"/>
            <a:ext cx="365700" cy="365700"/>
          </a:xfrm>
          <a:prstGeom prst="rect">
            <a:avLst/>
          </a:prstGeom>
          <a:solidFill>
            <a:schemeClr val="dk2"/>
          </a:solidFill>
          <a:effectLst>
            <a:outerShdw dist="47625"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1</a:t>
            </a:r>
            <a:endParaRPr sz="1800">
              <a:solidFill>
                <a:schemeClr val="lt1"/>
              </a:solidFill>
            </a:endParaRPr>
          </a:p>
        </p:txBody>
      </p:sp>
      <p:sp>
        <p:nvSpPr>
          <p:cNvPr id="2567" name="Google Shape;2567;p56"/>
          <p:cNvSpPr txBox="1">
            <a:spLocks noGrp="1"/>
          </p:cNvSpPr>
          <p:nvPr>
            <p:ph type="title" idx="4294967295"/>
          </p:nvPr>
        </p:nvSpPr>
        <p:spPr>
          <a:xfrm>
            <a:off x="4486225" y="1539995"/>
            <a:ext cx="365700" cy="365700"/>
          </a:xfrm>
          <a:prstGeom prst="rect">
            <a:avLst/>
          </a:prstGeom>
          <a:solidFill>
            <a:schemeClr val="dk2"/>
          </a:solidFill>
          <a:effectLst>
            <a:outerShdw dist="47625"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2</a:t>
            </a:r>
            <a:endParaRPr sz="1800">
              <a:solidFill>
                <a:schemeClr val="lt1"/>
              </a:solidFill>
            </a:endParaRPr>
          </a:p>
        </p:txBody>
      </p:sp>
      <p:sp>
        <p:nvSpPr>
          <p:cNvPr id="2568" name="Google Shape;2568;p56"/>
          <p:cNvSpPr txBox="1">
            <a:spLocks noGrp="1"/>
          </p:cNvSpPr>
          <p:nvPr>
            <p:ph type="title" idx="4294967295"/>
          </p:nvPr>
        </p:nvSpPr>
        <p:spPr>
          <a:xfrm>
            <a:off x="6836876" y="1545482"/>
            <a:ext cx="365700" cy="365700"/>
          </a:xfrm>
          <a:prstGeom prst="rect">
            <a:avLst/>
          </a:prstGeom>
          <a:solidFill>
            <a:schemeClr val="dk2"/>
          </a:solidFill>
          <a:effectLst>
            <a:outerShdw dist="47625"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3</a:t>
            </a:r>
            <a:endParaRPr sz="1800">
              <a:solidFill>
                <a:schemeClr val="lt1"/>
              </a:solidFill>
            </a:endParaRPr>
          </a:p>
        </p:txBody>
      </p:sp>
      <p:sp>
        <p:nvSpPr>
          <p:cNvPr id="2569" name="Google Shape;2569;p56"/>
          <p:cNvSpPr/>
          <p:nvPr/>
        </p:nvSpPr>
        <p:spPr>
          <a:xfrm>
            <a:off x="1945299" y="2180715"/>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56"/>
          <p:cNvSpPr/>
          <p:nvPr/>
        </p:nvSpPr>
        <p:spPr>
          <a:xfrm>
            <a:off x="4278625" y="2183653"/>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6629276" y="218914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84" name="Google Shape;2584;p56"/>
          <p:cNvGrpSpPr/>
          <p:nvPr/>
        </p:nvGrpSpPr>
        <p:grpSpPr>
          <a:xfrm>
            <a:off x="2183924" y="2376715"/>
            <a:ext cx="303650" cy="388900"/>
            <a:chOff x="282675" y="2682100"/>
            <a:chExt cx="303650" cy="388900"/>
          </a:xfrm>
        </p:grpSpPr>
        <p:sp>
          <p:nvSpPr>
            <p:cNvPr id="2585" name="Google Shape;2585;p56"/>
            <p:cNvSpPr/>
            <p:nvPr/>
          </p:nvSpPr>
          <p:spPr>
            <a:xfrm>
              <a:off x="393150" y="2701475"/>
              <a:ext cx="53625" cy="11000"/>
            </a:xfrm>
            <a:custGeom>
              <a:avLst/>
              <a:gdLst/>
              <a:ahLst/>
              <a:cxnLst/>
              <a:rect l="l" t="t" r="r" b="b"/>
              <a:pathLst>
                <a:path w="2145" h="440" extrusionOk="0">
                  <a:moveTo>
                    <a:pt x="207" y="0"/>
                  </a:moveTo>
                  <a:lnTo>
                    <a:pt x="129" y="26"/>
                  </a:lnTo>
                  <a:lnTo>
                    <a:pt x="52" y="52"/>
                  </a:lnTo>
                  <a:lnTo>
                    <a:pt x="0" y="130"/>
                  </a:lnTo>
                  <a:lnTo>
                    <a:pt x="0" y="233"/>
                  </a:lnTo>
                  <a:lnTo>
                    <a:pt x="0" y="311"/>
                  </a:lnTo>
                  <a:lnTo>
                    <a:pt x="52" y="388"/>
                  </a:lnTo>
                  <a:lnTo>
                    <a:pt x="129" y="440"/>
                  </a:lnTo>
                  <a:lnTo>
                    <a:pt x="2016" y="440"/>
                  </a:lnTo>
                  <a:lnTo>
                    <a:pt x="2093" y="388"/>
                  </a:lnTo>
                  <a:lnTo>
                    <a:pt x="2119" y="311"/>
                  </a:lnTo>
                  <a:lnTo>
                    <a:pt x="2145" y="233"/>
                  </a:lnTo>
                  <a:lnTo>
                    <a:pt x="2119" y="130"/>
                  </a:lnTo>
                  <a:lnTo>
                    <a:pt x="2093" y="52"/>
                  </a:lnTo>
                  <a:lnTo>
                    <a:pt x="2016" y="26"/>
                  </a:lnTo>
                  <a:lnTo>
                    <a:pt x="19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453875" y="2701475"/>
              <a:ext cx="14875" cy="11000"/>
            </a:xfrm>
            <a:custGeom>
              <a:avLst/>
              <a:gdLst/>
              <a:ahLst/>
              <a:cxnLst/>
              <a:rect l="l" t="t" r="r" b="b"/>
              <a:pathLst>
                <a:path w="595" h="440" extrusionOk="0">
                  <a:moveTo>
                    <a:pt x="233" y="0"/>
                  </a:moveTo>
                  <a:lnTo>
                    <a:pt x="129" y="26"/>
                  </a:lnTo>
                  <a:lnTo>
                    <a:pt x="52" y="52"/>
                  </a:lnTo>
                  <a:lnTo>
                    <a:pt x="0" y="130"/>
                  </a:lnTo>
                  <a:lnTo>
                    <a:pt x="0" y="233"/>
                  </a:lnTo>
                  <a:lnTo>
                    <a:pt x="0" y="311"/>
                  </a:lnTo>
                  <a:lnTo>
                    <a:pt x="52" y="388"/>
                  </a:lnTo>
                  <a:lnTo>
                    <a:pt x="129" y="440"/>
                  </a:lnTo>
                  <a:lnTo>
                    <a:pt x="465" y="440"/>
                  </a:lnTo>
                  <a:lnTo>
                    <a:pt x="543" y="388"/>
                  </a:lnTo>
                  <a:lnTo>
                    <a:pt x="594" y="311"/>
                  </a:lnTo>
                  <a:lnTo>
                    <a:pt x="594" y="233"/>
                  </a:lnTo>
                  <a:lnTo>
                    <a:pt x="594" y="130"/>
                  </a:lnTo>
                  <a:lnTo>
                    <a:pt x="543" y="52"/>
                  </a:lnTo>
                  <a:lnTo>
                    <a:pt x="465" y="26"/>
                  </a:lnTo>
                  <a:lnTo>
                    <a:pt x="3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367300" y="2701475"/>
              <a:ext cx="14900" cy="11000"/>
            </a:xfrm>
            <a:custGeom>
              <a:avLst/>
              <a:gdLst/>
              <a:ahLst/>
              <a:cxnLst/>
              <a:rect l="l" t="t" r="r" b="b"/>
              <a:pathLst>
                <a:path w="596" h="440" extrusionOk="0">
                  <a:moveTo>
                    <a:pt x="233" y="0"/>
                  </a:moveTo>
                  <a:lnTo>
                    <a:pt x="130" y="26"/>
                  </a:lnTo>
                  <a:lnTo>
                    <a:pt x="52" y="52"/>
                  </a:lnTo>
                  <a:lnTo>
                    <a:pt x="1" y="130"/>
                  </a:lnTo>
                  <a:lnTo>
                    <a:pt x="1" y="233"/>
                  </a:lnTo>
                  <a:lnTo>
                    <a:pt x="1" y="311"/>
                  </a:lnTo>
                  <a:lnTo>
                    <a:pt x="52" y="388"/>
                  </a:lnTo>
                  <a:lnTo>
                    <a:pt x="130" y="440"/>
                  </a:lnTo>
                  <a:lnTo>
                    <a:pt x="466" y="440"/>
                  </a:lnTo>
                  <a:lnTo>
                    <a:pt x="543" y="388"/>
                  </a:lnTo>
                  <a:lnTo>
                    <a:pt x="595" y="311"/>
                  </a:lnTo>
                  <a:lnTo>
                    <a:pt x="595" y="233"/>
                  </a:lnTo>
                  <a:lnTo>
                    <a:pt x="595" y="130"/>
                  </a:lnTo>
                  <a:lnTo>
                    <a:pt x="543" y="52"/>
                  </a:lnTo>
                  <a:lnTo>
                    <a:pt x="466" y="26"/>
                  </a:lnTo>
                  <a:lnTo>
                    <a:pt x="3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400250" y="3040600"/>
              <a:ext cx="35550" cy="11650"/>
            </a:xfrm>
            <a:custGeom>
              <a:avLst/>
              <a:gdLst/>
              <a:ahLst/>
              <a:cxnLst/>
              <a:rect l="l" t="t" r="r" b="b"/>
              <a:pathLst>
                <a:path w="1422" h="466" extrusionOk="0">
                  <a:moveTo>
                    <a:pt x="233" y="1"/>
                  </a:moveTo>
                  <a:lnTo>
                    <a:pt x="130" y="27"/>
                  </a:lnTo>
                  <a:lnTo>
                    <a:pt x="52" y="78"/>
                  </a:lnTo>
                  <a:lnTo>
                    <a:pt x="26" y="156"/>
                  </a:lnTo>
                  <a:lnTo>
                    <a:pt x="1" y="233"/>
                  </a:lnTo>
                  <a:lnTo>
                    <a:pt x="26" y="337"/>
                  </a:lnTo>
                  <a:lnTo>
                    <a:pt x="52" y="388"/>
                  </a:lnTo>
                  <a:lnTo>
                    <a:pt x="130" y="440"/>
                  </a:lnTo>
                  <a:lnTo>
                    <a:pt x="233" y="466"/>
                  </a:lnTo>
                  <a:lnTo>
                    <a:pt x="1189" y="466"/>
                  </a:lnTo>
                  <a:lnTo>
                    <a:pt x="1292" y="440"/>
                  </a:lnTo>
                  <a:lnTo>
                    <a:pt x="1370" y="388"/>
                  </a:lnTo>
                  <a:lnTo>
                    <a:pt x="1396" y="337"/>
                  </a:lnTo>
                  <a:lnTo>
                    <a:pt x="1422" y="233"/>
                  </a:lnTo>
                  <a:lnTo>
                    <a:pt x="1396" y="156"/>
                  </a:lnTo>
                  <a:lnTo>
                    <a:pt x="1370" y="78"/>
                  </a:lnTo>
                  <a:lnTo>
                    <a:pt x="1292" y="27"/>
                  </a:lnTo>
                  <a:lnTo>
                    <a:pt x="1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282675" y="2682100"/>
              <a:ext cx="303650" cy="388900"/>
            </a:xfrm>
            <a:custGeom>
              <a:avLst/>
              <a:gdLst/>
              <a:ahLst/>
              <a:cxnLst/>
              <a:rect l="l" t="t" r="r" b="b"/>
              <a:pathLst>
                <a:path w="12146" h="15556" extrusionOk="0">
                  <a:moveTo>
                    <a:pt x="8993" y="1990"/>
                  </a:moveTo>
                  <a:lnTo>
                    <a:pt x="9044" y="2016"/>
                  </a:lnTo>
                  <a:lnTo>
                    <a:pt x="9070" y="2067"/>
                  </a:lnTo>
                  <a:lnTo>
                    <a:pt x="9070" y="2429"/>
                  </a:lnTo>
                  <a:lnTo>
                    <a:pt x="1758" y="2429"/>
                  </a:lnTo>
                  <a:lnTo>
                    <a:pt x="1758" y="2067"/>
                  </a:lnTo>
                  <a:lnTo>
                    <a:pt x="1784" y="2016"/>
                  </a:lnTo>
                  <a:lnTo>
                    <a:pt x="1835" y="1990"/>
                  </a:lnTo>
                  <a:close/>
                  <a:moveTo>
                    <a:pt x="11086" y="4729"/>
                  </a:moveTo>
                  <a:lnTo>
                    <a:pt x="11241" y="4780"/>
                  </a:lnTo>
                  <a:lnTo>
                    <a:pt x="11370" y="4858"/>
                  </a:lnTo>
                  <a:lnTo>
                    <a:pt x="11473" y="4935"/>
                  </a:lnTo>
                  <a:lnTo>
                    <a:pt x="11577" y="5065"/>
                  </a:lnTo>
                  <a:lnTo>
                    <a:pt x="11654" y="5194"/>
                  </a:lnTo>
                  <a:lnTo>
                    <a:pt x="11680" y="5323"/>
                  </a:lnTo>
                  <a:lnTo>
                    <a:pt x="11706" y="5478"/>
                  </a:lnTo>
                  <a:lnTo>
                    <a:pt x="11706" y="9121"/>
                  </a:lnTo>
                  <a:lnTo>
                    <a:pt x="11680" y="9276"/>
                  </a:lnTo>
                  <a:lnTo>
                    <a:pt x="11654" y="9431"/>
                  </a:lnTo>
                  <a:lnTo>
                    <a:pt x="11577" y="9561"/>
                  </a:lnTo>
                  <a:lnTo>
                    <a:pt x="11473" y="9664"/>
                  </a:lnTo>
                  <a:lnTo>
                    <a:pt x="11370" y="9767"/>
                  </a:lnTo>
                  <a:lnTo>
                    <a:pt x="11241" y="9819"/>
                  </a:lnTo>
                  <a:lnTo>
                    <a:pt x="11086" y="9871"/>
                  </a:lnTo>
                  <a:lnTo>
                    <a:pt x="10956" y="9897"/>
                  </a:lnTo>
                  <a:lnTo>
                    <a:pt x="7287" y="9897"/>
                  </a:lnTo>
                  <a:lnTo>
                    <a:pt x="7132" y="9871"/>
                  </a:lnTo>
                  <a:lnTo>
                    <a:pt x="7003" y="9819"/>
                  </a:lnTo>
                  <a:lnTo>
                    <a:pt x="6874" y="9767"/>
                  </a:lnTo>
                  <a:lnTo>
                    <a:pt x="6771" y="9664"/>
                  </a:lnTo>
                  <a:lnTo>
                    <a:pt x="6667" y="9561"/>
                  </a:lnTo>
                  <a:lnTo>
                    <a:pt x="6590" y="9431"/>
                  </a:lnTo>
                  <a:lnTo>
                    <a:pt x="6564" y="9276"/>
                  </a:lnTo>
                  <a:lnTo>
                    <a:pt x="6538" y="9121"/>
                  </a:lnTo>
                  <a:lnTo>
                    <a:pt x="6538" y="5478"/>
                  </a:lnTo>
                  <a:lnTo>
                    <a:pt x="6564" y="5323"/>
                  </a:lnTo>
                  <a:lnTo>
                    <a:pt x="6590" y="5194"/>
                  </a:lnTo>
                  <a:lnTo>
                    <a:pt x="6667" y="5065"/>
                  </a:lnTo>
                  <a:lnTo>
                    <a:pt x="6771" y="4935"/>
                  </a:lnTo>
                  <a:lnTo>
                    <a:pt x="6874" y="4858"/>
                  </a:lnTo>
                  <a:lnTo>
                    <a:pt x="7003" y="4780"/>
                  </a:lnTo>
                  <a:lnTo>
                    <a:pt x="7132" y="4729"/>
                  </a:lnTo>
                  <a:close/>
                  <a:moveTo>
                    <a:pt x="8063" y="3799"/>
                  </a:moveTo>
                  <a:lnTo>
                    <a:pt x="8114" y="3824"/>
                  </a:lnTo>
                  <a:lnTo>
                    <a:pt x="8140" y="3876"/>
                  </a:lnTo>
                  <a:lnTo>
                    <a:pt x="8140" y="4264"/>
                  </a:lnTo>
                  <a:lnTo>
                    <a:pt x="7287" y="4264"/>
                  </a:lnTo>
                  <a:lnTo>
                    <a:pt x="7055" y="4290"/>
                  </a:lnTo>
                  <a:lnTo>
                    <a:pt x="6822" y="4367"/>
                  </a:lnTo>
                  <a:lnTo>
                    <a:pt x="6616" y="4470"/>
                  </a:lnTo>
                  <a:lnTo>
                    <a:pt x="6435" y="4625"/>
                  </a:lnTo>
                  <a:lnTo>
                    <a:pt x="6280" y="4806"/>
                  </a:lnTo>
                  <a:lnTo>
                    <a:pt x="6176" y="5013"/>
                  </a:lnTo>
                  <a:lnTo>
                    <a:pt x="6099" y="5220"/>
                  </a:lnTo>
                  <a:lnTo>
                    <a:pt x="6073" y="5478"/>
                  </a:lnTo>
                  <a:lnTo>
                    <a:pt x="6073" y="9121"/>
                  </a:lnTo>
                  <a:lnTo>
                    <a:pt x="6099" y="9380"/>
                  </a:lnTo>
                  <a:lnTo>
                    <a:pt x="6176" y="9612"/>
                  </a:lnTo>
                  <a:lnTo>
                    <a:pt x="6280" y="9793"/>
                  </a:lnTo>
                  <a:lnTo>
                    <a:pt x="6435" y="9974"/>
                  </a:lnTo>
                  <a:lnTo>
                    <a:pt x="6616" y="10129"/>
                  </a:lnTo>
                  <a:lnTo>
                    <a:pt x="6822" y="10232"/>
                  </a:lnTo>
                  <a:lnTo>
                    <a:pt x="7055" y="10310"/>
                  </a:lnTo>
                  <a:lnTo>
                    <a:pt x="7287" y="10336"/>
                  </a:lnTo>
                  <a:lnTo>
                    <a:pt x="8140" y="10336"/>
                  </a:lnTo>
                  <a:lnTo>
                    <a:pt x="8140" y="10775"/>
                  </a:lnTo>
                  <a:lnTo>
                    <a:pt x="8114" y="10827"/>
                  </a:lnTo>
                  <a:lnTo>
                    <a:pt x="8063" y="10853"/>
                  </a:lnTo>
                  <a:lnTo>
                    <a:pt x="2766" y="10853"/>
                  </a:lnTo>
                  <a:lnTo>
                    <a:pt x="2714" y="10827"/>
                  </a:lnTo>
                  <a:lnTo>
                    <a:pt x="2688" y="10775"/>
                  </a:lnTo>
                  <a:lnTo>
                    <a:pt x="2688" y="3876"/>
                  </a:lnTo>
                  <a:lnTo>
                    <a:pt x="2714" y="3824"/>
                  </a:lnTo>
                  <a:lnTo>
                    <a:pt x="2766" y="3799"/>
                  </a:lnTo>
                  <a:close/>
                  <a:moveTo>
                    <a:pt x="1551" y="0"/>
                  </a:moveTo>
                  <a:lnTo>
                    <a:pt x="1319" y="26"/>
                  </a:lnTo>
                  <a:lnTo>
                    <a:pt x="1086" y="104"/>
                  </a:lnTo>
                  <a:lnTo>
                    <a:pt x="905" y="207"/>
                  </a:lnTo>
                  <a:lnTo>
                    <a:pt x="724" y="336"/>
                  </a:lnTo>
                  <a:lnTo>
                    <a:pt x="595" y="517"/>
                  </a:lnTo>
                  <a:lnTo>
                    <a:pt x="492" y="698"/>
                  </a:lnTo>
                  <a:lnTo>
                    <a:pt x="414" y="931"/>
                  </a:lnTo>
                  <a:lnTo>
                    <a:pt x="388" y="1163"/>
                  </a:lnTo>
                  <a:lnTo>
                    <a:pt x="388" y="4755"/>
                  </a:lnTo>
                  <a:lnTo>
                    <a:pt x="311" y="4755"/>
                  </a:lnTo>
                  <a:lnTo>
                    <a:pt x="233" y="4780"/>
                  </a:lnTo>
                  <a:lnTo>
                    <a:pt x="104" y="4858"/>
                  </a:lnTo>
                  <a:lnTo>
                    <a:pt x="27" y="4987"/>
                  </a:lnTo>
                  <a:lnTo>
                    <a:pt x="1" y="5065"/>
                  </a:lnTo>
                  <a:lnTo>
                    <a:pt x="1" y="5142"/>
                  </a:lnTo>
                  <a:lnTo>
                    <a:pt x="1" y="6021"/>
                  </a:lnTo>
                  <a:lnTo>
                    <a:pt x="1" y="6098"/>
                  </a:lnTo>
                  <a:lnTo>
                    <a:pt x="27" y="6150"/>
                  </a:lnTo>
                  <a:lnTo>
                    <a:pt x="104" y="6279"/>
                  </a:lnTo>
                  <a:lnTo>
                    <a:pt x="233" y="6357"/>
                  </a:lnTo>
                  <a:lnTo>
                    <a:pt x="311" y="6382"/>
                  </a:lnTo>
                  <a:lnTo>
                    <a:pt x="388" y="6382"/>
                  </a:lnTo>
                  <a:lnTo>
                    <a:pt x="388" y="7003"/>
                  </a:lnTo>
                  <a:lnTo>
                    <a:pt x="311" y="7003"/>
                  </a:lnTo>
                  <a:lnTo>
                    <a:pt x="233" y="7028"/>
                  </a:lnTo>
                  <a:lnTo>
                    <a:pt x="104" y="7106"/>
                  </a:lnTo>
                  <a:lnTo>
                    <a:pt x="27" y="7235"/>
                  </a:lnTo>
                  <a:lnTo>
                    <a:pt x="1" y="7313"/>
                  </a:lnTo>
                  <a:lnTo>
                    <a:pt x="1" y="7390"/>
                  </a:lnTo>
                  <a:lnTo>
                    <a:pt x="1" y="8269"/>
                  </a:lnTo>
                  <a:lnTo>
                    <a:pt x="1" y="8346"/>
                  </a:lnTo>
                  <a:lnTo>
                    <a:pt x="27" y="8398"/>
                  </a:lnTo>
                  <a:lnTo>
                    <a:pt x="104" y="8527"/>
                  </a:lnTo>
                  <a:lnTo>
                    <a:pt x="233" y="8605"/>
                  </a:lnTo>
                  <a:lnTo>
                    <a:pt x="311" y="8630"/>
                  </a:lnTo>
                  <a:lnTo>
                    <a:pt x="388" y="8630"/>
                  </a:lnTo>
                  <a:lnTo>
                    <a:pt x="388" y="10853"/>
                  </a:lnTo>
                  <a:lnTo>
                    <a:pt x="414" y="10956"/>
                  </a:lnTo>
                  <a:lnTo>
                    <a:pt x="466" y="11008"/>
                  </a:lnTo>
                  <a:lnTo>
                    <a:pt x="543" y="11059"/>
                  </a:lnTo>
                  <a:lnTo>
                    <a:pt x="621" y="11085"/>
                  </a:lnTo>
                  <a:lnTo>
                    <a:pt x="724" y="11059"/>
                  </a:lnTo>
                  <a:lnTo>
                    <a:pt x="802" y="11008"/>
                  </a:lnTo>
                  <a:lnTo>
                    <a:pt x="828" y="10956"/>
                  </a:lnTo>
                  <a:lnTo>
                    <a:pt x="854" y="10853"/>
                  </a:lnTo>
                  <a:lnTo>
                    <a:pt x="854" y="1163"/>
                  </a:lnTo>
                  <a:lnTo>
                    <a:pt x="879" y="1008"/>
                  </a:lnTo>
                  <a:lnTo>
                    <a:pt x="905" y="879"/>
                  </a:lnTo>
                  <a:lnTo>
                    <a:pt x="983" y="775"/>
                  </a:lnTo>
                  <a:lnTo>
                    <a:pt x="1060" y="672"/>
                  </a:lnTo>
                  <a:lnTo>
                    <a:pt x="1164" y="595"/>
                  </a:lnTo>
                  <a:lnTo>
                    <a:pt x="1267" y="517"/>
                  </a:lnTo>
                  <a:lnTo>
                    <a:pt x="1396" y="491"/>
                  </a:lnTo>
                  <a:lnTo>
                    <a:pt x="1551" y="465"/>
                  </a:lnTo>
                  <a:lnTo>
                    <a:pt x="9277" y="465"/>
                  </a:lnTo>
                  <a:lnTo>
                    <a:pt x="9432" y="491"/>
                  </a:lnTo>
                  <a:lnTo>
                    <a:pt x="9561" y="517"/>
                  </a:lnTo>
                  <a:lnTo>
                    <a:pt x="9665" y="595"/>
                  </a:lnTo>
                  <a:lnTo>
                    <a:pt x="9768" y="672"/>
                  </a:lnTo>
                  <a:lnTo>
                    <a:pt x="9845" y="775"/>
                  </a:lnTo>
                  <a:lnTo>
                    <a:pt x="9923" y="879"/>
                  </a:lnTo>
                  <a:lnTo>
                    <a:pt x="9949" y="1008"/>
                  </a:lnTo>
                  <a:lnTo>
                    <a:pt x="9975" y="1163"/>
                  </a:lnTo>
                  <a:lnTo>
                    <a:pt x="9975" y="4264"/>
                  </a:lnTo>
                  <a:lnTo>
                    <a:pt x="9510" y="4264"/>
                  </a:lnTo>
                  <a:lnTo>
                    <a:pt x="9510" y="2067"/>
                  </a:lnTo>
                  <a:lnTo>
                    <a:pt x="9510" y="1964"/>
                  </a:lnTo>
                  <a:lnTo>
                    <a:pt x="9484" y="1861"/>
                  </a:lnTo>
                  <a:lnTo>
                    <a:pt x="9432" y="1757"/>
                  </a:lnTo>
                  <a:lnTo>
                    <a:pt x="9354" y="1680"/>
                  </a:lnTo>
                  <a:lnTo>
                    <a:pt x="9277" y="1628"/>
                  </a:lnTo>
                  <a:lnTo>
                    <a:pt x="9199" y="1576"/>
                  </a:lnTo>
                  <a:lnTo>
                    <a:pt x="9096" y="1551"/>
                  </a:lnTo>
                  <a:lnTo>
                    <a:pt x="8993" y="1525"/>
                  </a:lnTo>
                  <a:lnTo>
                    <a:pt x="1835" y="1525"/>
                  </a:lnTo>
                  <a:lnTo>
                    <a:pt x="1732" y="1551"/>
                  </a:lnTo>
                  <a:lnTo>
                    <a:pt x="1629" y="1576"/>
                  </a:lnTo>
                  <a:lnTo>
                    <a:pt x="1551" y="1628"/>
                  </a:lnTo>
                  <a:lnTo>
                    <a:pt x="1474" y="1680"/>
                  </a:lnTo>
                  <a:lnTo>
                    <a:pt x="1396" y="1757"/>
                  </a:lnTo>
                  <a:lnTo>
                    <a:pt x="1344" y="1861"/>
                  </a:lnTo>
                  <a:lnTo>
                    <a:pt x="1319" y="1964"/>
                  </a:lnTo>
                  <a:lnTo>
                    <a:pt x="1319" y="2067"/>
                  </a:lnTo>
                  <a:lnTo>
                    <a:pt x="1319" y="13514"/>
                  </a:lnTo>
                  <a:lnTo>
                    <a:pt x="1319" y="13617"/>
                  </a:lnTo>
                  <a:lnTo>
                    <a:pt x="1344" y="13721"/>
                  </a:lnTo>
                  <a:lnTo>
                    <a:pt x="1396" y="13824"/>
                  </a:lnTo>
                  <a:lnTo>
                    <a:pt x="1474" y="13901"/>
                  </a:lnTo>
                  <a:lnTo>
                    <a:pt x="1551" y="13953"/>
                  </a:lnTo>
                  <a:lnTo>
                    <a:pt x="1629" y="14005"/>
                  </a:lnTo>
                  <a:lnTo>
                    <a:pt x="1732" y="14031"/>
                  </a:lnTo>
                  <a:lnTo>
                    <a:pt x="1835" y="14057"/>
                  </a:lnTo>
                  <a:lnTo>
                    <a:pt x="8993" y="14057"/>
                  </a:lnTo>
                  <a:lnTo>
                    <a:pt x="9096" y="14031"/>
                  </a:lnTo>
                  <a:lnTo>
                    <a:pt x="9199" y="14005"/>
                  </a:lnTo>
                  <a:lnTo>
                    <a:pt x="9277" y="13953"/>
                  </a:lnTo>
                  <a:lnTo>
                    <a:pt x="9354" y="13901"/>
                  </a:lnTo>
                  <a:lnTo>
                    <a:pt x="9432" y="13824"/>
                  </a:lnTo>
                  <a:lnTo>
                    <a:pt x="9484" y="13721"/>
                  </a:lnTo>
                  <a:lnTo>
                    <a:pt x="9510" y="13617"/>
                  </a:lnTo>
                  <a:lnTo>
                    <a:pt x="9510" y="13514"/>
                  </a:lnTo>
                  <a:lnTo>
                    <a:pt x="9510" y="11163"/>
                  </a:lnTo>
                  <a:lnTo>
                    <a:pt x="9484" y="11085"/>
                  </a:lnTo>
                  <a:lnTo>
                    <a:pt x="9458" y="11008"/>
                  </a:lnTo>
                  <a:lnTo>
                    <a:pt x="9380" y="10956"/>
                  </a:lnTo>
                  <a:lnTo>
                    <a:pt x="9199" y="10956"/>
                  </a:lnTo>
                  <a:lnTo>
                    <a:pt x="9122" y="11008"/>
                  </a:lnTo>
                  <a:lnTo>
                    <a:pt x="9070" y="11085"/>
                  </a:lnTo>
                  <a:lnTo>
                    <a:pt x="9070" y="11163"/>
                  </a:lnTo>
                  <a:lnTo>
                    <a:pt x="9070" y="13514"/>
                  </a:lnTo>
                  <a:lnTo>
                    <a:pt x="9044" y="13566"/>
                  </a:lnTo>
                  <a:lnTo>
                    <a:pt x="8993" y="13591"/>
                  </a:lnTo>
                  <a:lnTo>
                    <a:pt x="1835" y="13591"/>
                  </a:lnTo>
                  <a:lnTo>
                    <a:pt x="1784" y="13566"/>
                  </a:lnTo>
                  <a:lnTo>
                    <a:pt x="1758" y="13514"/>
                  </a:lnTo>
                  <a:lnTo>
                    <a:pt x="1758" y="2894"/>
                  </a:lnTo>
                  <a:lnTo>
                    <a:pt x="9070" y="2894"/>
                  </a:lnTo>
                  <a:lnTo>
                    <a:pt x="9070" y="4264"/>
                  </a:lnTo>
                  <a:lnTo>
                    <a:pt x="8605" y="4264"/>
                  </a:lnTo>
                  <a:lnTo>
                    <a:pt x="8605" y="3876"/>
                  </a:lnTo>
                  <a:lnTo>
                    <a:pt x="8579" y="3773"/>
                  </a:lnTo>
                  <a:lnTo>
                    <a:pt x="8553" y="3669"/>
                  </a:lnTo>
                  <a:lnTo>
                    <a:pt x="8502" y="3592"/>
                  </a:lnTo>
                  <a:lnTo>
                    <a:pt x="8450" y="3514"/>
                  </a:lnTo>
                  <a:lnTo>
                    <a:pt x="8373" y="3437"/>
                  </a:lnTo>
                  <a:lnTo>
                    <a:pt x="8269" y="3385"/>
                  </a:lnTo>
                  <a:lnTo>
                    <a:pt x="8166" y="3359"/>
                  </a:lnTo>
                  <a:lnTo>
                    <a:pt x="2636" y="3359"/>
                  </a:lnTo>
                  <a:lnTo>
                    <a:pt x="2559" y="3385"/>
                  </a:lnTo>
                  <a:lnTo>
                    <a:pt x="2456" y="3437"/>
                  </a:lnTo>
                  <a:lnTo>
                    <a:pt x="2378" y="3514"/>
                  </a:lnTo>
                  <a:lnTo>
                    <a:pt x="2326" y="3592"/>
                  </a:lnTo>
                  <a:lnTo>
                    <a:pt x="2275" y="3669"/>
                  </a:lnTo>
                  <a:lnTo>
                    <a:pt x="2223" y="3773"/>
                  </a:lnTo>
                  <a:lnTo>
                    <a:pt x="2223" y="3876"/>
                  </a:lnTo>
                  <a:lnTo>
                    <a:pt x="2223" y="10775"/>
                  </a:lnTo>
                  <a:lnTo>
                    <a:pt x="2223" y="10878"/>
                  </a:lnTo>
                  <a:lnTo>
                    <a:pt x="2275" y="10982"/>
                  </a:lnTo>
                  <a:lnTo>
                    <a:pt x="2326" y="11085"/>
                  </a:lnTo>
                  <a:lnTo>
                    <a:pt x="2378" y="11163"/>
                  </a:lnTo>
                  <a:lnTo>
                    <a:pt x="2456" y="11214"/>
                  </a:lnTo>
                  <a:lnTo>
                    <a:pt x="2559" y="11266"/>
                  </a:lnTo>
                  <a:lnTo>
                    <a:pt x="2636" y="11292"/>
                  </a:lnTo>
                  <a:lnTo>
                    <a:pt x="2766" y="11318"/>
                  </a:lnTo>
                  <a:lnTo>
                    <a:pt x="8063" y="11318"/>
                  </a:lnTo>
                  <a:lnTo>
                    <a:pt x="8166" y="11292"/>
                  </a:lnTo>
                  <a:lnTo>
                    <a:pt x="8269" y="11266"/>
                  </a:lnTo>
                  <a:lnTo>
                    <a:pt x="8373" y="11214"/>
                  </a:lnTo>
                  <a:lnTo>
                    <a:pt x="8450" y="11163"/>
                  </a:lnTo>
                  <a:lnTo>
                    <a:pt x="8502" y="11085"/>
                  </a:lnTo>
                  <a:lnTo>
                    <a:pt x="8553" y="10982"/>
                  </a:lnTo>
                  <a:lnTo>
                    <a:pt x="8579" y="10878"/>
                  </a:lnTo>
                  <a:lnTo>
                    <a:pt x="8605" y="10775"/>
                  </a:lnTo>
                  <a:lnTo>
                    <a:pt x="8605" y="10336"/>
                  </a:lnTo>
                  <a:lnTo>
                    <a:pt x="9975" y="10336"/>
                  </a:lnTo>
                  <a:lnTo>
                    <a:pt x="9975" y="14418"/>
                  </a:lnTo>
                  <a:lnTo>
                    <a:pt x="9949" y="14573"/>
                  </a:lnTo>
                  <a:lnTo>
                    <a:pt x="9923" y="14702"/>
                  </a:lnTo>
                  <a:lnTo>
                    <a:pt x="9845" y="14806"/>
                  </a:lnTo>
                  <a:lnTo>
                    <a:pt x="9768" y="14909"/>
                  </a:lnTo>
                  <a:lnTo>
                    <a:pt x="9665" y="14987"/>
                  </a:lnTo>
                  <a:lnTo>
                    <a:pt x="9561" y="15064"/>
                  </a:lnTo>
                  <a:lnTo>
                    <a:pt x="9432" y="15090"/>
                  </a:lnTo>
                  <a:lnTo>
                    <a:pt x="9277" y="15116"/>
                  </a:lnTo>
                  <a:lnTo>
                    <a:pt x="1551" y="15116"/>
                  </a:lnTo>
                  <a:lnTo>
                    <a:pt x="1396" y="15090"/>
                  </a:lnTo>
                  <a:lnTo>
                    <a:pt x="1267" y="15064"/>
                  </a:lnTo>
                  <a:lnTo>
                    <a:pt x="1164" y="14987"/>
                  </a:lnTo>
                  <a:lnTo>
                    <a:pt x="1060" y="14909"/>
                  </a:lnTo>
                  <a:lnTo>
                    <a:pt x="983" y="14806"/>
                  </a:lnTo>
                  <a:lnTo>
                    <a:pt x="905" y="14702"/>
                  </a:lnTo>
                  <a:lnTo>
                    <a:pt x="879" y="14573"/>
                  </a:lnTo>
                  <a:lnTo>
                    <a:pt x="854" y="14418"/>
                  </a:lnTo>
                  <a:lnTo>
                    <a:pt x="854" y="11912"/>
                  </a:lnTo>
                  <a:lnTo>
                    <a:pt x="828" y="11834"/>
                  </a:lnTo>
                  <a:lnTo>
                    <a:pt x="802" y="11757"/>
                  </a:lnTo>
                  <a:lnTo>
                    <a:pt x="724" y="11705"/>
                  </a:lnTo>
                  <a:lnTo>
                    <a:pt x="621" y="11679"/>
                  </a:lnTo>
                  <a:lnTo>
                    <a:pt x="543" y="11705"/>
                  </a:lnTo>
                  <a:lnTo>
                    <a:pt x="466" y="11757"/>
                  </a:lnTo>
                  <a:lnTo>
                    <a:pt x="414" y="11834"/>
                  </a:lnTo>
                  <a:lnTo>
                    <a:pt x="388" y="11912"/>
                  </a:lnTo>
                  <a:lnTo>
                    <a:pt x="388" y="14418"/>
                  </a:lnTo>
                  <a:lnTo>
                    <a:pt x="414" y="14651"/>
                  </a:lnTo>
                  <a:lnTo>
                    <a:pt x="492" y="14858"/>
                  </a:lnTo>
                  <a:lnTo>
                    <a:pt x="595" y="15064"/>
                  </a:lnTo>
                  <a:lnTo>
                    <a:pt x="724" y="15219"/>
                  </a:lnTo>
                  <a:lnTo>
                    <a:pt x="905" y="15374"/>
                  </a:lnTo>
                  <a:lnTo>
                    <a:pt x="1086" y="15478"/>
                  </a:lnTo>
                  <a:lnTo>
                    <a:pt x="1319" y="15529"/>
                  </a:lnTo>
                  <a:lnTo>
                    <a:pt x="1551" y="15555"/>
                  </a:lnTo>
                  <a:lnTo>
                    <a:pt x="9277" y="15555"/>
                  </a:lnTo>
                  <a:lnTo>
                    <a:pt x="9510" y="15529"/>
                  </a:lnTo>
                  <a:lnTo>
                    <a:pt x="9742" y="15478"/>
                  </a:lnTo>
                  <a:lnTo>
                    <a:pt x="9923" y="15374"/>
                  </a:lnTo>
                  <a:lnTo>
                    <a:pt x="10104" y="15219"/>
                  </a:lnTo>
                  <a:lnTo>
                    <a:pt x="10233" y="15064"/>
                  </a:lnTo>
                  <a:lnTo>
                    <a:pt x="10336" y="14858"/>
                  </a:lnTo>
                  <a:lnTo>
                    <a:pt x="10414" y="14651"/>
                  </a:lnTo>
                  <a:lnTo>
                    <a:pt x="10414" y="14418"/>
                  </a:lnTo>
                  <a:lnTo>
                    <a:pt x="10414" y="10336"/>
                  </a:lnTo>
                  <a:lnTo>
                    <a:pt x="10956" y="10336"/>
                  </a:lnTo>
                  <a:lnTo>
                    <a:pt x="11189" y="10310"/>
                  </a:lnTo>
                  <a:lnTo>
                    <a:pt x="11422" y="10232"/>
                  </a:lnTo>
                  <a:lnTo>
                    <a:pt x="11628" y="10129"/>
                  </a:lnTo>
                  <a:lnTo>
                    <a:pt x="11809" y="9974"/>
                  </a:lnTo>
                  <a:lnTo>
                    <a:pt x="11938" y="9793"/>
                  </a:lnTo>
                  <a:lnTo>
                    <a:pt x="12068" y="9612"/>
                  </a:lnTo>
                  <a:lnTo>
                    <a:pt x="12145" y="9380"/>
                  </a:lnTo>
                  <a:lnTo>
                    <a:pt x="12145" y="9121"/>
                  </a:lnTo>
                  <a:lnTo>
                    <a:pt x="12145" y="5478"/>
                  </a:lnTo>
                  <a:lnTo>
                    <a:pt x="12145" y="5220"/>
                  </a:lnTo>
                  <a:lnTo>
                    <a:pt x="12068" y="5013"/>
                  </a:lnTo>
                  <a:lnTo>
                    <a:pt x="11938" y="4806"/>
                  </a:lnTo>
                  <a:lnTo>
                    <a:pt x="11809" y="4625"/>
                  </a:lnTo>
                  <a:lnTo>
                    <a:pt x="11628" y="4470"/>
                  </a:lnTo>
                  <a:lnTo>
                    <a:pt x="11422" y="4367"/>
                  </a:lnTo>
                  <a:lnTo>
                    <a:pt x="11189" y="4290"/>
                  </a:lnTo>
                  <a:lnTo>
                    <a:pt x="10956" y="4264"/>
                  </a:lnTo>
                  <a:lnTo>
                    <a:pt x="10414" y="4264"/>
                  </a:lnTo>
                  <a:lnTo>
                    <a:pt x="10414" y="1163"/>
                  </a:lnTo>
                  <a:lnTo>
                    <a:pt x="10414" y="931"/>
                  </a:lnTo>
                  <a:lnTo>
                    <a:pt x="10336" y="698"/>
                  </a:lnTo>
                  <a:lnTo>
                    <a:pt x="10233" y="517"/>
                  </a:lnTo>
                  <a:lnTo>
                    <a:pt x="10104" y="336"/>
                  </a:lnTo>
                  <a:lnTo>
                    <a:pt x="9923" y="207"/>
                  </a:lnTo>
                  <a:lnTo>
                    <a:pt x="9742" y="104"/>
                  </a:lnTo>
                  <a:lnTo>
                    <a:pt x="9510" y="26"/>
                  </a:lnTo>
                  <a:lnTo>
                    <a:pt x="92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38225" y="2976000"/>
              <a:ext cx="159600" cy="34275"/>
            </a:xfrm>
            <a:custGeom>
              <a:avLst/>
              <a:gdLst/>
              <a:ahLst/>
              <a:cxnLst/>
              <a:rect l="l" t="t" r="r" b="b"/>
              <a:pathLst>
                <a:path w="6384" h="1371" extrusionOk="0">
                  <a:moveTo>
                    <a:pt x="5841" y="466"/>
                  </a:moveTo>
                  <a:lnTo>
                    <a:pt x="5892" y="492"/>
                  </a:lnTo>
                  <a:lnTo>
                    <a:pt x="5918" y="544"/>
                  </a:lnTo>
                  <a:lnTo>
                    <a:pt x="5918" y="854"/>
                  </a:lnTo>
                  <a:lnTo>
                    <a:pt x="5892" y="905"/>
                  </a:lnTo>
                  <a:lnTo>
                    <a:pt x="5841" y="931"/>
                  </a:lnTo>
                  <a:lnTo>
                    <a:pt x="544" y="931"/>
                  </a:lnTo>
                  <a:lnTo>
                    <a:pt x="492" y="905"/>
                  </a:lnTo>
                  <a:lnTo>
                    <a:pt x="466" y="854"/>
                  </a:lnTo>
                  <a:lnTo>
                    <a:pt x="466" y="544"/>
                  </a:lnTo>
                  <a:lnTo>
                    <a:pt x="492" y="492"/>
                  </a:lnTo>
                  <a:lnTo>
                    <a:pt x="544" y="466"/>
                  </a:lnTo>
                  <a:close/>
                  <a:moveTo>
                    <a:pt x="544" y="1"/>
                  </a:moveTo>
                  <a:lnTo>
                    <a:pt x="414" y="27"/>
                  </a:lnTo>
                  <a:lnTo>
                    <a:pt x="337" y="53"/>
                  </a:lnTo>
                  <a:lnTo>
                    <a:pt x="234" y="104"/>
                  </a:lnTo>
                  <a:lnTo>
                    <a:pt x="156" y="156"/>
                  </a:lnTo>
                  <a:lnTo>
                    <a:pt x="104" y="259"/>
                  </a:lnTo>
                  <a:lnTo>
                    <a:pt x="53" y="337"/>
                  </a:lnTo>
                  <a:lnTo>
                    <a:pt x="1" y="440"/>
                  </a:lnTo>
                  <a:lnTo>
                    <a:pt x="1" y="544"/>
                  </a:lnTo>
                  <a:lnTo>
                    <a:pt x="1" y="854"/>
                  </a:lnTo>
                  <a:lnTo>
                    <a:pt x="1" y="957"/>
                  </a:lnTo>
                  <a:lnTo>
                    <a:pt x="53" y="1060"/>
                  </a:lnTo>
                  <a:lnTo>
                    <a:pt x="104" y="1138"/>
                  </a:lnTo>
                  <a:lnTo>
                    <a:pt x="156" y="1215"/>
                  </a:lnTo>
                  <a:lnTo>
                    <a:pt x="234" y="1293"/>
                  </a:lnTo>
                  <a:lnTo>
                    <a:pt x="337" y="1344"/>
                  </a:lnTo>
                  <a:lnTo>
                    <a:pt x="414" y="1370"/>
                  </a:lnTo>
                  <a:lnTo>
                    <a:pt x="5944" y="1370"/>
                  </a:lnTo>
                  <a:lnTo>
                    <a:pt x="6047" y="1344"/>
                  </a:lnTo>
                  <a:lnTo>
                    <a:pt x="6151" y="1293"/>
                  </a:lnTo>
                  <a:lnTo>
                    <a:pt x="6228" y="1215"/>
                  </a:lnTo>
                  <a:lnTo>
                    <a:pt x="6280" y="1138"/>
                  </a:lnTo>
                  <a:lnTo>
                    <a:pt x="6331" y="1060"/>
                  </a:lnTo>
                  <a:lnTo>
                    <a:pt x="6357" y="957"/>
                  </a:lnTo>
                  <a:lnTo>
                    <a:pt x="6383" y="854"/>
                  </a:lnTo>
                  <a:lnTo>
                    <a:pt x="6383" y="544"/>
                  </a:lnTo>
                  <a:lnTo>
                    <a:pt x="6357" y="440"/>
                  </a:lnTo>
                  <a:lnTo>
                    <a:pt x="6331" y="337"/>
                  </a:lnTo>
                  <a:lnTo>
                    <a:pt x="6280" y="259"/>
                  </a:lnTo>
                  <a:lnTo>
                    <a:pt x="6228" y="156"/>
                  </a:lnTo>
                  <a:lnTo>
                    <a:pt x="6151" y="104"/>
                  </a:lnTo>
                  <a:lnTo>
                    <a:pt x="6047" y="53"/>
                  </a:lnTo>
                  <a:lnTo>
                    <a:pt x="5944" y="27"/>
                  </a:lnTo>
                  <a:lnTo>
                    <a:pt x="5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466775" y="2819675"/>
              <a:ext cx="87875" cy="84000"/>
            </a:xfrm>
            <a:custGeom>
              <a:avLst/>
              <a:gdLst/>
              <a:ahLst/>
              <a:cxnLst/>
              <a:rect l="l" t="t" r="r" b="b"/>
              <a:pathLst>
                <a:path w="3515" h="3360" extrusionOk="0">
                  <a:moveTo>
                    <a:pt x="1758" y="569"/>
                  </a:moveTo>
                  <a:lnTo>
                    <a:pt x="2068" y="1215"/>
                  </a:lnTo>
                  <a:lnTo>
                    <a:pt x="2146" y="1293"/>
                  </a:lnTo>
                  <a:lnTo>
                    <a:pt x="2249" y="1319"/>
                  </a:lnTo>
                  <a:lnTo>
                    <a:pt x="2947" y="1448"/>
                  </a:lnTo>
                  <a:lnTo>
                    <a:pt x="2430" y="1939"/>
                  </a:lnTo>
                  <a:lnTo>
                    <a:pt x="2378" y="2042"/>
                  </a:lnTo>
                  <a:lnTo>
                    <a:pt x="2378" y="2146"/>
                  </a:lnTo>
                  <a:lnTo>
                    <a:pt x="2507" y="2843"/>
                  </a:lnTo>
                  <a:lnTo>
                    <a:pt x="1861" y="2507"/>
                  </a:lnTo>
                  <a:lnTo>
                    <a:pt x="1758" y="2481"/>
                  </a:lnTo>
                  <a:lnTo>
                    <a:pt x="1655" y="2507"/>
                  </a:lnTo>
                  <a:lnTo>
                    <a:pt x="1009" y="2843"/>
                  </a:lnTo>
                  <a:lnTo>
                    <a:pt x="1138" y="2146"/>
                  </a:lnTo>
                  <a:lnTo>
                    <a:pt x="1138" y="2042"/>
                  </a:lnTo>
                  <a:lnTo>
                    <a:pt x="1060" y="1939"/>
                  </a:lnTo>
                  <a:lnTo>
                    <a:pt x="544" y="1448"/>
                  </a:lnTo>
                  <a:lnTo>
                    <a:pt x="1267" y="1319"/>
                  </a:lnTo>
                  <a:lnTo>
                    <a:pt x="1370" y="1293"/>
                  </a:lnTo>
                  <a:lnTo>
                    <a:pt x="1448" y="1215"/>
                  </a:lnTo>
                  <a:lnTo>
                    <a:pt x="1758" y="569"/>
                  </a:lnTo>
                  <a:close/>
                  <a:moveTo>
                    <a:pt x="1758" y="1"/>
                  </a:moveTo>
                  <a:lnTo>
                    <a:pt x="1655" y="27"/>
                  </a:lnTo>
                  <a:lnTo>
                    <a:pt x="1551" y="53"/>
                  </a:lnTo>
                  <a:lnTo>
                    <a:pt x="1474" y="130"/>
                  </a:lnTo>
                  <a:lnTo>
                    <a:pt x="1422" y="208"/>
                  </a:lnTo>
                  <a:lnTo>
                    <a:pt x="1086" y="905"/>
                  </a:lnTo>
                  <a:lnTo>
                    <a:pt x="311" y="1009"/>
                  </a:lnTo>
                  <a:lnTo>
                    <a:pt x="233" y="1034"/>
                  </a:lnTo>
                  <a:lnTo>
                    <a:pt x="130" y="1086"/>
                  </a:lnTo>
                  <a:lnTo>
                    <a:pt x="78" y="1164"/>
                  </a:lnTo>
                  <a:lnTo>
                    <a:pt x="27" y="1267"/>
                  </a:lnTo>
                  <a:lnTo>
                    <a:pt x="1" y="1370"/>
                  </a:lnTo>
                  <a:lnTo>
                    <a:pt x="1" y="1474"/>
                  </a:lnTo>
                  <a:lnTo>
                    <a:pt x="53" y="1551"/>
                  </a:lnTo>
                  <a:lnTo>
                    <a:pt x="104" y="1655"/>
                  </a:lnTo>
                  <a:lnTo>
                    <a:pt x="673" y="2171"/>
                  </a:lnTo>
                  <a:lnTo>
                    <a:pt x="544" y="2947"/>
                  </a:lnTo>
                  <a:lnTo>
                    <a:pt x="544" y="3050"/>
                  </a:lnTo>
                  <a:lnTo>
                    <a:pt x="569" y="3127"/>
                  </a:lnTo>
                  <a:lnTo>
                    <a:pt x="621" y="3231"/>
                  </a:lnTo>
                  <a:lnTo>
                    <a:pt x="673" y="3308"/>
                  </a:lnTo>
                  <a:lnTo>
                    <a:pt x="776" y="3360"/>
                  </a:lnTo>
                  <a:lnTo>
                    <a:pt x="983" y="3360"/>
                  </a:lnTo>
                  <a:lnTo>
                    <a:pt x="1086" y="3334"/>
                  </a:lnTo>
                  <a:lnTo>
                    <a:pt x="1758" y="2972"/>
                  </a:lnTo>
                  <a:lnTo>
                    <a:pt x="2430" y="3334"/>
                  </a:lnTo>
                  <a:lnTo>
                    <a:pt x="2533" y="3360"/>
                  </a:lnTo>
                  <a:lnTo>
                    <a:pt x="2740" y="3360"/>
                  </a:lnTo>
                  <a:lnTo>
                    <a:pt x="2817" y="3308"/>
                  </a:lnTo>
                  <a:lnTo>
                    <a:pt x="2895" y="3231"/>
                  </a:lnTo>
                  <a:lnTo>
                    <a:pt x="2947" y="3127"/>
                  </a:lnTo>
                  <a:lnTo>
                    <a:pt x="2972" y="3050"/>
                  </a:lnTo>
                  <a:lnTo>
                    <a:pt x="2972" y="2947"/>
                  </a:lnTo>
                  <a:lnTo>
                    <a:pt x="2843" y="2171"/>
                  </a:lnTo>
                  <a:lnTo>
                    <a:pt x="3386" y="1655"/>
                  </a:lnTo>
                  <a:lnTo>
                    <a:pt x="3463" y="1551"/>
                  </a:lnTo>
                  <a:lnTo>
                    <a:pt x="3489" y="1474"/>
                  </a:lnTo>
                  <a:lnTo>
                    <a:pt x="3515" y="1370"/>
                  </a:lnTo>
                  <a:lnTo>
                    <a:pt x="3489" y="1267"/>
                  </a:lnTo>
                  <a:lnTo>
                    <a:pt x="3437" y="1164"/>
                  </a:lnTo>
                  <a:lnTo>
                    <a:pt x="3386" y="1086"/>
                  </a:lnTo>
                  <a:lnTo>
                    <a:pt x="3282" y="1034"/>
                  </a:lnTo>
                  <a:lnTo>
                    <a:pt x="3179" y="1009"/>
                  </a:lnTo>
                  <a:lnTo>
                    <a:pt x="2430" y="905"/>
                  </a:lnTo>
                  <a:lnTo>
                    <a:pt x="2094" y="208"/>
                  </a:lnTo>
                  <a:lnTo>
                    <a:pt x="2042" y="130"/>
                  </a:lnTo>
                  <a:lnTo>
                    <a:pt x="1965" y="53"/>
                  </a:lnTo>
                  <a:lnTo>
                    <a:pt x="1861" y="27"/>
                  </a:lnTo>
                  <a:lnTo>
                    <a:pt x="17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56"/>
          <p:cNvGrpSpPr/>
          <p:nvPr/>
        </p:nvGrpSpPr>
        <p:grpSpPr>
          <a:xfrm>
            <a:off x="4474950" y="2402590"/>
            <a:ext cx="388250" cy="343025"/>
            <a:chOff x="984200" y="2705350"/>
            <a:chExt cx="388250" cy="343025"/>
          </a:xfrm>
        </p:grpSpPr>
        <p:sp>
          <p:nvSpPr>
            <p:cNvPr id="2593" name="Google Shape;2593;p56"/>
            <p:cNvSpPr/>
            <p:nvPr/>
          </p:nvSpPr>
          <p:spPr>
            <a:xfrm>
              <a:off x="984200" y="2705350"/>
              <a:ext cx="270700" cy="343025"/>
            </a:xfrm>
            <a:custGeom>
              <a:avLst/>
              <a:gdLst/>
              <a:ahLst/>
              <a:cxnLst/>
              <a:rect l="l" t="t" r="r" b="b"/>
              <a:pathLst>
                <a:path w="10828" h="13721" extrusionOk="0">
                  <a:moveTo>
                    <a:pt x="1499" y="440"/>
                  </a:moveTo>
                  <a:lnTo>
                    <a:pt x="1499" y="13256"/>
                  </a:lnTo>
                  <a:lnTo>
                    <a:pt x="750" y="13256"/>
                  </a:lnTo>
                  <a:lnTo>
                    <a:pt x="672" y="13230"/>
                  </a:lnTo>
                  <a:lnTo>
                    <a:pt x="543" y="13152"/>
                  </a:lnTo>
                  <a:lnTo>
                    <a:pt x="466" y="13023"/>
                  </a:lnTo>
                  <a:lnTo>
                    <a:pt x="440" y="12971"/>
                  </a:lnTo>
                  <a:lnTo>
                    <a:pt x="440" y="12894"/>
                  </a:lnTo>
                  <a:lnTo>
                    <a:pt x="440" y="827"/>
                  </a:lnTo>
                  <a:lnTo>
                    <a:pt x="440" y="750"/>
                  </a:lnTo>
                  <a:lnTo>
                    <a:pt x="466" y="672"/>
                  </a:lnTo>
                  <a:lnTo>
                    <a:pt x="543" y="569"/>
                  </a:lnTo>
                  <a:lnTo>
                    <a:pt x="672" y="466"/>
                  </a:lnTo>
                  <a:lnTo>
                    <a:pt x="750" y="466"/>
                  </a:lnTo>
                  <a:lnTo>
                    <a:pt x="828" y="440"/>
                  </a:lnTo>
                  <a:close/>
                  <a:moveTo>
                    <a:pt x="647" y="1"/>
                  </a:moveTo>
                  <a:lnTo>
                    <a:pt x="492" y="52"/>
                  </a:lnTo>
                  <a:lnTo>
                    <a:pt x="362" y="130"/>
                  </a:lnTo>
                  <a:lnTo>
                    <a:pt x="233" y="233"/>
                  </a:lnTo>
                  <a:lnTo>
                    <a:pt x="130" y="362"/>
                  </a:lnTo>
                  <a:lnTo>
                    <a:pt x="52" y="491"/>
                  </a:lnTo>
                  <a:lnTo>
                    <a:pt x="1" y="672"/>
                  </a:lnTo>
                  <a:lnTo>
                    <a:pt x="1" y="827"/>
                  </a:lnTo>
                  <a:lnTo>
                    <a:pt x="1" y="12894"/>
                  </a:lnTo>
                  <a:lnTo>
                    <a:pt x="1" y="13049"/>
                  </a:lnTo>
                  <a:lnTo>
                    <a:pt x="52" y="13204"/>
                  </a:lnTo>
                  <a:lnTo>
                    <a:pt x="130" y="13359"/>
                  </a:lnTo>
                  <a:lnTo>
                    <a:pt x="233" y="13488"/>
                  </a:lnTo>
                  <a:lnTo>
                    <a:pt x="362" y="13592"/>
                  </a:lnTo>
                  <a:lnTo>
                    <a:pt x="492" y="13669"/>
                  </a:lnTo>
                  <a:lnTo>
                    <a:pt x="647" y="13695"/>
                  </a:lnTo>
                  <a:lnTo>
                    <a:pt x="828" y="13721"/>
                  </a:lnTo>
                  <a:lnTo>
                    <a:pt x="1732" y="13721"/>
                  </a:lnTo>
                  <a:lnTo>
                    <a:pt x="1835" y="13695"/>
                  </a:lnTo>
                  <a:lnTo>
                    <a:pt x="1887" y="13669"/>
                  </a:lnTo>
                  <a:lnTo>
                    <a:pt x="1939" y="13592"/>
                  </a:lnTo>
                  <a:lnTo>
                    <a:pt x="1964" y="13488"/>
                  </a:lnTo>
                  <a:lnTo>
                    <a:pt x="1964" y="440"/>
                  </a:lnTo>
                  <a:lnTo>
                    <a:pt x="10000" y="440"/>
                  </a:lnTo>
                  <a:lnTo>
                    <a:pt x="10078" y="466"/>
                  </a:lnTo>
                  <a:lnTo>
                    <a:pt x="10155" y="466"/>
                  </a:lnTo>
                  <a:lnTo>
                    <a:pt x="10259" y="569"/>
                  </a:lnTo>
                  <a:lnTo>
                    <a:pt x="10336" y="672"/>
                  </a:lnTo>
                  <a:lnTo>
                    <a:pt x="10362" y="750"/>
                  </a:lnTo>
                  <a:lnTo>
                    <a:pt x="10388" y="827"/>
                  </a:lnTo>
                  <a:lnTo>
                    <a:pt x="10388" y="12894"/>
                  </a:lnTo>
                  <a:lnTo>
                    <a:pt x="10362" y="12971"/>
                  </a:lnTo>
                  <a:lnTo>
                    <a:pt x="10336" y="13023"/>
                  </a:lnTo>
                  <a:lnTo>
                    <a:pt x="10259" y="13152"/>
                  </a:lnTo>
                  <a:lnTo>
                    <a:pt x="10155" y="13230"/>
                  </a:lnTo>
                  <a:lnTo>
                    <a:pt x="10078" y="13256"/>
                  </a:lnTo>
                  <a:lnTo>
                    <a:pt x="2791" y="13256"/>
                  </a:lnTo>
                  <a:lnTo>
                    <a:pt x="2714" y="13282"/>
                  </a:lnTo>
                  <a:lnTo>
                    <a:pt x="2636" y="13333"/>
                  </a:lnTo>
                  <a:lnTo>
                    <a:pt x="2585" y="13411"/>
                  </a:lnTo>
                  <a:lnTo>
                    <a:pt x="2559" y="13488"/>
                  </a:lnTo>
                  <a:lnTo>
                    <a:pt x="2585" y="13592"/>
                  </a:lnTo>
                  <a:lnTo>
                    <a:pt x="2636" y="13669"/>
                  </a:lnTo>
                  <a:lnTo>
                    <a:pt x="2714" y="13695"/>
                  </a:lnTo>
                  <a:lnTo>
                    <a:pt x="2791" y="13721"/>
                  </a:lnTo>
                  <a:lnTo>
                    <a:pt x="10000" y="13721"/>
                  </a:lnTo>
                  <a:lnTo>
                    <a:pt x="10155" y="13695"/>
                  </a:lnTo>
                  <a:lnTo>
                    <a:pt x="10310" y="13669"/>
                  </a:lnTo>
                  <a:lnTo>
                    <a:pt x="10465" y="13592"/>
                  </a:lnTo>
                  <a:lnTo>
                    <a:pt x="10595" y="13488"/>
                  </a:lnTo>
                  <a:lnTo>
                    <a:pt x="10698" y="13359"/>
                  </a:lnTo>
                  <a:lnTo>
                    <a:pt x="10775" y="13204"/>
                  </a:lnTo>
                  <a:lnTo>
                    <a:pt x="10827" y="13049"/>
                  </a:lnTo>
                  <a:lnTo>
                    <a:pt x="10827" y="12894"/>
                  </a:lnTo>
                  <a:lnTo>
                    <a:pt x="10827" y="827"/>
                  </a:lnTo>
                  <a:lnTo>
                    <a:pt x="10827" y="672"/>
                  </a:lnTo>
                  <a:lnTo>
                    <a:pt x="10775" y="491"/>
                  </a:lnTo>
                  <a:lnTo>
                    <a:pt x="10698" y="362"/>
                  </a:lnTo>
                  <a:lnTo>
                    <a:pt x="10595" y="233"/>
                  </a:lnTo>
                  <a:lnTo>
                    <a:pt x="10465" y="130"/>
                  </a:lnTo>
                  <a:lnTo>
                    <a:pt x="10310" y="52"/>
                  </a:lnTo>
                  <a:lnTo>
                    <a:pt x="101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1044925" y="2727950"/>
              <a:ext cx="187350" cy="297825"/>
            </a:xfrm>
            <a:custGeom>
              <a:avLst/>
              <a:gdLst/>
              <a:ahLst/>
              <a:cxnLst/>
              <a:rect l="l" t="t" r="r" b="b"/>
              <a:pathLst>
                <a:path w="7494" h="11913" extrusionOk="0">
                  <a:moveTo>
                    <a:pt x="285" y="1"/>
                  </a:moveTo>
                  <a:lnTo>
                    <a:pt x="233" y="27"/>
                  </a:lnTo>
                  <a:lnTo>
                    <a:pt x="104" y="104"/>
                  </a:lnTo>
                  <a:lnTo>
                    <a:pt x="26" y="233"/>
                  </a:lnTo>
                  <a:lnTo>
                    <a:pt x="1" y="311"/>
                  </a:lnTo>
                  <a:lnTo>
                    <a:pt x="1" y="388"/>
                  </a:lnTo>
                  <a:lnTo>
                    <a:pt x="1" y="11525"/>
                  </a:lnTo>
                  <a:lnTo>
                    <a:pt x="1" y="11602"/>
                  </a:lnTo>
                  <a:lnTo>
                    <a:pt x="26" y="11680"/>
                  </a:lnTo>
                  <a:lnTo>
                    <a:pt x="104" y="11809"/>
                  </a:lnTo>
                  <a:lnTo>
                    <a:pt x="233" y="11887"/>
                  </a:lnTo>
                  <a:lnTo>
                    <a:pt x="285" y="11912"/>
                  </a:lnTo>
                  <a:lnTo>
                    <a:pt x="7184" y="11912"/>
                  </a:lnTo>
                  <a:lnTo>
                    <a:pt x="7261" y="11887"/>
                  </a:lnTo>
                  <a:lnTo>
                    <a:pt x="7390" y="11809"/>
                  </a:lnTo>
                  <a:lnTo>
                    <a:pt x="7468" y="11680"/>
                  </a:lnTo>
                  <a:lnTo>
                    <a:pt x="7494" y="11602"/>
                  </a:lnTo>
                  <a:lnTo>
                    <a:pt x="7494" y="11525"/>
                  </a:lnTo>
                  <a:lnTo>
                    <a:pt x="7494" y="3334"/>
                  </a:lnTo>
                  <a:lnTo>
                    <a:pt x="7468" y="3257"/>
                  </a:lnTo>
                  <a:lnTo>
                    <a:pt x="7416" y="3179"/>
                  </a:lnTo>
                  <a:lnTo>
                    <a:pt x="7365" y="3127"/>
                  </a:lnTo>
                  <a:lnTo>
                    <a:pt x="7261" y="3101"/>
                  </a:lnTo>
                  <a:lnTo>
                    <a:pt x="7184" y="3127"/>
                  </a:lnTo>
                  <a:lnTo>
                    <a:pt x="7106" y="3179"/>
                  </a:lnTo>
                  <a:lnTo>
                    <a:pt x="7054" y="3257"/>
                  </a:lnTo>
                  <a:lnTo>
                    <a:pt x="7029" y="3334"/>
                  </a:lnTo>
                  <a:lnTo>
                    <a:pt x="7029" y="11447"/>
                  </a:lnTo>
                  <a:lnTo>
                    <a:pt x="440" y="11447"/>
                  </a:lnTo>
                  <a:lnTo>
                    <a:pt x="440" y="466"/>
                  </a:lnTo>
                  <a:lnTo>
                    <a:pt x="7029" y="466"/>
                  </a:lnTo>
                  <a:lnTo>
                    <a:pt x="7029" y="2275"/>
                  </a:lnTo>
                  <a:lnTo>
                    <a:pt x="7054" y="2378"/>
                  </a:lnTo>
                  <a:lnTo>
                    <a:pt x="7106" y="2430"/>
                  </a:lnTo>
                  <a:lnTo>
                    <a:pt x="7184" y="2481"/>
                  </a:lnTo>
                  <a:lnTo>
                    <a:pt x="7261" y="2507"/>
                  </a:lnTo>
                  <a:lnTo>
                    <a:pt x="7365" y="2481"/>
                  </a:lnTo>
                  <a:lnTo>
                    <a:pt x="7416" y="2430"/>
                  </a:lnTo>
                  <a:lnTo>
                    <a:pt x="7468" y="2378"/>
                  </a:lnTo>
                  <a:lnTo>
                    <a:pt x="7494" y="2275"/>
                  </a:lnTo>
                  <a:lnTo>
                    <a:pt x="7494" y="388"/>
                  </a:lnTo>
                  <a:lnTo>
                    <a:pt x="7494" y="311"/>
                  </a:lnTo>
                  <a:lnTo>
                    <a:pt x="7468" y="233"/>
                  </a:lnTo>
                  <a:lnTo>
                    <a:pt x="7390" y="104"/>
                  </a:lnTo>
                  <a:lnTo>
                    <a:pt x="7261" y="27"/>
                  </a:lnTo>
                  <a:lnTo>
                    <a:pt x="7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1266500" y="2711800"/>
              <a:ext cx="105950" cy="336575"/>
            </a:xfrm>
            <a:custGeom>
              <a:avLst/>
              <a:gdLst/>
              <a:ahLst/>
              <a:cxnLst/>
              <a:rect l="l" t="t" r="r" b="b"/>
              <a:pathLst>
                <a:path w="4238" h="13463" extrusionOk="0">
                  <a:moveTo>
                    <a:pt x="1912" y="466"/>
                  </a:moveTo>
                  <a:lnTo>
                    <a:pt x="1938" y="518"/>
                  </a:lnTo>
                  <a:lnTo>
                    <a:pt x="2196" y="2171"/>
                  </a:lnTo>
                  <a:lnTo>
                    <a:pt x="2248" y="2326"/>
                  </a:lnTo>
                  <a:lnTo>
                    <a:pt x="2300" y="2430"/>
                  </a:lnTo>
                  <a:lnTo>
                    <a:pt x="2403" y="2533"/>
                  </a:lnTo>
                  <a:lnTo>
                    <a:pt x="2532" y="2585"/>
                  </a:lnTo>
                  <a:lnTo>
                    <a:pt x="2662" y="2636"/>
                  </a:lnTo>
                  <a:lnTo>
                    <a:pt x="2791" y="2636"/>
                  </a:lnTo>
                  <a:lnTo>
                    <a:pt x="2920" y="2585"/>
                  </a:lnTo>
                  <a:lnTo>
                    <a:pt x="3049" y="2533"/>
                  </a:lnTo>
                  <a:lnTo>
                    <a:pt x="3695" y="2016"/>
                  </a:lnTo>
                  <a:lnTo>
                    <a:pt x="3721" y="2042"/>
                  </a:lnTo>
                  <a:lnTo>
                    <a:pt x="3773" y="2378"/>
                  </a:lnTo>
                  <a:lnTo>
                    <a:pt x="3798" y="2714"/>
                  </a:lnTo>
                  <a:lnTo>
                    <a:pt x="3798" y="2895"/>
                  </a:lnTo>
                  <a:lnTo>
                    <a:pt x="3773" y="3050"/>
                  </a:lnTo>
                  <a:lnTo>
                    <a:pt x="3721" y="3205"/>
                  </a:lnTo>
                  <a:lnTo>
                    <a:pt x="3669" y="3360"/>
                  </a:lnTo>
                  <a:lnTo>
                    <a:pt x="3592" y="3515"/>
                  </a:lnTo>
                  <a:lnTo>
                    <a:pt x="3514" y="3644"/>
                  </a:lnTo>
                  <a:lnTo>
                    <a:pt x="3308" y="3903"/>
                  </a:lnTo>
                  <a:lnTo>
                    <a:pt x="3049" y="4109"/>
                  </a:lnTo>
                  <a:lnTo>
                    <a:pt x="2920" y="4187"/>
                  </a:lnTo>
                  <a:lnTo>
                    <a:pt x="2765" y="4238"/>
                  </a:lnTo>
                  <a:lnTo>
                    <a:pt x="2610" y="4316"/>
                  </a:lnTo>
                  <a:lnTo>
                    <a:pt x="2455" y="4342"/>
                  </a:lnTo>
                  <a:lnTo>
                    <a:pt x="2300" y="4368"/>
                  </a:lnTo>
                  <a:lnTo>
                    <a:pt x="2119" y="4393"/>
                  </a:lnTo>
                  <a:lnTo>
                    <a:pt x="1964" y="4368"/>
                  </a:lnTo>
                  <a:lnTo>
                    <a:pt x="1783" y="4342"/>
                  </a:lnTo>
                  <a:lnTo>
                    <a:pt x="1628" y="4316"/>
                  </a:lnTo>
                  <a:lnTo>
                    <a:pt x="1473" y="4264"/>
                  </a:lnTo>
                  <a:lnTo>
                    <a:pt x="1318" y="4187"/>
                  </a:lnTo>
                  <a:lnTo>
                    <a:pt x="1189" y="4083"/>
                  </a:lnTo>
                  <a:lnTo>
                    <a:pt x="1060" y="3980"/>
                  </a:lnTo>
                  <a:lnTo>
                    <a:pt x="930" y="3877"/>
                  </a:lnTo>
                  <a:lnTo>
                    <a:pt x="827" y="3747"/>
                  </a:lnTo>
                  <a:lnTo>
                    <a:pt x="724" y="3592"/>
                  </a:lnTo>
                  <a:lnTo>
                    <a:pt x="646" y="3437"/>
                  </a:lnTo>
                  <a:lnTo>
                    <a:pt x="569" y="3282"/>
                  </a:lnTo>
                  <a:lnTo>
                    <a:pt x="517" y="3127"/>
                  </a:lnTo>
                  <a:lnTo>
                    <a:pt x="465" y="2946"/>
                  </a:lnTo>
                  <a:lnTo>
                    <a:pt x="465" y="2766"/>
                  </a:lnTo>
                  <a:lnTo>
                    <a:pt x="465" y="2585"/>
                  </a:lnTo>
                  <a:lnTo>
                    <a:pt x="491" y="2197"/>
                  </a:lnTo>
                  <a:lnTo>
                    <a:pt x="594" y="1835"/>
                  </a:lnTo>
                  <a:lnTo>
                    <a:pt x="724" y="1500"/>
                  </a:lnTo>
                  <a:lnTo>
                    <a:pt x="879" y="1215"/>
                  </a:lnTo>
                  <a:lnTo>
                    <a:pt x="1085" y="957"/>
                  </a:lnTo>
                  <a:lnTo>
                    <a:pt x="1318" y="724"/>
                  </a:lnTo>
                  <a:lnTo>
                    <a:pt x="1576" y="569"/>
                  </a:lnTo>
                  <a:lnTo>
                    <a:pt x="1706" y="518"/>
                  </a:lnTo>
                  <a:lnTo>
                    <a:pt x="1861" y="466"/>
                  </a:lnTo>
                  <a:close/>
                  <a:moveTo>
                    <a:pt x="2352" y="4833"/>
                  </a:moveTo>
                  <a:lnTo>
                    <a:pt x="2352" y="5298"/>
                  </a:lnTo>
                  <a:lnTo>
                    <a:pt x="1886" y="5298"/>
                  </a:lnTo>
                  <a:lnTo>
                    <a:pt x="1886" y="4833"/>
                  </a:lnTo>
                  <a:close/>
                  <a:moveTo>
                    <a:pt x="2352" y="5737"/>
                  </a:moveTo>
                  <a:lnTo>
                    <a:pt x="2558" y="12765"/>
                  </a:lnTo>
                  <a:lnTo>
                    <a:pt x="2532" y="12869"/>
                  </a:lnTo>
                  <a:lnTo>
                    <a:pt x="2481" y="12946"/>
                  </a:lnTo>
                  <a:lnTo>
                    <a:pt x="2403" y="12998"/>
                  </a:lnTo>
                  <a:lnTo>
                    <a:pt x="1835" y="12998"/>
                  </a:lnTo>
                  <a:lnTo>
                    <a:pt x="1757" y="12946"/>
                  </a:lnTo>
                  <a:lnTo>
                    <a:pt x="1706" y="12869"/>
                  </a:lnTo>
                  <a:lnTo>
                    <a:pt x="1706" y="12765"/>
                  </a:lnTo>
                  <a:lnTo>
                    <a:pt x="1886" y="5737"/>
                  </a:lnTo>
                  <a:close/>
                  <a:moveTo>
                    <a:pt x="1861" y="1"/>
                  </a:moveTo>
                  <a:lnTo>
                    <a:pt x="1757" y="27"/>
                  </a:lnTo>
                  <a:lnTo>
                    <a:pt x="1576" y="78"/>
                  </a:lnTo>
                  <a:lnTo>
                    <a:pt x="1395" y="156"/>
                  </a:lnTo>
                  <a:lnTo>
                    <a:pt x="1240" y="233"/>
                  </a:lnTo>
                  <a:lnTo>
                    <a:pt x="1085" y="337"/>
                  </a:lnTo>
                  <a:lnTo>
                    <a:pt x="930" y="466"/>
                  </a:lnTo>
                  <a:lnTo>
                    <a:pt x="775" y="595"/>
                  </a:lnTo>
                  <a:lnTo>
                    <a:pt x="646" y="750"/>
                  </a:lnTo>
                  <a:lnTo>
                    <a:pt x="543" y="905"/>
                  </a:lnTo>
                  <a:lnTo>
                    <a:pt x="336" y="1267"/>
                  </a:lnTo>
                  <a:lnTo>
                    <a:pt x="155" y="1680"/>
                  </a:lnTo>
                  <a:lnTo>
                    <a:pt x="52" y="2120"/>
                  </a:lnTo>
                  <a:lnTo>
                    <a:pt x="26" y="2326"/>
                  </a:lnTo>
                  <a:lnTo>
                    <a:pt x="0" y="2559"/>
                  </a:lnTo>
                  <a:lnTo>
                    <a:pt x="0" y="2791"/>
                  </a:lnTo>
                  <a:lnTo>
                    <a:pt x="26" y="3024"/>
                  </a:lnTo>
                  <a:lnTo>
                    <a:pt x="78" y="3231"/>
                  </a:lnTo>
                  <a:lnTo>
                    <a:pt x="129" y="3437"/>
                  </a:lnTo>
                  <a:lnTo>
                    <a:pt x="233" y="3644"/>
                  </a:lnTo>
                  <a:lnTo>
                    <a:pt x="336" y="3851"/>
                  </a:lnTo>
                  <a:lnTo>
                    <a:pt x="465" y="4032"/>
                  </a:lnTo>
                  <a:lnTo>
                    <a:pt x="594" y="4187"/>
                  </a:lnTo>
                  <a:lnTo>
                    <a:pt x="801" y="4368"/>
                  </a:lnTo>
                  <a:lnTo>
                    <a:pt x="982" y="4523"/>
                  </a:lnTo>
                  <a:lnTo>
                    <a:pt x="1215" y="4626"/>
                  </a:lnTo>
                  <a:lnTo>
                    <a:pt x="1447" y="4729"/>
                  </a:lnTo>
                  <a:lnTo>
                    <a:pt x="1447" y="5530"/>
                  </a:lnTo>
                  <a:lnTo>
                    <a:pt x="1240" y="12765"/>
                  </a:lnTo>
                  <a:lnTo>
                    <a:pt x="1240" y="12894"/>
                  </a:lnTo>
                  <a:lnTo>
                    <a:pt x="1292" y="13024"/>
                  </a:lnTo>
                  <a:lnTo>
                    <a:pt x="1344" y="13153"/>
                  </a:lnTo>
                  <a:lnTo>
                    <a:pt x="1421" y="13256"/>
                  </a:lnTo>
                  <a:lnTo>
                    <a:pt x="1551" y="13359"/>
                  </a:lnTo>
                  <a:lnTo>
                    <a:pt x="1654" y="13411"/>
                  </a:lnTo>
                  <a:lnTo>
                    <a:pt x="1783" y="13463"/>
                  </a:lnTo>
                  <a:lnTo>
                    <a:pt x="2455" y="13463"/>
                  </a:lnTo>
                  <a:lnTo>
                    <a:pt x="2584" y="13411"/>
                  </a:lnTo>
                  <a:lnTo>
                    <a:pt x="2713" y="13359"/>
                  </a:lnTo>
                  <a:lnTo>
                    <a:pt x="2817" y="13256"/>
                  </a:lnTo>
                  <a:lnTo>
                    <a:pt x="2894" y="13153"/>
                  </a:lnTo>
                  <a:lnTo>
                    <a:pt x="2972" y="13024"/>
                  </a:lnTo>
                  <a:lnTo>
                    <a:pt x="2997" y="12894"/>
                  </a:lnTo>
                  <a:lnTo>
                    <a:pt x="2997" y="12765"/>
                  </a:lnTo>
                  <a:lnTo>
                    <a:pt x="2817" y="5530"/>
                  </a:lnTo>
                  <a:lnTo>
                    <a:pt x="2817" y="4729"/>
                  </a:lnTo>
                  <a:lnTo>
                    <a:pt x="3101" y="4600"/>
                  </a:lnTo>
                  <a:lnTo>
                    <a:pt x="3385" y="4419"/>
                  </a:lnTo>
                  <a:lnTo>
                    <a:pt x="3643" y="4213"/>
                  </a:lnTo>
                  <a:lnTo>
                    <a:pt x="3850" y="3954"/>
                  </a:lnTo>
                  <a:lnTo>
                    <a:pt x="4005" y="3696"/>
                  </a:lnTo>
                  <a:lnTo>
                    <a:pt x="4134" y="3386"/>
                  </a:lnTo>
                  <a:lnTo>
                    <a:pt x="4212" y="3050"/>
                  </a:lnTo>
                  <a:lnTo>
                    <a:pt x="4238" y="2714"/>
                  </a:lnTo>
                  <a:lnTo>
                    <a:pt x="4238" y="2326"/>
                  </a:lnTo>
                  <a:lnTo>
                    <a:pt x="4160" y="1939"/>
                  </a:lnTo>
                  <a:lnTo>
                    <a:pt x="4109" y="1810"/>
                  </a:lnTo>
                  <a:lnTo>
                    <a:pt x="4057" y="1732"/>
                  </a:lnTo>
                  <a:lnTo>
                    <a:pt x="3954" y="1655"/>
                  </a:lnTo>
                  <a:lnTo>
                    <a:pt x="3850" y="1603"/>
                  </a:lnTo>
                  <a:lnTo>
                    <a:pt x="3747" y="1577"/>
                  </a:lnTo>
                  <a:lnTo>
                    <a:pt x="3618" y="1577"/>
                  </a:lnTo>
                  <a:lnTo>
                    <a:pt x="3514" y="1603"/>
                  </a:lnTo>
                  <a:lnTo>
                    <a:pt x="3411" y="1655"/>
                  </a:lnTo>
                  <a:lnTo>
                    <a:pt x="2765" y="2171"/>
                  </a:lnTo>
                  <a:lnTo>
                    <a:pt x="2687" y="2171"/>
                  </a:lnTo>
                  <a:lnTo>
                    <a:pt x="2662" y="2146"/>
                  </a:lnTo>
                  <a:lnTo>
                    <a:pt x="2662" y="2120"/>
                  </a:lnTo>
                  <a:lnTo>
                    <a:pt x="2403" y="466"/>
                  </a:lnTo>
                  <a:lnTo>
                    <a:pt x="2377" y="363"/>
                  </a:lnTo>
                  <a:lnTo>
                    <a:pt x="2326" y="259"/>
                  </a:lnTo>
                  <a:lnTo>
                    <a:pt x="2248" y="156"/>
                  </a:lnTo>
                  <a:lnTo>
                    <a:pt x="2171" y="104"/>
                  </a:lnTo>
                  <a:lnTo>
                    <a:pt x="2067" y="53"/>
                  </a:lnTo>
                  <a:lnTo>
                    <a:pt x="1964" y="27"/>
                  </a:lnTo>
                  <a:lnTo>
                    <a:pt x="1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1002950" y="2802900"/>
              <a:ext cx="11650" cy="25200"/>
            </a:xfrm>
            <a:custGeom>
              <a:avLst/>
              <a:gdLst/>
              <a:ahLst/>
              <a:cxnLst/>
              <a:rect l="l" t="t" r="r" b="b"/>
              <a:pathLst>
                <a:path w="466" h="1008" extrusionOk="0">
                  <a:moveTo>
                    <a:pt x="233" y="0"/>
                  </a:moveTo>
                  <a:lnTo>
                    <a:pt x="129" y="26"/>
                  </a:lnTo>
                  <a:lnTo>
                    <a:pt x="52" y="78"/>
                  </a:lnTo>
                  <a:lnTo>
                    <a:pt x="26" y="155"/>
                  </a:lnTo>
                  <a:lnTo>
                    <a:pt x="0" y="233"/>
                  </a:lnTo>
                  <a:lnTo>
                    <a:pt x="0" y="775"/>
                  </a:lnTo>
                  <a:lnTo>
                    <a:pt x="26" y="853"/>
                  </a:lnTo>
                  <a:lnTo>
                    <a:pt x="52" y="930"/>
                  </a:lnTo>
                  <a:lnTo>
                    <a:pt x="129" y="982"/>
                  </a:lnTo>
                  <a:lnTo>
                    <a:pt x="233" y="1008"/>
                  </a:lnTo>
                  <a:lnTo>
                    <a:pt x="310" y="982"/>
                  </a:lnTo>
                  <a:lnTo>
                    <a:pt x="388" y="930"/>
                  </a:lnTo>
                  <a:lnTo>
                    <a:pt x="439" y="853"/>
                  </a:lnTo>
                  <a:lnTo>
                    <a:pt x="465" y="775"/>
                  </a:lnTo>
                  <a:lnTo>
                    <a:pt x="465" y="233"/>
                  </a:lnTo>
                  <a:lnTo>
                    <a:pt x="439" y="155"/>
                  </a:lnTo>
                  <a:lnTo>
                    <a:pt x="388" y="78"/>
                  </a:lnTo>
                  <a:lnTo>
                    <a:pt x="310"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1002950" y="2767375"/>
              <a:ext cx="11650" cy="24550"/>
            </a:xfrm>
            <a:custGeom>
              <a:avLst/>
              <a:gdLst/>
              <a:ahLst/>
              <a:cxnLst/>
              <a:rect l="l" t="t" r="r" b="b"/>
              <a:pathLst>
                <a:path w="466" h="982" extrusionOk="0">
                  <a:moveTo>
                    <a:pt x="129" y="0"/>
                  </a:moveTo>
                  <a:lnTo>
                    <a:pt x="52" y="52"/>
                  </a:lnTo>
                  <a:lnTo>
                    <a:pt x="26" y="129"/>
                  </a:lnTo>
                  <a:lnTo>
                    <a:pt x="0" y="207"/>
                  </a:lnTo>
                  <a:lnTo>
                    <a:pt x="0" y="749"/>
                  </a:lnTo>
                  <a:lnTo>
                    <a:pt x="26" y="827"/>
                  </a:lnTo>
                  <a:lnTo>
                    <a:pt x="52" y="904"/>
                  </a:lnTo>
                  <a:lnTo>
                    <a:pt x="129" y="956"/>
                  </a:lnTo>
                  <a:lnTo>
                    <a:pt x="233" y="982"/>
                  </a:lnTo>
                  <a:lnTo>
                    <a:pt x="310" y="956"/>
                  </a:lnTo>
                  <a:lnTo>
                    <a:pt x="388" y="904"/>
                  </a:lnTo>
                  <a:lnTo>
                    <a:pt x="439" y="827"/>
                  </a:lnTo>
                  <a:lnTo>
                    <a:pt x="465" y="749"/>
                  </a:lnTo>
                  <a:lnTo>
                    <a:pt x="465" y="207"/>
                  </a:lnTo>
                  <a:lnTo>
                    <a:pt x="439" y="129"/>
                  </a:lnTo>
                  <a:lnTo>
                    <a:pt x="388" y="52"/>
                  </a:lnTo>
                  <a:lnTo>
                    <a:pt x="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1002950" y="2962450"/>
              <a:ext cx="11650" cy="23925"/>
            </a:xfrm>
            <a:custGeom>
              <a:avLst/>
              <a:gdLst/>
              <a:ahLst/>
              <a:cxnLst/>
              <a:rect l="l" t="t" r="r" b="b"/>
              <a:pathLst>
                <a:path w="466" h="957" extrusionOk="0">
                  <a:moveTo>
                    <a:pt x="129" y="0"/>
                  </a:moveTo>
                  <a:lnTo>
                    <a:pt x="52" y="52"/>
                  </a:lnTo>
                  <a:lnTo>
                    <a:pt x="26" y="129"/>
                  </a:lnTo>
                  <a:lnTo>
                    <a:pt x="0" y="207"/>
                  </a:lnTo>
                  <a:lnTo>
                    <a:pt x="0" y="724"/>
                  </a:lnTo>
                  <a:lnTo>
                    <a:pt x="26" y="827"/>
                  </a:lnTo>
                  <a:lnTo>
                    <a:pt x="52" y="905"/>
                  </a:lnTo>
                  <a:lnTo>
                    <a:pt x="129" y="956"/>
                  </a:lnTo>
                  <a:lnTo>
                    <a:pt x="310" y="956"/>
                  </a:lnTo>
                  <a:lnTo>
                    <a:pt x="388" y="905"/>
                  </a:lnTo>
                  <a:lnTo>
                    <a:pt x="439" y="827"/>
                  </a:lnTo>
                  <a:lnTo>
                    <a:pt x="465" y="724"/>
                  </a:lnTo>
                  <a:lnTo>
                    <a:pt x="465" y="207"/>
                  </a:lnTo>
                  <a:lnTo>
                    <a:pt x="439" y="129"/>
                  </a:lnTo>
                  <a:lnTo>
                    <a:pt x="388" y="52"/>
                  </a:lnTo>
                  <a:lnTo>
                    <a:pt x="3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1002950" y="2925625"/>
              <a:ext cx="11650" cy="25225"/>
            </a:xfrm>
            <a:custGeom>
              <a:avLst/>
              <a:gdLst/>
              <a:ahLst/>
              <a:cxnLst/>
              <a:rect l="l" t="t" r="r" b="b"/>
              <a:pathLst>
                <a:path w="466" h="1009" extrusionOk="0">
                  <a:moveTo>
                    <a:pt x="233" y="0"/>
                  </a:moveTo>
                  <a:lnTo>
                    <a:pt x="129" y="26"/>
                  </a:lnTo>
                  <a:lnTo>
                    <a:pt x="52" y="78"/>
                  </a:lnTo>
                  <a:lnTo>
                    <a:pt x="26" y="156"/>
                  </a:lnTo>
                  <a:lnTo>
                    <a:pt x="0" y="233"/>
                  </a:lnTo>
                  <a:lnTo>
                    <a:pt x="0" y="776"/>
                  </a:lnTo>
                  <a:lnTo>
                    <a:pt x="26" y="879"/>
                  </a:lnTo>
                  <a:lnTo>
                    <a:pt x="52" y="931"/>
                  </a:lnTo>
                  <a:lnTo>
                    <a:pt x="129" y="982"/>
                  </a:lnTo>
                  <a:lnTo>
                    <a:pt x="233" y="1008"/>
                  </a:lnTo>
                  <a:lnTo>
                    <a:pt x="310" y="982"/>
                  </a:lnTo>
                  <a:lnTo>
                    <a:pt x="388" y="931"/>
                  </a:lnTo>
                  <a:lnTo>
                    <a:pt x="439" y="879"/>
                  </a:lnTo>
                  <a:lnTo>
                    <a:pt x="465" y="776"/>
                  </a:lnTo>
                  <a:lnTo>
                    <a:pt x="465" y="233"/>
                  </a:lnTo>
                  <a:lnTo>
                    <a:pt x="439" y="156"/>
                  </a:lnTo>
                  <a:lnTo>
                    <a:pt x="388" y="78"/>
                  </a:lnTo>
                  <a:lnTo>
                    <a:pt x="310"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1067525" y="2751850"/>
              <a:ext cx="65275" cy="53650"/>
            </a:xfrm>
            <a:custGeom>
              <a:avLst/>
              <a:gdLst/>
              <a:ahLst/>
              <a:cxnLst/>
              <a:rect l="l" t="t" r="r" b="b"/>
              <a:pathLst>
                <a:path w="2611" h="2146" extrusionOk="0">
                  <a:moveTo>
                    <a:pt x="2016" y="466"/>
                  </a:moveTo>
                  <a:lnTo>
                    <a:pt x="2094" y="518"/>
                  </a:lnTo>
                  <a:lnTo>
                    <a:pt x="2145" y="595"/>
                  </a:lnTo>
                  <a:lnTo>
                    <a:pt x="2145" y="673"/>
                  </a:lnTo>
                  <a:lnTo>
                    <a:pt x="2145" y="1474"/>
                  </a:lnTo>
                  <a:lnTo>
                    <a:pt x="2145" y="1551"/>
                  </a:lnTo>
                  <a:lnTo>
                    <a:pt x="2094" y="1629"/>
                  </a:lnTo>
                  <a:lnTo>
                    <a:pt x="2016" y="1680"/>
                  </a:lnTo>
                  <a:lnTo>
                    <a:pt x="1939" y="1706"/>
                  </a:lnTo>
                  <a:lnTo>
                    <a:pt x="673" y="1706"/>
                  </a:lnTo>
                  <a:lnTo>
                    <a:pt x="595" y="1680"/>
                  </a:lnTo>
                  <a:lnTo>
                    <a:pt x="518" y="1629"/>
                  </a:lnTo>
                  <a:lnTo>
                    <a:pt x="466" y="1551"/>
                  </a:lnTo>
                  <a:lnTo>
                    <a:pt x="440" y="1474"/>
                  </a:lnTo>
                  <a:lnTo>
                    <a:pt x="440" y="673"/>
                  </a:lnTo>
                  <a:lnTo>
                    <a:pt x="466" y="595"/>
                  </a:lnTo>
                  <a:lnTo>
                    <a:pt x="518" y="518"/>
                  </a:lnTo>
                  <a:lnTo>
                    <a:pt x="595" y="466"/>
                  </a:lnTo>
                  <a:close/>
                  <a:moveTo>
                    <a:pt x="673" y="1"/>
                  </a:moveTo>
                  <a:lnTo>
                    <a:pt x="543" y="27"/>
                  </a:lnTo>
                  <a:lnTo>
                    <a:pt x="414" y="53"/>
                  </a:lnTo>
                  <a:lnTo>
                    <a:pt x="311" y="130"/>
                  </a:lnTo>
                  <a:lnTo>
                    <a:pt x="208" y="208"/>
                  </a:lnTo>
                  <a:lnTo>
                    <a:pt x="104" y="311"/>
                  </a:lnTo>
                  <a:lnTo>
                    <a:pt x="53" y="414"/>
                  </a:lnTo>
                  <a:lnTo>
                    <a:pt x="1" y="544"/>
                  </a:lnTo>
                  <a:lnTo>
                    <a:pt x="1" y="673"/>
                  </a:lnTo>
                  <a:lnTo>
                    <a:pt x="1" y="1474"/>
                  </a:lnTo>
                  <a:lnTo>
                    <a:pt x="1" y="1603"/>
                  </a:lnTo>
                  <a:lnTo>
                    <a:pt x="53" y="1732"/>
                  </a:lnTo>
                  <a:lnTo>
                    <a:pt x="104" y="1861"/>
                  </a:lnTo>
                  <a:lnTo>
                    <a:pt x="208" y="1965"/>
                  </a:lnTo>
                  <a:lnTo>
                    <a:pt x="311" y="2042"/>
                  </a:lnTo>
                  <a:lnTo>
                    <a:pt x="414" y="2094"/>
                  </a:lnTo>
                  <a:lnTo>
                    <a:pt x="543" y="2145"/>
                  </a:lnTo>
                  <a:lnTo>
                    <a:pt x="2068" y="2145"/>
                  </a:lnTo>
                  <a:lnTo>
                    <a:pt x="2197" y="2094"/>
                  </a:lnTo>
                  <a:lnTo>
                    <a:pt x="2301" y="2042"/>
                  </a:lnTo>
                  <a:lnTo>
                    <a:pt x="2404" y="1965"/>
                  </a:lnTo>
                  <a:lnTo>
                    <a:pt x="2481" y="1861"/>
                  </a:lnTo>
                  <a:lnTo>
                    <a:pt x="2559" y="1732"/>
                  </a:lnTo>
                  <a:lnTo>
                    <a:pt x="2585" y="1603"/>
                  </a:lnTo>
                  <a:lnTo>
                    <a:pt x="2611" y="1474"/>
                  </a:lnTo>
                  <a:lnTo>
                    <a:pt x="2611" y="673"/>
                  </a:lnTo>
                  <a:lnTo>
                    <a:pt x="2585" y="544"/>
                  </a:lnTo>
                  <a:lnTo>
                    <a:pt x="2559" y="414"/>
                  </a:lnTo>
                  <a:lnTo>
                    <a:pt x="2481" y="311"/>
                  </a:lnTo>
                  <a:lnTo>
                    <a:pt x="2404" y="208"/>
                  </a:lnTo>
                  <a:lnTo>
                    <a:pt x="2301" y="130"/>
                  </a:lnTo>
                  <a:lnTo>
                    <a:pt x="2197" y="53"/>
                  </a:lnTo>
                  <a:lnTo>
                    <a:pt x="2068" y="27"/>
                  </a:lnTo>
                  <a:lnTo>
                    <a:pt x="19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1144400" y="2751850"/>
              <a:ext cx="65275" cy="53650"/>
            </a:xfrm>
            <a:custGeom>
              <a:avLst/>
              <a:gdLst/>
              <a:ahLst/>
              <a:cxnLst/>
              <a:rect l="l" t="t" r="r" b="b"/>
              <a:pathLst>
                <a:path w="2611" h="2146" extrusionOk="0">
                  <a:moveTo>
                    <a:pt x="2016" y="466"/>
                  </a:moveTo>
                  <a:lnTo>
                    <a:pt x="2068" y="518"/>
                  </a:lnTo>
                  <a:lnTo>
                    <a:pt x="2119" y="595"/>
                  </a:lnTo>
                  <a:lnTo>
                    <a:pt x="2145" y="673"/>
                  </a:lnTo>
                  <a:lnTo>
                    <a:pt x="2145" y="1474"/>
                  </a:lnTo>
                  <a:lnTo>
                    <a:pt x="2119" y="1551"/>
                  </a:lnTo>
                  <a:lnTo>
                    <a:pt x="2068" y="1629"/>
                  </a:lnTo>
                  <a:lnTo>
                    <a:pt x="2016" y="1680"/>
                  </a:lnTo>
                  <a:lnTo>
                    <a:pt x="1913" y="1706"/>
                  </a:lnTo>
                  <a:lnTo>
                    <a:pt x="672" y="1706"/>
                  </a:lnTo>
                  <a:lnTo>
                    <a:pt x="595" y="1680"/>
                  </a:lnTo>
                  <a:lnTo>
                    <a:pt x="517" y="1629"/>
                  </a:lnTo>
                  <a:lnTo>
                    <a:pt x="466" y="1551"/>
                  </a:lnTo>
                  <a:lnTo>
                    <a:pt x="440" y="1474"/>
                  </a:lnTo>
                  <a:lnTo>
                    <a:pt x="440" y="673"/>
                  </a:lnTo>
                  <a:lnTo>
                    <a:pt x="466" y="595"/>
                  </a:lnTo>
                  <a:lnTo>
                    <a:pt x="517" y="518"/>
                  </a:lnTo>
                  <a:lnTo>
                    <a:pt x="595" y="466"/>
                  </a:lnTo>
                  <a:close/>
                  <a:moveTo>
                    <a:pt x="672" y="1"/>
                  </a:moveTo>
                  <a:lnTo>
                    <a:pt x="543" y="27"/>
                  </a:lnTo>
                  <a:lnTo>
                    <a:pt x="414" y="53"/>
                  </a:lnTo>
                  <a:lnTo>
                    <a:pt x="285" y="130"/>
                  </a:lnTo>
                  <a:lnTo>
                    <a:pt x="182" y="208"/>
                  </a:lnTo>
                  <a:lnTo>
                    <a:pt x="104" y="311"/>
                  </a:lnTo>
                  <a:lnTo>
                    <a:pt x="52" y="414"/>
                  </a:lnTo>
                  <a:lnTo>
                    <a:pt x="1" y="544"/>
                  </a:lnTo>
                  <a:lnTo>
                    <a:pt x="1" y="673"/>
                  </a:lnTo>
                  <a:lnTo>
                    <a:pt x="1" y="1474"/>
                  </a:lnTo>
                  <a:lnTo>
                    <a:pt x="1" y="1603"/>
                  </a:lnTo>
                  <a:lnTo>
                    <a:pt x="52" y="1732"/>
                  </a:lnTo>
                  <a:lnTo>
                    <a:pt x="104" y="1861"/>
                  </a:lnTo>
                  <a:lnTo>
                    <a:pt x="182" y="1965"/>
                  </a:lnTo>
                  <a:lnTo>
                    <a:pt x="285" y="2042"/>
                  </a:lnTo>
                  <a:lnTo>
                    <a:pt x="414" y="2094"/>
                  </a:lnTo>
                  <a:lnTo>
                    <a:pt x="543" y="2145"/>
                  </a:lnTo>
                  <a:lnTo>
                    <a:pt x="2068" y="2145"/>
                  </a:lnTo>
                  <a:lnTo>
                    <a:pt x="2197" y="2094"/>
                  </a:lnTo>
                  <a:lnTo>
                    <a:pt x="2300" y="2042"/>
                  </a:lnTo>
                  <a:lnTo>
                    <a:pt x="2404" y="1965"/>
                  </a:lnTo>
                  <a:lnTo>
                    <a:pt x="2481" y="1861"/>
                  </a:lnTo>
                  <a:lnTo>
                    <a:pt x="2559" y="1732"/>
                  </a:lnTo>
                  <a:lnTo>
                    <a:pt x="2585" y="1603"/>
                  </a:lnTo>
                  <a:lnTo>
                    <a:pt x="2610" y="1474"/>
                  </a:lnTo>
                  <a:lnTo>
                    <a:pt x="2610" y="673"/>
                  </a:lnTo>
                  <a:lnTo>
                    <a:pt x="2585" y="544"/>
                  </a:lnTo>
                  <a:lnTo>
                    <a:pt x="2559" y="414"/>
                  </a:lnTo>
                  <a:lnTo>
                    <a:pt x="2481" y="311"/>
                  </a:lnTo>
                  <a:lnTo>
                    <a:pt x="2404" y="208"/>
                  </a:lnTo>
                  <a:lnTo>
                    <a:pt x="2300" y="130"/>
                  </a:lnTo>
                  <a:lnTo>
                    <a:pt x="2197" y="53"/>
                  </a:lnTo>
                  <a:lnTo>
                    <a:pt x="2068" y="27"/>
                  </a:lnTo>
                  <a:lnTo>
                    <a:pt x="19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1067525" y="2817100"/>
              <a:ext cx="65275" cy="54300"/>
            </a:xfrm>
            <a:custGeom>
              <a:avLst/>
              <a:gdLst/>
              <a:ahLst/>
              <a:cxnLst/>
              <a:rect l="l" t="t" r="r" b="b"/>
              <a:pathLst>
                <a:path w="2611" h="2172" extrusionOk="0">
                  <a:moveTo>
                    <a:pt x="2016" y="466"/>
                  </a:moveTo>
                  <a:lnTo>
                    <a:pt x="2094" y="517"/>
                  </a:lnTo>
                  <a:lnTo>
                    <a:pt x="2145" y="595"/>
                  </a:lnTo>
                  <a:lnTo>
                    <a:pt x="2145" y="698"/>
                  </a:lnTo>
                  <a:lnTo>
                    <a:pt x="2145" y="1473"/>
                  </a:lnTo>
                  <a:lnTo>
                    <a:pt x="2145" y="1577"/>
                  </a:lnTo>
                  <a:lnTo>
                    <a:pt x="2094" y="1628"/>
                  </a:lnTo>
                  <a:lnTo>
                    <a:pt x="2016" y="1680"/>
                  </a:lnTo>
                  <a:lnTo>
                    <a:pt x="1939" y="1706"/>
                  </a:lnTo>
                  <a:lnTo>
                    <a:pt x="673" y="1706"/>
                  </a:lnTo>
                  <a:lnTo>
                    <a:pt x="595" y="1680"/>
                  </a:lnTo>
                  <a:lnTo>
                    <a:pt x="518" y="1628"/>
                  </a:lnTo>
                  <a:lnTo>
                    <a:pt x="466" y="1577"/>
                  </a:lnTo>
                  <a:lnTo>
                    <a:pt x="440" y="1473"/>
                  </a:lnTo>
                  <a:lnTo>
                    <a:pt x="440" y="698"/>
                  </a:lnTo>
                  <a:lnTo>
                    <a:pt x="466" y="595"/>
                  </a:lnTo>
                  <a:lnTo>
                    <a:pt x="518" y="517"/>
                  </a:lnTo>
                  <a:lnTo>
                    <a:pt x="595" y="466"/>
                  </a:lnTo>
                  <a:close/>
                  <a:moveTo>
                    <a:pt x="673" y="1"/>
                  </a:moveTo>
                  <a:lnTo>
                    <a:pt x="543" y="26"/>
                  </a:lnTo>
                  <a:lnTo>
                    <a:pt x="414" y="52"/>
                  </a:lnTo>
                  <a:lnTo>
                    <a:pt x="311" y="130"/>
                  </a:lnTo>
                  <a:lnTo>
                    <a:pt x="208" y="207"/>
                  </a:lnTo>
                  <a:lnTo>
                    <a:pt x="104" y="311"/>
                  </a:lnTo>
                  <a:lnTo>
                    <a:pt x="53" y="414"/>
                  </a:lnTo>
                  <a:lnTo>
                    <a:pt x="1" y="543"/>
                  </a:lnTo>
                  <a:lnTo>
                    <a:pt x="1" y="698"/>
                  </a:lnTo>
                  <a:lnTo>
                    <a:pt x="1" y="1473"/>
                  </a:lnTo>
                  <a:lnTo>
                    <a:pt x="1" y="1603"/>
                  </a:lnTo>
                  <a:lnTo>
                    <a:pt x="53" y="1732"/>
                  </a:lnTo>
                  <a:lnTo>
                    <a:pt x="104" y="1861"/>
                  </a:lnTo>
                  <a:lnTo>
                    <a:pt x="208" y="1964"/>
                  </a:lnTo>
                  <a:lnTo>
                    <a:pt x="311" y="2042"/>
                  </a:lnTo>
                  <a:lnTo>
                    <a:pt x="414" y="2119"/>
                  </a:lnTo>
                  <a:lnTo>
                    <a:pt x="543" y="2145"/>
                  </a:lnTo>
                  <a:lnTo>
                    <a:pt x="673" y="2171"/>
                  </a:lnTo>
                  <a:lnTo>
                    <a:pt x="1939" y="2171"/>
                  </a:lnTo>
                  <a:lnTo>
                    <a:pt x="2068" y="2145"/>
                  </a:lnTo>
                  <a:lnTo>
                    <a:pt x="2197" y="2119"/>
                  </a:lnTo>
                  <a:lnTo>
                    <a:pt x="2301" y="2042"/>
                  </a:lnTo>
                  <a:lnTo>
                    <a:pt x="2404" y="1964"/>
                  </a:lnTo>
                  <a:lnTo>
                    <a:pt x="2481" y="1861"/>
                  </a:lnTo>
                  <a:lnTo>
                    <a:pt x="2559" y="1732"/>
                  </a:lnTo>
                  <a:lnTo>
                    <a:pt x="2585" y="1603"/>
                  </a:lnTo>
                  <a:lnTo>
                    <a:pt x="2611" y="1473"/>
                  </a:lnTo>
                  <a:lnTo>
                    <a:pt x="2611" y="698"/>
                  </a:lnTo>
                  <a:lnTo>
                    <a:pt x="2585" y="543"/>
                  </a:lnTo>
                  <a:lnTo>
                    <a:pt x="2559" y="414"/>
                  </a:lnTo>
                  <a:lnTo>
                    <a:pt x="2481" y="311"/>
                  </a:lnTo>
                  <a:lnTo>
                    <a:pt x="2404" y="207"/>
                  </a:lnTo>
                  <a:lnTo>
                    <a:pt x="2301" y="130"/>
                  </a:lnTo>
                  <a:lnTo>
                    <a:pt x="2197" y="52"/>
                  </a:lnTo>
                  <a:lnTo>
                    <a:pt x="2068" y="26"/>
                  </a:lnTo>
                  <a:lnTo>
                    <a:pt x="19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1144400" y="2817100"/>
              <a:ext cx="65275" cy="54300"/>
            </a:xfrm>
            <a:custGeom>
              <a:avLst/>
              <a:gdLst/>
              <a:ahLst/>
              <a:cxnLst/>
              <a:rect l="l" t="t" r="r" b="b"/>
              <a:pathLst>
                <a:path w="2611" h="2172" extrusionOk="0">
                  <a:moveTo>
                    <a:pt x="2016" y="466"/>
                  </a:moveTo>
                  <a:lnTo>
                    <a:pt x="2068" y="517"/>
                  </a:lnTo>
                  <a:lnTo>
                    <a:pt x="2119" y="595"/>
                  </a:lnTo>
                  <a:lnTo>
                    <a:pt x="2145" y="698"/>
                  </a:lnTo>
                  <a:lnTo>
                    <a:pt x="2145" y="1473"/>
                  </a:lnTo>
                  <a:lnTo>
                    <a:pt x="2119" y="1577"/>
                  </a:lnTo>
                  <a:lnTo>
                    <a:pt x="2068" y="1628"/>
                  </a:lnTo>
                  <a:lnTo>
                    <a:pt x="2016" y="1680"/>
                  </a:lnTo>
                  <a:lnTo>
                    <a:pt x="1913" y="1706"/>
                  </a:lnTo>
                  <a:lnTo>
                    <a:pt x="672" y="1706"/>
                  </a:lnTo>
                  <a:lnTo>
                    <a:pt x="595" y="1680"/>
                  </a:lnTo>
                  <a:lnTo>
                    <a:pt x="517" y="1628"/>
                  </a:lnTo>
                  <a:lnTo>
                    <a:pt x="466" y="1577"/>
                  </a:lnTo>
                  <a:lnTo>
                    <a:pt x="440" y="1473"/>
                  </a:lnTo>
                  <a:lnTo>
                    <a:pt x="440" y="698"/>
                  </a:lnTo>
                  <a:lnTo>
                    <a:pt x="466" y="595"/>
                  </a:lnTo>
                  <a:lnTo>
                    <a:pt x="517" y="517"/>
                  </a:lnTo>
                  <a:lnTo>
                    <a:pt x="595" y="466"/>
                  </a:lnTo>
                  <a:close/>
                  <a:moveTo>
                    <a:pt x="672" y="1"/>
                  </a:moveTo>
                  <a:lnTo>
                    <a:pt x="543" y="26"/>
                  </a:lnTo>
                  <a:lnTo>
                    <a:pt x="414" y="52"/>
                  </a:lnTo>
                  <a:lnTo>
                    <a:pt x="285" y="130"/>
                  </a:lnTo>
                  <a:lnTo>
                    <a:pt x="182" y="207"/>
                  </a:lnTo>
                  <a:lnTo>
                    <a:pt x="104" y="311"/>
                  </a:lnTo>
                  <a:lnTo>
                    <a:pt x="52" y="414"/>
                  </a:lnTo>
                  <a:lnTo>
                    <a:pt x="1" y="543"/>
                  </a:lnTo>
                  <a:lnTo>
                    <a:pt x="1" y="698"/>
                  </a:lnTo>
                  <a:lnTo>
                    <a:pt x="1" y="1473"/>
                  </a:lnTo>
                  <a:lnTo>
                    <a:pt x="1" y="1603"/>
                  </a:lnTo>
                  <a:lnTo>
                    <a:pt x="52" y="1732"/>
                  </a:lnTo>
                  <a:lnTo>
                    <a:pt x="104" y="1861"/>
                  </a:lnTo>
                  <a:lnTo>
                    <a:pt x="182" y="1964"/>
                  </a:lnTo>
                  <a:lnTo>
                    <a:pt x="285" y="2042"/>
                  </a:lnTo>
                  <a:lnTo>
                    <a:pt x="414" y="2119"/>
                  </a:lnTo>
                  <a:lnTo>
                    <a:pt x="543" y="2145"/>
                  </a:lnTo>
                  <a:lnTo>
                    <a:pt x="672" y="2171"/>
                  </a:lnTo>
                  <a:lnTo>
                    <a:pt x="1913" y="2171"/>
                  </a:lnTo>
                  <a:lnTo>
                    <a:pt x="2068" y="2145"/>
                  </a:lnTo>
                  <a:lnTo>
                    <a:pt x="2197" y="2119"/>
                  </a:lnTo>
                  <a:lnTo>
                    <a:pt x="2300" y="2042"/>
                  </a:lnTo>
                  <a:lnTo>
                    <a:pt x="2404" y="1964"/>
                  </a:lnTo>
                  <a:lnTo>
                    <a:pt x="2481" y="1861"/>
                  </a:lnTo>
                  <a:lnTo>
                    <a:pt x="2559" y="1732"/>
                  </a:lnTo>
                  <a:lnTo>
                    <a:pt x="2585" y="1603"/>
                  </a:lnTo>
                  <a:lnTo>
                    <a:pt x="2610" y="1473"/>
                  </a:lnTo>
                  <a:lnTo>
                    <a:pt x="2610" y="698"/>
                  </a:lnTo>
                  <a:lnTo>
                    <a:pt x="2585" y="543"/>
                  </a:lnTo>
                  <a:lnTo>
                    <a:pt x="2559" y="414"/>
                  </a:lnTo>
                  <a:lnTo>
                    <a:pt x="2481" y="311"/>
                  </a:lnTo>
                  <a:lnTo>
                    <a:pt x="2404" y="207"/>
                  </a:lnTo>
                  <a:lnTo>
                    <a:pt x="2300" y="130"/>
                  </a:lnTo>
                  <a:lnTo>
                    <a:pt x="2197" y="52"/>
                  </a:lnTo>
                  <a:lnTo>
                    <a:pt x="2068" y="26"/>
                  </a:lnTo>
                  <a:lnTo>
                    <a:pt x="19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1067525" y="2882350"/>
              <a:ext cx="65275" cy="54275"/>
            </a:xfrm>
            <a:custGeom>
              <a:avLst/>
              <a:gdLst/>
              <a:ahLst/>
              <a:cxnLst/>
              <a:rect l="l" t="t" r="r" b="b"/>
              <a:pathLst>
                <a:path w="2611" h="2171" extrusionOk="0">
                  <a:moveTo>
                    <a:pt x="1939" y="465"/>
                  </a:moveTo>
                  <a:lnTo>
                    <a:pt x="2016" y="491"/>
                  </a:lnTo>
                  <a:lnTo>
                    <a:pt x="2094" y="517"/>
                  </a:lnTo>
                  <a:lnTo>
                    <a:pt x="2145" y="595"/>
                  </a:lnTo>
                  <a:lnTo>
                    <a:pt x="2145" y="698"/>
                  </a:lnTo>
                  <a:lnTo>
                    <a:pt x="2145" y="1473"/>
                  </a:lnTo>
                  <a:lnTo>
                    <a:pt x="2145" y="1576"/>
                  </a:lnTo>
                  <a:lnTo>
                    <a:pt x="2094" y="1628"/>
                  </a:lnTo>
                  <a:lnTo>
                    <a:pt x="2016" y="1680"/>
                  </a:lnTo>
                  <a:lnTo>
                    <a:pt x="1939" y="1706"/>
                  </a:lnTo>
                  <a:lnTo>
                    <a:pt x="673" y="1706"/>
                  </a:lnTo>
                  <a:lnTo>
                    <a:pt x="595" y="1680"/>
                  </a:lnTo>
                  <a:lnTo>
                    <a:pt x="518" y="1628"/>
                  </a:lnTo>
                  <a:lnTo>
                    <a:pt x="466" y="1576"/>
                  </a:lnTo>
                  <a:lnTo>
                    <a:pt x="440" y="1473"/>
                  </a:lnTo>
                  <a:lnTo>
                    <a:pt x="440" y="698"/>
                  </a:lnTo>
                  <a:lnTo>
                    <a:pt x="466" y="595"/>
                  </a:lnTo>
                  <a:lnTo>
                    <a:pt x="518" y="517"/>
                  </a:lnTo>
                  <a:lnTo>
                    <a:pt x="595" y="491"/>
                  </a:lnTo>
                  <a:lnTo>
                    <a:pt x="673" y="465"/>
                  </a:lnTo>
                  <a:close/>
                  <a:moveTo>
                    <a:pt x="673" y="0"/>
                  </a:moveTo>
                  <a:lnTo>
                    <a:pt x="543" y="26"/>
                  </a:lnTo>
                  <a:lnTo>
                    <a:pt x="414" y="52"/>
                  </a:lnTo>
                  <a:lnTo>
                    <a:pt x="311" y="129"/>
                  </a:lnTo>
                  <a:lnTo>
                    <a:pt x="208" y="207"/>
                  </a:lnTo>
                  <a:lnTo>
                    <a:pt x="104" y="310"/>
                  </a:lnTo>
                  <a:lnTo>
                    <a:pt x="53" y="414"/>
                  </a:lnTo>
                  <a:lnTo>
                    <a:pt x="1" y="543"/>
                  </a:lnTo>
                  <a:lnTo>
                    <a:pt x="1" y="698"/>
                  </a:lnTo>
                  <a:lnTo>
                    <a:pt x="1" y="1473"/>
                  </a:lnTo>
                  <a:lnTo>
                    <a:pt x="1" y="1628"/>
                  </a:lnTo>
                  <a:lnTo>
                    <a:pt x="53" y="1757"/>
                  </a:lnTo>
                  <a:lnTo>
                    <a:pt x="104" y="1861"/>
                  </a:lnTo>
                  <a:lnTo>
                    <a:pt x="208" y="1964"/>
                  </a:lnTo>
                  <a:lnTo>
                    <a:pt x="311" y="2042"/>
                  </a:lnTo>
                  <a:lnTo>
                    <a:pt x="414" y="2119"/>
                  </a:lnTo>
                  <a:lnTo>
                    <a:pt x="543" y="2145"/>
                  </a:lnTo>
                  <a:lnTo>
                    <a:pt x="673" y="2171"/>
                  </a:lnTo>
                  <a:lnTo>
                    <a:pt x="1939" y="2171"/>
                  </a:lnTo>
                  <a:lnTo>
                    <a:pt x="2068" y="2145"/>
                  </a:lnTo>
                  <a:lnTo>
                    <a:pt x="2197" y="2119"/>
                  </a:lnTo>
                  <a:lnTo>
                    <a:pt x="2301" y="2042"/>
                  </a:lnTo>
                  <a:lnTo>
                    <a:pt x="2404" y="1964"/>
                  </a:lnTo>
                  <a:lnTo>
                    <a:pt x="2481" y="1861"/>
                  </a:lnTo>
                  <a:lnTo>
                    <a:pt x="2559" y="1757"/>
                  </a:lnTo>
                  <a:lnTo>
                    <a:pt x="2585" y="1628"/>
                  </a:lnTo>
                  <a:lnTo>
                    <a:pt x="2611" y="1473"/>
                  </a:lnTo>
                  <a:lnTo>
                    <a:pt x="2611" y="698"/>
                  </a:lnTo>
                  <a:lnTo>
                    <a:pt x="2585" y="543"/>
                  </a:lnTo>
                  <a:lnTo>
                    <a:pt x="2559" y="414"/>
                  </a:lnTo>
                  <a:lnTo>
                    <a:pt x="2481" y="310"/>
                  </a:lnTo>
                  <a:lnTo>
                    <a:pt x="2404" y="207"/>
                  </a:lnTo>
                  <a:lnTo>
                    <a:pt x="2301" y="129"/>
                  </a:lnTo>
                  <a:lnTo>
                    <a:pt x="2197" y="52"/>
                  </a:lnTo>
                  <a:lnTo>
                    <a:pt x="2068" y="26"/>
                  </a:lnTo>
                  <a:lnTo>
                    <a:pt x="19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1144400" y="2882350"/>
              <a:ext cx="65275" cy="54275"/>
            </a:xfrm>
            <a:custGeom>
              <a:avLst/>
              <a:gdLst/>
              <a:ahLst/>
              <a:cxnLst/>
              <a:rect l="l" t="t" r="r" b="b"/>
              <a:pathLst>
                <a:path w="2611" h="2171" extrusionOk="0">
                  <a:moveTo>
                    <a:pt x="1913" y="465"/>
                  </a:moveTo>
                  <a:lnTo>
                    <a:pt x="2016" y="491"/>
                  </a:lnTo>
                  <a:lnTo>
                    <a:pt x="2068" y="517"/>
                  </a:lnTo>
                  <a:lnTo>
                    <a:pt x="2119" y="595"/>
                  </a:lnTo>
                  <a:lnTo>
                    <a:pt x="2145" y="698"/>
                  </a:lnTo>
                  <a:lnTo>
                    <a:pt x="2145" y="1473"/>
                  </a:lnTo>
                  <a:lnTo>
                    <a:pt x="2119" y="1576"/>
                  </a:lnTo>
                  <a:lnTo>
                    <a:pt x="2068" y="1628"/>
                  </a:lnTo>
                  <a:lnTo>
                    <a:pt x="2016" y="1680"/>
                  </a:lnTo>
                  <a:lnTo>
                    <a:pt x="1913" y="1706"/>
                  </a:lnTo>
                  <a:lnTo>
                    <a:pt x="672" y="1706"/>
                  </a:lnTo>
                  <a:lnTo>
                    <a:pt x="595" y="1680"/>
                  </a:lnTo>
                  <a:lnTo>
                    <a:pt x="517" y="1628"/>
                  </a:lnTo>
                  <a:lnTo>
                    <a:pt x="466" y="1576"/>
                  </a:lnTo>
                  <a:lnTo>
                    <a:pt x="440" y="1473"/>
                  </a:lnTo>
                  <a:lnTo>
                    <a:pt x="440" y="698"/>
                  </a:lnTo>
                  <a:lnTo>
                    <a:pt x="466" y="595"/>
                  </a:lnTo>
                  <a:lnTo>
                    <a:pt x="517" y="517"/>
                  </a:lnTo>
                  <a:lnTo>
                    <a:pt x="595" y="491"/>
                  </a:lnTo>
                  <a:lnTo>
                    <a:pt x="672" y="465"/>
                  </a:lnTo>
                  <a:close/>
                  <a:moveTo>
                    <a:pt x="672" y="0"/>
                  </a:moveTo>
                  <a:lnTo>
                    <a:pt x="543" y="26"/>
                  </a:lnTo>
                  <a:lnTo>
                    <a:pt x="414" y="52"/>
                  </a:lnTo>
                  <a:lnTo>
                    <a:pt x="285" y="129"/>
                  </a:lnTo>
                  <a:lnTo>
                    <a:pt x="182" y="207"/>
                  </a:lnTo>
                  <a:lnTo>
                    <a:pt x="104" y="310"/>
                  </a:lnTo>
                  <a:lnTo>
                    <a:pt x="52" y="414"/>
                  </a:lnTo>
                  <a:lnTo>
                    <a:pt x="1" y="543"/>
                  </a:lnTo>
                  <a:lnTo>
                    <a:pt x="1" y="698"/>
                  </a:lnTo>
                  <a:lnTo>
                    <a:pt x="1" y="1473"/>
                  </a:lnTo>
                  <a:lnTo>
                    <a:pt x="1" y="1628"/>
                  </a:lnTo>
                  <a:lnTo>
                    <a:pt x="52" y="1757"/>
                  </a:lnTo>
                  <a:lnTo>
                    <a:pt x="104" y="1861"/>
                  </a:lnTo>
                  <a:lnTo>
                    <a:pt x="182" y="1964"/>
                  </a:lnTo>
                  <a:lnTo>
                    <a:pt x="285" y="2042"/>
                  </a:lnTo>
                  <a:lnTo>
                    <a:pt x="414" y="2119"/>
                  </a:lnTo>
                  <a:lnTo>
                    <a:pt x="543" y="2145"/>
                  </a:lnTo>
                  <a:lnTo>
                    <a:pt x="672" y="2171"/>
                  </a:lnTo>
                  <a:lnTo>
                    <a:pt x="1913" y="2171"/>
                  </a:lnTo>
                  <a:lnTo>
                    <a:pt x="2068" y="2145"/>
                  </a:lnTo>
                  <a:lnTo>
                    <a:pt x="2197" y="2119"/>
                  </a:lnTo>
                  <a:lnTo>
                    <a:pt x="2300" y="2042"/>
                  </a:lnTo>
                  <a:lnTo>
                    <a:pt x="2404" y="1964"/>
                  </a:lnTo>
                  <a:lnTo>
                    <a:pt x="2481" y="1861"/>
                  </a:lnTo>
                  <a:lnTo>
                    <a:pt x="2559" y="1757"/>
                  </a:lnTo>
                  <a:lnTo>
                    <a:pt x="2585" y="1628"/>
                  </a:lnTo>
                  <a:lnTo>
                    <a:pt x="2610" y="1473"/>
                  </a:lnTo>
                  <a:lnTo>
                    <a:pt x="2610" y="698"/>
                  </a:lnTo>
                  <a:lnTo>
                    <a:pt x="2585" y="543"/>
                  </a:lnTo>
                  <a:lnTo>
                    <a:pt x="2559" y="414"/>
                  </a:lnTo>
                  <a:lnTo>
                    <a:pt x="2481" y="310"/>
                  </a:lnTo>
                  <a:lnTo>
                    <a:pt x="2404" y="207"/>
                  </a:lnTo>
                  <a:lnTo>
                    <a:pt x="2300" y="129"/>
                  </a:lnTo>
                  <a:lnTo>
                    <a:pt x="2197" y="52"/>
                  </a:lnTo>
                  <a:lnTo>
                    <a:pt x="2068" y="26"/>
                  </a:lnTo>
                  <a:lnTo>
                    <a:pt x="19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1066900" y="2947575"/>
              <a:ext cx="65250" cy="54300"/>
            </a:xfrm>
            <a:custGeom>
              <a:avLst/>
              <a:gdLst/>
              <a:ahLst/>
              <a:cxnLst/>
              <a:rect l="l" t="t" r="r" b="b"/>
              <a:pathLst>
                <a:path w="2610" h="2172" extrusionOk="0">
                  <a:moveTo>
                    <a:pt x="1912" y="466"/>
                  </a:moveTo>
                  <a:lnTo>
                    <a:pt x="2015" y="492"/>
                  </a:lnTo>
                  <a:lnTo>
                    <a:pt x="2093" y="544"/>
                  </a:lnTo>
                  <a:lnTo>
                    <a:pt x="2119" y="595"/>
                  </a:lnTo>
                  <a:lnTo>
                    <a:pt x="2145" y="699"/>
                  </a:lnTo>
                  <a:lnTo>
                    <a:pt x="2145" y="1474"/>
                  </a:lnTo>
                  <a:lnTo>
                    <a:pt x="2119" y="1577"/>
                  </a:lnTo>
                  <a:lnTo>
                    <a:pt x="2093" y="1655"/>
                  </a:lnTo>
                  <a:lnTo>
                    <a:pt x="2015" y="1681"/>
                  </a:lnTo>
                  <a:lnTo>
                    <a:pt x="1912" y="1706"/>
                  </a:lnTo>
                  <a:lnTo>
                    <a:pt x="672" y="1706"/>
                  </a:lnTo>
                  <a:lnTo>
                    <a:pt x="594" y="1681"/>
                  </a:lnTo>
                  <a:lnTo>
                    <a:pt x="517" y="1655"/>
                  </a:lnTo>
                  <a:lnTo>
                    <a:pt x="465" y="1577"/>
                  </a:lnTo>
                  <a:lnTo>
                    <a:pt x="439" y="1474"/>
                  </a:lnTo>
                  <a:lnTo>
                    <a:pt x="439" y="699"/>
                  </a:lnTo>
                  <a:lnTo>
                    <a:pt x="465" y="595"/>
                  </a:lnTo>
                  <a:lnTo>
                    <a:pt x="517" y="544"/>
                  </a:lnTo>
                  <a:lnTo>
                    <a:pt x="594" y="492"/>
                  </a:lnTo>
                  <a:lnTo>
                    <a:pt x="672" y="466"/>
                  </a:lnTo>
                  <a:close/>
                  <a:moveTo>
                    <a:pt x="672" y="1"/>
                  </a:moveTo>
                  <a:lnTo>
                    <a:pt x="543" y="27"/>
                  </a:lnTo>
                  <a:lnTo>
                    <a:pt x="413" y="53"/>
                  </a:lnTo>
                  <a:lnTo>
                    <a:pt x="284" y="130"/>
                  </a:lnTo>
                  <a:lnTo>
                    <a:pt x="181" y="208"/>
                  </a:lnTo>
                  <a:lnTo>
                    <a:pt x="103" y="311"/>
                  </a:lnTo>
                  <a:lnTo>
                    <a:pt x="52" y="440"/>
                  </a:lnTo>
                  <a:lnTo>
                    <a:pt x="0" y="544"/>
                  </a:lnTo>
                  <a:lnTo>
                    <a:pt x="0" y="699"/>
                  </a:lnTo>
                  <a:lnTo>
                    <a:pt x="0" y="1474"/>
                  </a:lnTo>
                  <a:lnTo>
                    <a:pt x="0" y="1629"/>
                  </a:lnTo>
                  <a:lnTo>
                    <a:pt x="52" y="1758"/>
                  </a:lnTo>
                  <a:lnTo>
                    <a:pt x="103" y="1861"/>
                  </a:lnTo>
                  <a:lnTo>
                    <a:pt x="181" y="1965"/>
                  </a:lnTo>
                  <a:lnTo>
                    <a:pt x="284" y="2042"/>
                  </a:lnTo>
                  <a:lnTo>
                    <a:pt x="413" y="2120"/>
                  </a:lnTo>
                  <a:lnTo>
                    <a:pt x="543" y="2146"/>
                  </a:lnTo>
                  <a:lnTo>
                    <a:pt x="672" y="2171"/>
                  </a:lnTo>
                  <a:lnTo>
                    <a:pt x="1912" y="2171"/>
                  </a:lnTo>
                  <a:lnTo>
                    <a:pt x="2067" y="2146"/>
                  </a:lnTo>
                  <a:lnTo>
                    <a:pt x="2196" y="2120"/>
                  </a:lnTo>
                  <a:lnTo>
                    <a:pt x="2300" y="2042"/>
                  </a:lnTo>
                  <a:lnTo>
                    <a:pt x="2403" y="1965"/>
                  </a:lnTo>
                  <a:lnTo>
                    <a:pt x="2481" y="1861"/>
                  </a:lnTo>
                  <a:lnTo>
                    <a:pt x="2558" y="1758"/>
                  </a:lnTo>
                  <a:lnTo>
                    <a:pt x="2584" y="1629"/>
                  </a:lnTo>
                  <a:lnTo>
                    <a:pt x="2610" y="1474"/>
                  </a:lnTo>
                  <a:lnTo>
                    <a:pt x="2610" y="699"/>
                  </a:lnTo>
                  <a:lnTo>
                    <a:pt x="2584" y="544"/>
                  </a:lnTo>
                  <a:lnTo>
                    <a:pt x="2558" y="440"/>
                  </a:lnTo>
                  <a:lnTo>
                    <a:pt x="2481" y="311"/>
                  </a:lnTo>
                  <a:lnTo>
                    <a:pt x="2403" y="208"/>
                  </a:lnTo>
                  <a:lnTo>
                    <a:pt x="2300" y="130"/>
                  </a:lnTo>
                  <a:lnTo>
                    <a:pt x="2196" y="53"/>
                  </a:lnTo>
                  <a:lnTo>
                    <a:pt x="2067" y="27"/>
                  </a:lnTo>
                  <a:lnTo>
                    <a:pt x="19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1143100" y="2947575"/>
              <a:ext cx="65925" cy="54300"/>
            </a:xfrm>
            <a:custGeom>
              <a:avLst/>
              <a:gdLst/>
              <a:ahLst/>
              <a:cxnLst/>
              <a:rect l="l" t="t" r="r" b="b"/>
              <a:pathLst>
                <a:path w="2637" h="2172" extrusionOk="0">
                  <a:moveTo>
                    <a:pt x="1939" y="466"/>
                  </a:moveTo>
                  <a:lnTo>
                    <a:pt x="2042" y="492"/>
                  </a:lnTo>
                  <a:lnTo>
                    <a:pt x="2094" y="544"/>
                  </a:lnTo>
                  <a:lnTo>
                    <a:pt x="2146" y="595"/>
                  </a:lnTo>
                  <a:lnTo>
                    <a:pt x="2171" y="699"/>
                  </a:lnTo>
                  <a:lnTo>
                    <a:pt x="2171" y="1474"/>
                  </a:lnTo>
                  <a:lnTo>
                    <a:pt x="2146" y="1577"/>
                  </a:lnTo>
                  <a:lnTo>
                    <a:pt x="2094" y="1655"/>
                  </a:lnTo>
                  <a:lnTo>
                    <a:pt x="2042" y="1681"/>
                  </a:lnTo>
                  <a:lnTo>
                    <a:pt x="1939" y="1706"/>
                  </a:lnTo>
                  <a:lnTo>
                    <a:pt x="699" y="1706"/>
                  </a:lnTo>
                  <a:lnTo>
                    <a:pt x="595" y="1681"/>
                  </a:lnTo>
                  <a:lnTo>
                    <a:pt x="544" y="1655"/>
                  </a:lnTo>
                  <a:lnTo>
                    <a:pt x="492" y="1577"/>
                  </a:lnTo>
                  <a:lnTo>
                    <a:pt x="466" y="1474"/>
                  </a:lnTo>
                  <a:lnTo>
                    <a:pt x="466" y="699"/>
                  </a:lnTo>
                  <a:lnTo>
                    <a:pt x="492" y="595"/>
                  </a:lnTo>
                  <a:lnTo>
                    <a:pt x="544" y="544"/>
                  </a:lnTo>
                  <a:lnTo>
                    <a:pt x="595" y="492"/>
                  </a:lnTo>
                  <a:lnTo>
                    <a:pt x="699" y="466"/>
                  </a:lnTo>
                  <a:close/>
                  <a:moveTo>
                    <a:pt x="699" y="1"/>
                  </a:moveTo>
                  <a:lnTo>
                    <a:pt x="569" y="27"/>
                  </a:lnTo>
                  <a:lnTo>
                    <a:pt x="440" y="53"/>
                  </a:lnTo>
                  <a:lnTo>
                    <a:pt x="311" y="130"/>
                  </a:lnTo>
                  <a:lnTo>
                    <a:pt x="208" y="208"/>
                  </a:lnTo>
                  <a:lnTo>
                    <a:pt x="130" y="311"/>
                  </a:lnTo>
                  <a:lnTo>
                    <a:pt x="53" y="440"/>
                  </a:lnTo>
                  <a:lnTo>
                    <a:pt x="27" y="544"/>
                  </a:lnTo>
                  <a:lnTo>
                    <a:pt x="1" y="699"/>
                  </a:lnTo>
                  <a:lnTo>
                    <a:pt x="1" y="1474"/>
                  </a:lnTo>
                  <a:lnTo>
                    <a:pt x="27" y="1629"/>
                  </a:lnTo>
                  <a:lnTo>
                    <a:pt x="53" y="1758"/>
                  </a:lnTo>
                  <a:lnTo>
                    <a:pt x="130" y="1861"/>
                  </a:lnTo>
                  <a:lnTo>
                    <a:pt x="208" y="1965"/>
                  </a:lnTo>
                  <a:lnTo>
                    <a:pt x="311" y="2042"/>
                  </a:lnTo>
                  <a:lnTo>
                    <a:pt x="440" y="2120"/>
                  </a:lnTo>
                  <a:lnTo>
                    <a:pt x="569" y="2146"/>
                  </a:lnTo>
                  <a:lnTo>
                    <a:pt x="699" y="2171"/>
                  </a:lnTo>
                  <a:lnTo>
                    <a:pt x="1939" y="2171"/>
                  </a:lnTo>
                  <a:lnTo>
                    <a:pt x="2068" y="2146"/>
                  </a:lnTo>
                  <a:lnTo>
                    <a:pt x="2197" y="2120"/>
                  </a:lnTo>
                  <a:lnTo>
                    <a:pt x="2326" y="2042"/>
                  </a:lnTo>
                  <a:lnTo>
                    <a:pt x="2430" y="1965"/>
                  </a:lnTo>
                  <a:lnTo>
                    <a:pt x="2507" y="1861"/>
                  </a:lnTo>
                  <a:lnTo>
                    <a:pt x="2559" y="1758"/>
                  </a:lnTo>
                  <a:lnTo>
                    <a:pt x="2611" y="1629"/>
                  </a:lnTo>
                  <a:lnTo>
                    <a:pt x="2637" y="1474"/>
                  </a:lnTo>
                  <a:lnTo>
                    <a:pt x="2637" y="699"/>
                  </a:lnTo>
                  <a:lnTo>
                    <a:pt x="2611" y="544"/>
                  </a:lnTo>
                  <a:lnTo>
                    <a:pt x="2559" y="440"/>
                  </a:lnTo>
                  <a:lnTo>
                    <a:pt x="2507" y="311"/>
                  </a:lnTo>
                  <a:lnTo>
                    <a:pt x="2430" y="208"/>
                  </a:lnTo>
                  <a:lnTo>
                    <a:pt x="2326" y="130"/>
                  </a:lnTo>
                  <a:lnTo>
                    <a:pt x="2197" y="53"/>
                  </a:lnTo>
                  <a:lnTo>
                    <a:pt x="2068" y="27"/>
                  </a:lnTo>
                  <a:lnTo>
                    <a:pt x="19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83;p71">
            <a:extLst>
              <a:ext uri="{FF2B5EF4-FFF2-40B4-BE49-F238E27FC236}">
                <a16:creationId xmlns:a16="http://schemas.microsoft.com/office/drawing/2014/main" id="{B7DAE8B6-5994-94BB-2496-5050A6761EC7}"/>
              </a:ext>
            </a:extLst>
          </p:cNvPr>
          <p:cNvSpPr/>
          <p:nvPr/>
        </p:nvSpPr>
        <p:spPr>
          <a:xfrm>
            <a:off x="6836876" y="2376727"/>
            <a:ext cx="388900" cy="388900"/>
          </a:xfrm>
          <a:custGeom>
            <a:avLst/>
            <a:gdLst/>
            <a:ahLst/>
            <a:cxnLst/>
            <a:rect l="l" t="t" r="r" b="b"/>
            <a:pathLst>
              <a:path w="15556" h="15556" extrusionOk="0">
                <a:moveTo>
                  <a:pt x="957" y="543"/>
                </a:moveTo>
                <a:lnTo>
                  <a:pt x="1060" y="569"/>
                </a:lnTo>
                <a:lnTo>
                  <a:pt x="1680" y="776"/>
                </a:lnTo>
                <a:lnTo>
                  <a:pt x="1629" y="1008"/>
                </a:lnTo>
                <a:lnTo>
                  <a:pt x="1525" y="1189"/>
                </a:lnTo>
                <a:lnTo>
                  <a:pt x="1422" y="1344"/>
                </a:lnTo>
                <a:lnTo>
                  <a:pt x="1293" y="1474"/>
                </a:lnTo>
                <a:lnTo>
                  <a:pt x="1138" y="1551"/>
                </a:lnTo>
                <a:lnTo>
                  <a:pt x="1009" y="1629"/>
                </a:lnTo>
                <a:lnTo>
                  <a:pt x="802" y="1680"/>
                </a:lnTo>
                <a:lnTo>
                  <a:pt x="595" y="1008"/>
                </a:lnTo>
                <a:lnTo>
                  <a:pt x="595" y="931"/>
                </a:lnTo>
                <a:lnTo>
                  <a:pt x="595" y="828"/>
                </a:lnTo>
                <a:lnTo>
                  <a:pt x="647" y="724"/>
                </a:lnTo>
                <a:lnTo>
                  <a:pt x="699" y="647"/>
                </a:lnTo>
                <a:lnTo>
                  <a:pt x="828" y="569"/>
                </a:lnTo>
                <a:lnTo>
                  <a:pt x="957" y="543"/>
                </a:lnTo>
                <a:close/>
                <a:moveTo>
                  <a:pt x="2120" y="905"/>
                </a:moveTo>
                <a:lnTo>
                  <a:pt x="3360" y="1344"/>
                </a:lnTo>
                <a:lnTo>
                  <a:pt x="4135" y="1603"/>
                </a:lnTo>
                <a:lnTo>
                  <a:pt x="4058" y="2895"/>
                </a:lnTo>
                <a:lnTo>
                  <a:pt x="4032" y="3101"/>
                </a:lnTo>
                <a:lnTo>
                  <a:pt x="3954" y="3308"/>
                </a:lnTo>
                <a:lnTo>
                  <a:pt x="3851" y="3489"/>
                </a:lnTo>
                <a:lnTo>
                  <a:pt x="3696" y="3670"/>
                </a:lnTo>
                <a:lnTo>
                  <a:pt x="3541" y="3799"/>
                </a:lnTo>
                <a:lnTo>
                  <a:pt x="3360" y="3928"/>
                </a:lnTo>
                <a:lnTo>
                  <a:pt x="3153" y="4006"/>
                </a:lnTo>
                <a:lnTo>
                  <a:pt x="2921" y="4032"/>
                </a:lnTo>
                <a:lnTo>
                  <a:pt x="1577" y="4135"/>
                </a:lnTo>
                <a:lnTo>
                  <a:pt x="1345" y="3386"/>
                </a:lnTo>
                <a:lnTo>
                  <a:pt x="957" y="2120"/>
                </a:lnTo>
                <a:lnTo>
                  <a:pt x="1112" y="2068"/>
                </a:lnTo>
                <a:lnTo>
                  <a:pt x="1293" y="1990"/>
                </a:lnTo>
                <a:lnTo>
                  <a:pt x="1448" y="1887"/>
                </a:lnTo>
                <a:lnTo>
                  <a:pt x="1629" y="1758"/>
                </a:lnTo>
                <a:lnTo>
                  <a:pt x="1784" y="1603"/>
                </a:lnTo>
                <a:lnTo>
                  <a:pt x="1939" y="1422"/>
                </a:lnTo>
                <a:lnTo>
                  <a:pt x="2042" y="1189"/>
                </a:lnTo>
                <a:lnTo>
                  <a:pt x="2120" y="905"/>
                </a:lnTo>
                <a:close/>
                <a:moveTo>
                  <a:pt x="4574" y="1964"/>
                </a:moveTo>
                <a:lnTo>
                  <a:pt x="12894" y="10285"/>
                </a:lnTo>
                <a:lnTo>
                  <a:pt x="12584" y="10595"/>
                </a:lnTo>
                <a:lnTo>
                  <a:pt x="4523" y="2533"/>
                </a:lnTo>
                <a:lnTo>
                  <a:pt x="4574" y="1964"/>
                </a:lnTo>
                <a:close/>
                <a:moveTo>
                  <a:pt x="4471" y="3127"/>
                </a:moveTo>
                <a:lnTo>
                  <a:pt x="12249" y="10905"/>
                </a:lnTo>
                <a:lnTo>
                  <a:pt x="10905" y="12274"/>
                </a:lnTo>
                <a:lnTo>
                  <a:pt x="3102" y="4471"/>
                </a:lnTo>
                <a:lnTo>
                  <a:pt x="3360" y="4419"/>
                </a:lnTo>
                <a:lnTo>
                  <a:pt x="3593" y="4316"/>
                </a:lnTo>
                <a:lnTo>
                  <a:pt x="3799" y="4187"/>
                </a:lnTo>
                <a:lnTo>
                  <a:pt x="4006" y="4006"/>
                </a:lnTo>
                <a:lnTo>
                  <a:pt x="4161" y="3825"/>
                </a:lnTo>
                <a:lnTo>
                  <a:pt x="4316" y="3618"/>
                </a:lnTo>
                <a:lnTo>
                  <a:pt x="4419" y="3386"/>
                </a:lnTo>
                <a:lnTo>
                  <a:pt x="4471" y="3127"/>
                </a:lnTo>
                <a:close/>
                <a:moveTo>
                  <a:pt x="2507" y="4523"/>
                </a:moveTo>
                <a:lnTo>
                  <a:pt x="10595" y="12584"/>
                </a:lnTo>
                <a:lnTo>
                  <a:pt x="10259" y="12920"/>
                </a:lnTo>
                <a:lnTo>
                  <a:pt x="1913" y="4574"/>
                </a:lnTo>
                <a:lnTo>
                  <a:pt x="2507" y="4523"/>
                </a:lnTo>
                <a:close/>
                <a:moveTo>
                  <a:pt x="13566" y="10362"/>
                </a:moveTo>
                <a:lnTo>
                  <a:pt x="13618" y="10388"/>
                </a:lnTo>
                <a:lnTo>
                  <a:pt x="13876" y="10646"/>
                </a:lnTo>
                <a:lnTo>
                  <a:pt x="13902" y="10698"/>
                </a:lnTo>
                <a:lnTo>
                  <a:pt x="13902" y="10750"/>
                </a:lnTo>
                <a:lnTo>
                  <a:pt x="13902" y="10801"/>
                </a:lnTo>
                <a:lnTo>
                  <a:pt x="13876" y="10853"/>
                </a:lnTo>
                <a:lnTo>
                  <a:pt x="13825" y="10905"/>
                </a:lnTo>
                <a:lnTo>
                  <a:pt x="10827" y="13902"/>
                </a:lnTo>
                <a:lnTo>
                  <a:pt x="10776" y="13928"/>
                </a:lnTo>
                <a:lnTo>
                  <a:pt x="10672" y="13928"/>
                </a:lnTo>
                <a:lnTo>
                  <a:pt x="10621" y="13902"/>
                </a:lnTo>
                <a:lnTo>
                  <a:pt x="10362" y="13644"/>
                </a:lnTo>
                <a:lnTo>
                  <a:pt x="10336" y="13592"/>
                </a:lnTo>
                <a:lnTo>
                  <a:pt x="10336" y="13540"/>
                </a:lnTo>
                <a:lnTo>
                  <a:pt x="10336" y="13489"/>
                </a:lnTo>
                <a:lnTo>
                  <a:pt x="10362" y="13437"/>
                </a:lnTo>
                <a:lnTo>
                  <a:pt x="13411" y="10388"/>
                </a:lnTo>
                <a:lnTo>
                  <a:pt x="13463" y="10362"/>
                </a:lnTo>
                <a:close/>
                <a:moveTo>
                  <a:pt x="13980" y="11370"/>
                </a:moveTo>
                <a:lnTo>
                  <a:pt x="14832" y="12222"/>
                </a:lnTo>
                <a:lnTo>
                  <a:pt x="14884" y="12300"/>
                </a:lnTo>
                <a:lnTo>
                  <a:pt x="14936" y="12377"/>
                </a:lnTo>
                <a:lnTo>
                  <a:pt x="14962" y="12481"/>
                </a:lnTo>
                <a:lnTo>
                  <a:pt x="14962" y="12558"/>
                </a:lnTo>
                <a:lnTo>
                  <a:pt x="14962" y="12662"/>
                </a:lnTo>
                <a:lnTo>
                  <a:pt x="14936" y="12765"/>
                </a:lnTo>
                <a:lnTo>
                  <a:pt x="14884" y="12843"/>
                </a:lnTo>
                <a:lnTo>
                  <a:pt x="14832" y="12920"/>
                </a:lnTo>
                <a:lnTo>
                  <a:pt x="12894" y="14858"/>
                </a:lnTo>
                <a:lnTo>
                  <a:pt x="12817" y="14910"/>
                </a:lnTo>
                <a:lnTo>
                  <a:pt x="12739" y="14961"/>
                </a:lnTo>
                <a:lnTo>
                  <a:pt x="12636" y="14987"/>
                </a:lnTo>
                <a:lnTo>
                  <a:pt x="12455" y="14987"/>
                </a:lnTo>
                <a:lnTo>
                  <a:pt x="12352" y="14961"/>
                </a:lnTo>
                <a:lnTo>
                  <a:pt x="12274" y="14910"/>
                </a:lnTo>
                <a:lnTo>
                  <a:pt x="12197" y="14858"/>
                </a:lnTo>
                <a:lnTo>
                  <a:pt x="11344" y="14005"/>
                </a:lnTo>
                <a:lnTo>
                  <a:pt x="13980" y="11370"/>
                </a:lnTo>
                <a:close/>
                <a:moveTo>
                  <a:pt x="12481" y="1"/>
                </a:moveTo>
                <a:lnTo>
                  <a:pt x="12300" y="78"/>
                </a:lnTo>
                <a:lnTo>
                  <a:pt x="12145" y="156"/>
                </a:lnTo>
                <a:lnTo>
                  <a:pt x="11990" y="285"/>
                </a:lnTo>
                <a:lnTo>
                  <a:pt x="7753" y="4523"/>
                </a:lnTo>
                <a:lnTo>
                  <a:pt x="4523" y="1267"/>
                </a:lnTo>
                <a:lnTo>
                  <a:pt x="4445" y="1215"/>
                </a:lnTo>
                <a:lnTo>
                  <a:pt x="3515" y="905"/>
                </a:lnTo>
                <a:lnTo>
                  <a:pt x="1215" y="130"/>
                </a:lnTo>
                <a:lnTo>
                  <a:pt x="1112" y="104"/>
                </a:lnTo>
                <a:lnTo>
                  <a:pt x="983" y="78"/>
                </a:lnTo>
                <a:lnTo>
                  <a:pt x="879" y="104"/>
                </a:lnTo>
                <a:lnTo>
                  <a:pt x="776" y="104"/>
                </a:lnTo>
                <a:lnTo>
                  <a:pt x="673" y="156"/>
                </a:lnTo>
                <a:lnTo>
                  <a:pt x="569" y="182"/>
                </a:lnTo>
                <a:lnTo>
                  <a:pt x="466" y="259"/>
                </a:lnTo>
                <a:lnTo>
                  <a:pt x="363" y="337"/>
                </a:lnTo>
                <a:lnTo>
                  <a:pt x="311" y="414"/>
                </a:lnTo>
                <a:lnTo>
                  <a:pt x="234" y="518"/>
                </a:lnTo>
                <a:lnTo>
                  <a:pt x="156" y="724"/>
                </a:lnTo>
                <a:lnTo>
                  <a:pt x="130" y="931"/>
                </a:lnTo>
                <a:lnTo>
                  <a:pt x="156" y="1034"/>
                </a:lnTo>
                <a:lnTo>
                  <a:pt x="182" y="1163"/>
                </a:lnTo>
                <a:lnTo>
                  <a:pt x="905" y="3541"/>
                </a:lnTo>
                <a:lnTo>
                  <a:pt x="1190" y="4445"/>
                </a:lnTo>
                <a:lnTo>
                  <a:pt x="1241" y="4548"/>
                </a:lnTo>
                <a:lnTo>
                  <a:pt x="4497" y="7778"/>
                </a:lnTo>
                <a:lnTo>
                  <a:pt x="285" y="11990"/>
                </a:lnTo>
                <a:lnTo>
                  <a:pt x="156" y="12145"/>
                </a:lnTo>
                <a:lnTo>
                  <a:pt x="78" y="12300"/>
                </a:lnTo>
                <a:lnTo>
                  <a:pt x="27" y="12481"/>
                </a:lnTo>
                <a:lnTo>
                  <a:pt x="1" y="12662"/>
                </a:lnTo>
                <a:lnTo>
                  <a:pt x="27" y="12843"/>
                </a:lnTo>
                <a:lnTo>
                  <a:pt x="78" y="13023"/>
                </a:lnTo>
                <a:lnTo>
                  <a:pt x="156" y="13204"/>
                </a:lnTo>
                <a:lnTo>
                  <a:pt x="285" y="13333"/>
                </a:lnTo>
                <a:lnTo>
                  <a:pt x="2197" y="15271"/>
                </a:lnTo>
                <a:lnTo>
                  <a:pt x="2352" y="15375"/>
                </a:lnTo>
                <a:lnTo>
                  <a:pt x="2507" y="15478"/>
                </a:lnTo>
                <a:lnTo>
                  <a:pt x="2688" y="15530"/>
                </a:lnTo>
                <a:lnTo>
                  <a:pt x="2869" y="15556"/>
                </a:lnTo>
                <a:lnTo>
                  <a:pt x="3076" y="15530"/>
                </a:lnTo>
                <a:lnTo>
                  <a:pt x="3257" y="15478"/>
                </a:lnTo>
                <a:lnTo>
                  <a:pt x="3412" y="15375"/>
                </a:lnTo>
                <a:lnTo>
                  <a:pt x="3541" y="15271"/>
                </a:lnTo>
                <a:lnTo>
                  <a:pt x="7158" y="11654"/>
                </a:lnTo>
                <a:lnTo>
                  <a:pt x="7210" y="11576"/>
                </a:lnTo>
                <a:lnTo>
                  <a:pt x="7236" y="11499"/>
                </a:lnTo>
                <a:lnTo>
                  <a:pt x="7210" y="11396"/>
                </a:lnTo>
                <a:lnTo>
                  <a:pt x="7158" y="11318"/>
                </a:lnTo>
                <a:lnTo>
                  <a:pt x="7107" y="11266"/>
                </a:lnTo>
                <a:lnTo>
                  <a:pt x="6926" y="11266"/>
                </a:lnTo>
                <a:lnTo>
                  <a:pt x="6848" y="11318"/>
                </a:lnTo>
                <a:lnTo>
                  <a:pt x="3231" y="14935"/>
                </a:lnTo>
                <a:lnTo>
                  <a:pt x="3153" y="15013"/>
                </a:lnTo>
                <a:lnTo>
                  <a:pt x="3076" y="15039"/>
                </a:lnTo>
                <a:lnTo>
                  <a:pt x="2972" y="15091"/>
                </a:lnTo>
                <a:lnTo>
                  <a:pt x="2792" y="15091"/>
                </a:lnTo>
                <a:lnTo>
                  <a:pt x="2688" y="15039"/>
                </a:lnTo>
                <a:lnTo>
                  <a:pt x="2611" y="15013"/>
                </a:lnTo>
                <a:lnTo>
                  <a:pt x="2533" y="14935"/>
                </a:lnTo>
                <a:lnTo>
                  <a:pt x="595" y="13023"/>
                </a:lnTo>
                <a:lnTo>
                  <a:pt x="544" y="12946"/>
                </a:lnTo>
                <a:lnTo>
                  <a:pt x="492" y="12843"/>
                </a:lnTo>
                <a:lnTo>
                  <a:pt x="466" y="12765"/>
                </a:lnTo>
                <a:lnTo>
                  <a:pt x="466" y="12662"/>
                </a:lnTo>
                <a:lnTo>
                  <a:pt x="466" y="12584"/>
                </a:lnTo>
                <a:lnTo>
                  <a:pt x="492" y="12481"/>
                </a:lnTo>
                <a:lnTo>
                  <a:pt x="544" y="12403"/>
                </a:lnTo>
                <a:lnTo>
                  <a:pt x="595" y="12326"/>
                </a:lnTo>
                <a:lnTo>
                  <a:pt x="1293" y="11628"/>
                </a:lnTo>
                <a:lnTo>
                  <a:pt x="1939" y="12274"/>
                </a:lnTo>
                <a:lnTo>
                  <a:pt x="2016" y="12326"/>
                </a:lnTo>
                <a:lnTo>
                  <a:pt x="2197" y="12326"/>
                </a:lnTo>
                <a:lnTo>
                  <a:pt x="2275" y="12274"/>
                </a:lnTo>
                <a:lnTo>
                  <a:pt x="2326" y="12197"/>
                </a:lnTo>
                <a:lnTo>
                  <a:pt x="2326" y="12093"/>
                </a:lnTo>
                <a:lnTo>
                  <a:pt x="2326" y="12016"/>
                </a:lnTo>
                <a:lnTo>
                  <a:pt x="2275" y="11938"/>
                </a:lnTo>
                <a:lnTo>
                  <a:pt x="1629" y="11292"/>
                </a:lnTo>
                <a:lnTo>
                  <a:pt x="2068" y="10853"/>
                </a:lnTo>
                <a:lnTo>
                  <a:pt x="2326" y="11111"/>
                </a:lnTo>
                <a:lnTo>
                  <a:pt x="2404" y="11163"/>
                </a:lnTo>
                <a:lnTo>
                  <a:pt x="2585" y="11163"/>
                </a:lnTo>
                <a:lnTo>
                  <a:pt x="2662" y="11111"/>
                </a:lnTo>
                <a:lnTo>
                  <a:pt x="2714" y="11034"/>
                </a:lnTo>
                <a:lnTo>
                  <a:pt x="2714" y="10956"/>
                </a:lnTo>
                <a:lnTo>
                  <a:pt x="2714" y="10853"/>
                </a:lnTo>
                <a:lnTo>
                  <a:pt x="2662" y="10775"/>
                </a:lnTo>
                <a:lnTo>
                  <a:pt x="2404" y="10517"/>
                </a:lnTo>
                <a:lnTo>
                  <a:pt x="2843" y="10078"/>
                </a:lnTo>
                <a:lnTo>
                  <a:pt x="3102" y="10336"/>
                </a:lnTo>
                <a:lnTo>
                  <a:pt x="3179" y="10388"/>
                </a:lnTo>
                <a:lnTo>
                  <a:pt x="3257" y="10414"/>
                </a:lnTo>
                <a:lnTo>
                  <a:pt x="3360" y="10388"/>
                </a:lnTo>
                <a:lnTo>
                  <a:pt x="3438" y="10336"/>
                </a:lnTo>
                <a:lnTo>
                  <a:pt x="3463" y="10259"/>
                </a:lnTo>
                <a:lnTo>
                  <a:pt x="3489" y="10181"/>
                </a:lnTo>
                <a:lnTo>
                  <a:pt x="3463" y="10104"/>
                </a:lnTo>
                <a:lnTo>
                  <a:pt x="3438" y="10026"/>
                </a:lnTo>
                <a:lnTo>
                  <a:pt x="3153" y="9742"/>
                </a:lnTo>
                <a:lnTo>
                  <a:pt x="3618" y="9303"/>
                </a:lnTo>
                <a:lnTo>
                  <a:pt x="4264" y="9949"/>
                </a:lnTo>
                <a:lnTo>
                  <a:pt x="4342" y="10000"/>
                </a:lnTo>
                <a:lnTo>
                  <a:pt x="4419" y="10026"/>
                </a:lnTo>
                <a:lnTo>
                  <a:pt x="4497" y="10000"/>
                </a:lnTo>
                <a:lnTo>
                  <a:pt x="4574" y="9949"/>
                </a:lnTo>
                <a:lnTo>
                  <a:pt x="4626" y="9871"/>
                </a:lnTo>
                <a:lnTo>
                  <a:pt x="4652" y="9794"/>
                </a:lnTo>
                <a:lnTo>
                  <a:pt x="4626" y="9716"/>
                </a:lnTo>
                <a:lnTo>
                  <a:pt x="4574" y="9639"/>
                </a:lnTo>
                <a:lnTo>
                  <a:pt x="3928" y="8993"/>
                </a:lnTo>
                <a:lnTo>
                  <a:pt x="4368" y="8527"/>
                </a:lnTo>
                <a:lnTo>
                  <a:pt x="4652" y="8812"/>
                </a:lnTo>
                <a:lnTo>
                  <a:pt x="4729" y="8838"/>
                </a:lnTo>
                <a:lnTo>
                  <a:pt x="4807" y="8863"/>
                </a:lnTo>
                <a:lnTo>
                  <a:pt x="4884" y="8838"/>
                </a:lnTo>
                <a:lnTo>
                  <a:pt x="4962" y="8812"/>
                </a:lnTo>
                <a:lnTo>
                  <a:pt x="5014" y="8734"/>
                </a:lnTo>
                <a:lnTo>
                  <a:pt x="5040" y="8631"/>
                </a:lnTo>
                <a:lnTo>
                  <a:pt x="5014" y="8553"/>
                </a:lnTo>
                <a:lnTo>
                  <a:pt x="4962" y="8476"/>
                </a:lnTo>
                <a:lnTo>
                  <a:pt x="4704" y="8217"/>
                </a:lnTo>
                <a:lnTo>
                  <a:pt x="4807" y="8114"/>
                </a:lnTo>
                <a:lnTo>
                  <a:pt x="9949" y="13256"/>
                </a:lnTo>
                <a:lnTo>
                  <a:pt x="9923" y="13333"/>
                </a:lnTo>
                <a:lnTo>
                  <a:pt x="9897" y="13437"/>
                </a:lnTo>
                <a:lnTo>
                  <a:pt x="9871" y="13618"/>
                </a:lnTo>
                <a:lnTo>
                  <a:pt x="9897" y="13721"/>
                </a:lnTo>
                <a:lnTo>
                  <a:pt x="9923" y="13799"/>
                </a:lnTo>
                <a:lnTo>
                  <a:pt x="9975" y="13876"/>
                </a:lnTo>
                <a:lnTo>
                  <a:pt x="10052" y="13954"/>
                </a:lnTo>
                <a:lnTo>
                  <a:pt x="10311" y="14212"/>
                </a:lnTo>
                <a:lnTo>
                  <a:pt x="10388" y="14290"/>
                </a:lnTo>
                <a:lnTo>
                  <a:pt x="10491" y="14341"/>
                </a:lnTo>
                <a:lnTo>
                  <a:pt x="10595" y="14393"/>
                </a:lnTo>
                <a:lnTo>
                  <a:pt x="10724" y="14393"/>
                </a:lnTo>
                <a:lnTo>
                  <a:pt x="10879" y="14367"/>
                </a:lnTo>
                <a:lnTo>
                  <a:pt x="11008" y="14315"/>
                </a:lnTo>
                <a:lnTo>
                  <a:pt x="11861" y="15168"/>
                </a:lnTo>
                <a:lnTo>
                  <a:pt x="12016" y="15297"/>
                </a:lnTo>
                <a:lnTo>
                  <a:pt x="12197" y="15375"/>
                </a:lnTo>
                <a:lnTo>
                  <a:pt x="12352" y="15426"/>
                </a:lnTo>
                <a:lnTo>
                  <a:pt x="12533" y="15452"/>
                </a:lnTo>
                <a:lnTo>
                  <a:pt x="12739" y="15426"/>
                </a:lnTo>
                <a:lnTo>
                  <a:pt x="12894" y="15375"/>
                </a:lnTo>
                <a:lnTo>
                  <a:pt x="13075" y="15297"/>
                </a:lnTo>
                <a:lnTo>
                  <a:pt x="13230" y="15168"/>
                </a:lnTo>
                <a:lnTo>
                  <a:pt x="15142" y="13256"/>
                </a:lnTo>
                <a:lnTo>
                  <a:pt x="15272" y="13101"/>
                </a:lnTo>
                <a:lnTo>
                  <a:pt x="15349" y="12946"/>
                </a:lnTo>
                <a:lnTo>
                  <a:pt x="15401" y="12765"/>
                </a:lnTo>
                <a:lnTo>
                  <a:pt x="15427" y="12558"/>
                </a:lnTo>
                <a:lnTo>
                  <a:pt x="15401" y="12377"/>
                </a:lnTo>
                <a:lnTo>
                  <a:pt x="15349" y="12197"/>
                </a:lnTo>
                <a:lnTo>
                  <a:pt x="15272" y="12042"/>
                </a:lnTo>
                <a:lnTo>
                  <a:pt x="15142" y="11887"/>
                </a:lnTo>
                <a:lnTo>
                  <a:pt x="14290" y="11034"/>
                </a:lnTo>
                <a:lnTo>
                  <a:pt x="14341" y="10905"/>
                </a:lnTo>
                <a:lnTo>
                  <a:pt x="14367" y="10750"/>
                </a:lnTo>
                <a:lnTo>
                  <a:pt x="14367" y="10620"/>
                </a:lnTo>
                <a:lnTo>
                  <a:pt x="14316" y="10517"/>
                </a:lnTo>
                <a:lnTo>
                  <a:pt x="14264" y="10414"/>
                </a:lnTo>
                <a:lnTo>
                  <a:pt x="14186" y="10336"/>
                </a:lnTo>
                <a:lnTo>
                  <a:pt x="13928" y="10078"/>
                </a:lnTo>
                <a:lnTo>
                  <a:pt x="13851" y="10000"/>
                </a:lnTo>
                <a:lnTo>
                  <a:pt x="13747" y="9949"/>
                </a:lnTo>
                <a:lnTo>
                  <a:pt x="13644" y="9923"/>
                </a:lnTo>
                <a:lnTo>
                  <a:pt x="13515" y="9897"/>
                </a:lnTo>
                <a:lnTo>
                  <a:pt x="13360" y="9923"/>
                </a:lnTo>
                <a:lnTo>
                  <a:pt x="13230" y="9974"/>
                </a:lnTo>
                <a:lnTo>
                  <a:pt x="8088" y="4833"/>
                </a:lnTo>
                <a:lnTo>
                  <a:pt x="8218" y="4678"/>
                </a:lnTo>
                <a:lnTo>
                  <a:pt x="8502" y="4962"/>
                </a:lnTo>
                <a:lnTo>
                  <a:pt x="8554" y="5013"/>
                </a:lnTo>
                <a:lnTo>
                  <a:pt x="8734" y="5013"/>
                </a:lnTo>
                <a:lnTo>
                  <a:pt x="8812" y="4962"/>
                </a:lnTo>
                <a:lnTo>
                  <a:pt x="8864" y="4884"/>
                </a:lnTo>
                <a:lnTo>
                  <a:pt x="8889" y="4781"/>
                </a:lnTo>
                <a:lnTo>
                  <a:pt x="8864" y="4703"/>
                </a:lnTo>
                <a:lnTo>
                  <a:pt x="8812" y="4626"/>
                </a:lnTo>
                <a:lnTo>
                  <a:pt x="8554" y="4367"/>
                </a:lnTo>
                <a:lnTo>
                  <a:pt x="8993" y="3928"/>
                </a:lnTo>
                <a:lnTo>
                  <a:pt x="9639" y="4574"/>
                </a:lnTo>
                <a:lnTo>
                  <a:pt x="9716" y="4626"/>
                </a:lnTo>
                <a:lnTo>
                  <a:pt x="9897" y="4626"/>
                </a:lnTo>
                <a:lnTo>
                  <a:pt x="9975" y="4574"/>
                </a:lnTo>
                <a:lnTo>
                  <a:pt x="10026" y="4497"/>
                </a:lnTo>
                <a:lnTo>
                  <a:pt x="10026" y="4393"/>
                </a:lnTo>
                <a:lnTo>
                  <a:pt x="10026" y="4316"/>
                </a:lnTo>
                <a:lnTo>
                  <a:pt x="9975" y="4238"/>
                </a:lnTo>
                <a:lnTo>
                  <a:pt x="9329" y="3592"/>
                </a:lnTo>
                <a:lnTo>
                  <a:pt x="9768" y="3153"/>
                </a:lnTo>
                <a:lnTo>
                  <a:pt x="10026" y="3411"/>
                </a:lnTo>
                <a:lnTo>
                  <a:pt x="10104" y="3463"/>
                </a:lnTo>
                <a:lnTo>
                  <a:pt x="10181" y="3489"/>
                </a:lnTo>
                <a:lnTo>
                  <a:pt x="10285" y="3463"/>
                </a:lnTo>
                <a:lnTo>
                  <a:pt x="10362" y="3411"/>
                </a:lnTo>
                <a:lnTo>
                  <a:pt x="10414" y="3334"/>
                </a:lnTo>
                <a:lnTo>
                  <a:pt x="10414" y="3256"/>
                </a:lnTo>
                <a:lnTo>
                  <a:pt x="10414" y="3153"/>
                </a:lnTo>
                <a:lnTo>
                  <a:pt x="10362" y="3101"/>
                </a:lnTo>
                <a:lnTo>
                  <a:pt x="10078" y="2817"/>
                </a:lnTo>
                <a:lnTo>
                  <a:pt x="10543" y="2378"/>
                </a:lnTo>
                <a:lnTo>
                  <a:pt x="10802" y="2636"/>
                </a:lnTo>
                <a:lnTo>
                  <a:pt x="10879" y="2688"/>
                </a:lnTo>
                <a:lnTo>
                  <a:pt x="10957" y="2714"/>
                </a:lnTo>
                <a:lnTo>
                  <a:pt x="11060" y="2688"/>
                </a:lnTo>
                <a:lnTo>
                  <a:pt x="11112" y="2636"/>
                </a:lnTo>
                <a:lnTo>
                  <a:pt x="11163" y="2559"/>
                </a:lnTo>
                <a:lnTo>
                  <a:pt x="11189" y="2481"/>
                </a:lnTo>
                <a:lnTo>
                  <a:pt x="11163" y="2404"/>
                </a:lnTo>
                <a:lnTo>
                  <a:pt x="11112" y="2326"/>
                </a:lnTo>
                <a:lnTo>
                  <a:pt x="10853" y="2068"/>
                </a:lnTo>
                <a:lnTo>
                  <a:pt x="11318" y="1603"/>
                </a:lnTo>
                <a:lnTo>
                  <a:pt x="11964" y="2249"/>
                </a:lnTo>
                <a:lnTo>
                  <a:pt x="12042" y="2300"/>
                </a:lnTo>
                <a:lnTo>
                  <a:pt x="12119" y="2326"/>
                </a:lnTo>
                <a:lnTo>
                  <a:pt x="12197" y="2300"/>
                </a:lnTo>
                <a:lnTo>
                  <a:pt x="12274" y="2249"/>
                </a:lnTo>
                <a:lnTo>
                  <a:pt x="12326" y="2171"/>
                </a:lnTo>
                <a:lnTo>
                  <a:pt x="12352" y="2094"/>
                </a:lnTo>
                <a:lnTo>
                  <a:pt x="12326" y="2016"/>
                </a:lnTo>
                <a:lnTo>
                  <a:pt x="12274" y="1939"/>
                </a:lnTo>
                <a:lnTo>
                  <a:pt x="11628" y="1293"/>
                </a:lnTo>
                <a:lnTo>
                  <a:pt x="12326" y="595"/>
                </a:lnTo>
                <a:lnTo>
                  <a:pt x="12404" y="543"/>
                </a:lnTo>
                <a:lnTo>
                  <a:pt x="12481" y="492"/>
                </a:lnTo>
                <a:lnTo>
                  <a:pt x="12584" y="466"/>
                </a:lnTo>
                <a:lnTo>
                  <a:pt x="12688" y="440"/>
                </a:lnTo>
                <a:lnTo>
                  <a:pt x="12765" y="466"/>
                </a:lnTo>
                <a:lnTo>
                  <a:pt x="12869" y="492"/>
                </a:lnTo>
                <a:lnTo>
                  <a:pt x="12946" y="518"/>
                </a:lnTo>
                <a:lnTo>
                  <a:pt x="13024" y="595"/>
                </a:lnTo>
                <a:lnTo>
                  <a:pt x="14962" y="2507"/>
                </a:lnTo>
                <a:lnTo>
                  <a:pt x="15013" y="2585"/>
                </a:lnTo>
                <a:lnTo>
                  <a:pt x="15065" y="2688"/>
                </a:lnTo>
                <a:lnTo>
                  <a:pt x="15091" y="2765"/>
                </a:lnTo>
                <a:lnTo>
                  <a:pt x="15091" y="2869"/>
                </a:lnTo>
                <a:lnTo>
                  <a:pt x="15091" y="2972"/>
                </a:lnTo>
                <a:lnTo>
                  <a:pt x="15065" y="3050"/>
                </a:lnTo>
                <a:lnTo>
                  <a:pt x="15013" y="3153"/>
                </a:lnTo>
                <a:lnTo>
                  <a:pt x="14936" y="3231"/>
                </a:lnTo>
                <a:lnTo>
                  <a:pt x="11292" y="6874"/>
                </a:lnTo>
                <a:lnTo>
                  <a:pt x="11241" y="6951"/>
                </a:lnTo>
                <a:lnTo>
                  <a:pt x="11241" y="7029"/>
                </a:lnTo>
                <a:lnTo>
                  <a:pt x="11241" y="7132"/>
                </a:lnTo>
                <a:lnTo>
                  <a:pt x="11292" y="7184"/>
                </a:lnTo>
                <a:lnTo>
                  <a:pt x="11370" y="7236"/>
                </a:lnTo>
                <a:lnTo>
                  <a:pt x="11473" y="7261"/>
                </a:lnTo>
                <a:lnTo>
                  <a:pt x="11551" y="7236"/>
                </a:lnTo>
                <a:lnTo>
                  <a:pt x="11628" y="7184"/>
                </a:lnTo>
                <a:lnTo>
                  <a:pt x="15272" y="3541"/>
                </a:lnTo>
                <a:lnTo>
                  <a:pt x="15401" y="3386"/>
                </a:lnTo>
                <a:lnTo>
                  <a:pt x="15478" y="3231"/>
                </a:lnTo>
                <a:lnTo>
                  <a:pt x="15530" y="3050"/>
                </a:lnTo>
                <a:lnTo>
                  <a:pt x="15556" y="2869"/>
                </a:lnTo>
                <a:lnTo>
                  <a:pt x="15530" y="2688"/>
                </a:lnTo>
                <a:lnTo>
                  <a:pt x="15478" y="2507"/>
                </a:lnTo>
                <a:lnTo>
                  <a:pt x="15401" y="2352"/>
                </a:lnTo>
                <a:lnTo>
                  <a:pt x="15272" y="2197"/>
                </a:lnTo>
                <a:lnTo>
                  <a:pt x="13360" y="259"/>
                </a:lnTo>
                <a:lnTo>
                  <a:pt x="13205" y="156"/>
                </a:lnTo>
                <a:lnTo>
                  <a:pt x="13050" y="52"/>
                </a:lnTo>
                <a:lnTo>
                  <a:pt x="128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35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r>
              <a:rPr lang="en-US" dirty="0"/>
              <a:t>Ex. upload</a:t>
            </a:r>
            <a:r>
              <a:rPr lang="en" dirty="0"/>
              <a:t> </a:t>
            </a:r>
            <a:r>
              <a:rPr lang="en-US" sz="2800" dirty="0">
                <a:solidFill>
                  <a:schemeClr val="lt1"/>
                </a:solidFill>
                <a:latin typeface="Lato"/>
                <a:ea typeface="Lato"/>
                <a:cs typeface="Lato"/>
                <a:sym typeface="Lato"/>
              </a:rPr>
              <a:t>images using the web interface</a:t>
            </a:r>
            <a:endParaRPr dirty="0"/>
          </a:p>
        </p:txBody>
      </p:sp>
      <p:pic>
        <p:nvPicPr>
          <p:cNvPr id="2803" name="Google Shape;2803;p63"/>
          <p:cNvPicPr preferRelativeResize="0"/>
          <p:nvPr/>
        </p:nvPicPr>
        <p:blipFill rotWithShape="1">
          <a:blip r:embed="rId3"/>
          <a:srcRect l="340" r="2106"/>
          <a:stretch/>
        </p:blipFill>
        <p:spPr>
          <a:xfrm>
            <a:off x="1655425" y="1172512"/>
            <a:ext cx="5559191" cy="3327000"/>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152491" y="3741750"/>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1613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r>
              <a:rPr lang="en-US" dirty="0"/>
              <a:t>Ex. annotating</a:t>
            </a:r>
            <a:r>
              <a:rPr lang="en" dirty="0"/>
              <a:t> </a:t>
            </a:r>
            <a:r>
              <a:rPr lang="en-US" sz="2800" dirty="0">
                <a:solidFill>
                  <a:schemeClr val="lt1"/>
                </a:solidFill>
                <a:latin typeface="Lato"/>
                <a:ea typeface="Lato"/>
                <a:cs typeface="Lato"/>
                <a:sym typeface="Lato"/>
              </a:rPr>
              <a:t>images</a:t>
            </a:r>
            <a:endParaRPr dirty="0"/>
          </a:p>
        </p:txBody>
      </p:sp>
      <p:pic>
        <p:nvPicPr>
          <p:cNvPr id="2803" name="Google Shape;2803;p63"/>
          <p:cNvPicPr preferRelativeResize="0"/>
          <p:nvPr/>
        </p:nvPicPr>
        <p:blipFill rotWithShape="1">
          <a:blip r:embed="rId3"/>
          <a:srcRect l="208" r="158"/>
          <a:stretch/>
        </p:blipFill>
        <p:spPr>
          <a:xfrm>
            <a:off x="1375425" y="1197575"/>
            <a:ext cx="6525123" cy="3327000"/>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152491" y="3741750"/>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6961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615"/>
        <p:cNvGrpSpPr/>
        <p:nvPr/>
      </p:nvGrpSpPr>
      <p:grpSpPr>
        <a:xfrm>
          <a:off x="0" y="0"/>
          <a:ext cx="0" cy="0"/>
          <a:chOff x="0" y="0"/>
          <a:chExt cx="0" cy="0"/>
        </a:xfrm>
      </p:grpSpPr>
      <p:sp>
        <p:nvSpPr>
          <p:cNvPr id="2616" name="Google Shape;2616;p57"/>
          <p:cNvSpPr/>
          <p:nvPr/>
        </p:nvSpPr>
        <p:spPr>
          <a:xfrm>
            <a:off x="3403800" y="1521181"/>
            <a:ext cx="2336400" cy="23364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797850" y="1852446"/>
            <a:ext cx="1548300" cy="15483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t>
            </a:r>
            <a:r>
              <a:rPr lang="en" dirty="0"/>
              <a:t>reprocessing </a:t>
            </a:r>
            <a:r>
              <a:rPr lang="en" dirty="0">
                <a:latin typeface="Nunito Sans"/>
                <a:ea typeface="Nunito Sans"/>
                <a:cs typeface="Nunito Sans"/>
                <a:sym typeface="Nunito Sans"/>
              </a:rPr>
              <a:t>&amp; augmentation</a:t>
            </a:r>
            <a:endParaRPr dirty="0">
              <a:latin typeface="Nunito Sans"/>
              <a:ea typeface="Nunito Sans"/>
              <a:cs typeface="Nunito Sans"/>
              <a:sym typeface="Nunito Sans"/>
            </a:endParaRPr>
          </a:p>
        </p:txBody>
      </p:sp>
      <p:sp>
        <p:nvSpPr>
          <p:cNvPr id="2621" name="Google Shape;2621;p57"/>
          <p:cNvSpPr txBox="1"/>
          <p:nvPr/>
        </p:nvSpPr>
        <p:spPr>
          <a:xfrm>
            <a:off x="6278094" y="2326656"/>
            <a:ext cx="17913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1"/>
                </a:solidFill>
                <a:latin typeface="Lato"/>
                <a:ea typeface="Lato"/>
                <a:cs typeface="Lato"/>
                <a:sym typeface="Lato"/>
              </a:rPr>
              <a:t>augmentation</a:t>
            </a:r>
            <a:endParaRPr sz="2000" b="1" dirty="0">
              <a:solidFill>
                <a:schemeClr val="lt1"/>
              </a:solidFill>
              <a:latin typeface="Lato"/>
              <a:ea typeface="Lato"/>
              <a:cs typeface="Lato"/>
              <a:sym typeface="Lato"/>
            </a:endParaRPr>
          </a:p>
        </p:txBody>
      </p:sp>
      <p:sp>
        <p:nvSpPr>
          <p:cNvPr id="2622" name="Google Shape;2622;p57"/>
          <p:cNvSpPr txBox="1"/>
          <p:nvPr/>
        </p:nvSpPr>
        <p:spPr>
          <a:xfrm>
            <a:off x="6278094" y="2649916"/>
            <a:ext cx="2509290" cy="148317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Brightness</a:t>
            </a:r>
          </a:p>
          <a:p>
            <a:pPr marL="285750" lvl="0" indent="-285750" algn="l"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Blur</a:t>
            </a:r>
          </a:p>
          <a:p>
            <a:pPr marL="285750" lvl="0" indent="-285750" algn="l"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Noise</a:t>
            </a:r>
          </a:p>
          <a:p>
            <a:pPr marL="285750" lvl="0" indent="-285750" algn="l"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Bounding-box blur</a:t>
            </a:r>
          </a:p>
          <a:p>
            <a:pPr marL="285750" lvl="0" indent="-285750" algn="l"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Bounding-box noise</a:t>
            </a:r>
          </a:p>
        </p:txBody>
      </p:sp>
      <p:sp>
        <p:nvSpPr>
          <p:cNvPr id="2623" name="Google Shape;2623;p57"/>
          <p:cNvSpPr txBox="1"/>
          <p:nvPr/>
        </p:nvSpPr>
        <p:spPr>
          <a:xfrm>
            <a:off x="996696" y="2326656"/>
            <a:ext cx="1869210" cy="22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lt1"/>
                </a:solidFill>
                <a:latin typeface="Lato"/>
                <a:ea typeface="Lato"/>
                <a:cs typeface="Lato"/>
                <a:sym typeface="Lato"/>
              </a:rPr>
              <a:t>preprocessing</a:t>
            </a:r>
            <a:endParaRPr sz="2000" b="1" dirty="0">
              <a:solidFill>
                <a:schemeClr val="lt1"/>
              </a:solidFill>
              <a:latin typeface="Lato"/>
              <a:ea typeface="Lato"/>
              <a:cs typeface="Lato"/>
              <a:sym typeface="Lato"/>
            </a:endParaRPr>
          </a:p>
        </p:txBody>
      </p:sp>
      <p:sp>
        <p:nvSpPr>
          <p:cNvPr id="2624" name="Google Shape;2624;p57"/>
          <p:cNvSpPr txBox="1"/>
          <p:nvPr/>
        </p:nvSpPr>
        <p:spPr>
          <a:xfrm>
            <a:off x="1074606" y="2659060"/>
            <a:ext cx="1791300" cy="4023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R</a:t>
            </a:r>
            <a:r>
              <a:rPr lang="en" sz="1600" dirty="0">
                <a:solidFill>
                  <a:schemeClr val="lt1"/>
                </a:solidFill>
                <a:latin typeface="Lato"/>
                <a:ea typeface="Lato"/>
                <a:cs typeface="Lato"/>
                <a:sym typeface="Lato"/>
              </a:rPr>
              <a:t>esize</a:t>
            </a:r>
          </a:p>
          <a:p>
            <a:pPr marL="285750" lvl="0" indent="-285750" rtl="0">
              <a:spcBef>
                <a:spcPts val="0"/>
              </a:spcBef>
              <a:spcAft>
                <a:spcPts val="0"/>
              </a:spcAft>
              <a:buClr>
                <a:schemeClr val="bg1"/>
              </a:buClr>
              <a:buFont typeface="Arial" panose="020B0604020202020204" pitchFamily="34" charset="0"/>
              <a:buChar char="•"/>
            </a:pPr>
            <a:r>
              <a:rPr lang="en-US" sz="1600" dirty="0">
                <a:solidFill>
                  <a:schemeClr val="lt1"/>
                </a:solidFill>
                <a:latin typeface="Lato"/>
                <a:ea typeface="Lato"/>
                <a:cs typeface="Lato"/>
                <a:sym typeface="Lato"/>
              </a:rPr>
              <a:t>A</a:t>
            </a:r>
            <a:r>
              <a:rPr lang="en" sz="1600" dirty="0">
                <a:solidFill>
                  <a:schemeClr val="lt1"/>
                </a:solidFill>
                <a:latin typeface="Lato"/>
                <a:ea typeface="Lato"/>
                <a:cs typeface="Lato"/>
                <a:sym typeface="Lato"/>
              </a:rPr>
              <a:t>uto-orient</a:t>
            </a:r>
            <a:endParaRPr lang="en-US" sz="1600" dirty="0">
              <a:solidFill>
                <a:schemeClr val="lt1"/>
              </a:solidFill>
              <a:latin typeface="Lato"/>
              <a:ea typeface="Lato"/>
              <a:cs typeface="Lato"/>
              <a:sym typeface="Lato"/>
            </a:endParaRPr>
          </a:p>
        </p:txBody>
      </p:sp>
      <p:sp>
        <p:nvSpPr>
          <p:cNvPr id="2657" name="Google Shape;2657;p57"/>
          <p:cNvSpPr/>
          <p:nvPr/>
        </p:nvSpPr>
        <p:spPr>
          <a:xfrm>
            <a:off x="3094497" y="2434570"/>
            <a:ext cx="509700" cy="5097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1</a:t>
            </a:r>
            <a:endParaRPr/>
          </a:p>
        </p:txBody>
      </p:sp>
      <p:sp>
        <p:nvSpPr>
          <p:cNvPr id="2658" name="Google Shape;2658;p57"/>
          <p:cNvSpPr/>
          <p:nvPr/>
        </p:nvSpPr>
        <p:spPr>
          <a:xfrm>
            <a:off x="5539803" y="2434570"/>
            <a:ext cx="509700" cy="509700"/>
          </a:xfrm>
          <a:prstGeom prst="ellipse">
            <a:avLst/>
          </a:prstGeom>
          <a:solidFill>
            <a:schemeClr val="dk2"/>
          </a:solidFill>
          <a:ln w="9525" cap="flat" cmpd="sng">
            <a:solidFill>
              <a:schemeClr val="dk2"/>
            </a:solidFill>
            <a:prstDash val="solid"/>
            <a:round/>
            <a:headEnd type="none" w="sm" len="sm"/>
            <a:tailEnd type="none" w="sm" len="sm"/>
          </a:ln>
          <a:effectLst>
            <a:outerShdw dist="85725" dir="36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Nunito Sans"/>
                <a:sym typeface="Nunito Sans"/>
              </a:rPr>
              <a:t>2</a:t>
            </a:r>
            <a:endParaRPr dirty="0"/>
          </a:p>
        </p:txBody>
      </p:sp>
      <p:grpSp>
        <p:nvGrpSpPr>
          <p:cNvPr id="2" name="Google Shape;2831;p63">
            <a:extLst>
              <a:ext uri="{FF2B5EF4-FFF2-40B4-BE49-F238E27FC236}">
                <a16:creationId xmlns:a16="http://schemas.microsoft.com/office/drawing/2014/main" id="{EC36CE3F-B7D0-F779-8D39-990A35307F00}"/>
              </a:ext>
            </a:extLst>
          </p:cNvPr>
          <p:cNvGrpSpPr/>
          <p:nvPr/>
        </p:nvGrpSpPr>
        <p:grpSpPr>
          <a:xfrm>
            <a:off x="3982146" y="2179896"/>
            <a:ext cx="1179708" cy="958327"/>
            <a:chOff x="6932925" y="2718925"/>
            <a:chExt cx="388875" cy="315900"/>
          </a:xfrm>
        </p:grpSpPr>
        <p:sp>
          <p:nvSpPr>
            <p:cNvPr id="3" name="Google Shape;2832;p63">
              <a:extLst>
                <a:ext uri="{FF2B5EF4-FFF2-40B4-BE49-F238E27FC236}">
                  <a16:creationId xmlns:a16="http://schemas.microsoft.com/office/drawing/2014/main" id="{F14DD83D-E950-6738-A076-EBB68F73251B}"/>
                </a:ext>
              </a:extLst>
            </p:cNvPr>
            <p:cNvSpPr/>
            <p:nvPr/>
          </p:nvSpPr>
          <p:spPr>
            <a:xfrm>
              <a:off x="6932925" y="2762200"/>
              <a:ext cx="203500" cy="203500"/>
            </a:xfrm>
            <a:custGeom>
              <a:avLst/>
              <a:gdLst/>
              <a:ahLst/>
              <a:cxnLst/>
              <a:rect l="l" t="t" r="r" b="b"/>
              <a:pathLst>
                <a:path w="8140" h="8140" extrusionOk="0">
                  <a:moveTo>
                    <a:pt x="4289" y="465"/>
                  </a:moveTo>
                  <a:lnTo>
                    <a:pt x="4341" y="491"/>
                  </a:lnTo>
                  <a:lnTo>
                    <a:pt x="4367" y="543"/>
                  </a:lnTo>
                  <a:lnTo>
                    <a:pt x="4367" y="620"/>
                  </a:lnTo>
                  <a:lnTo>
                    <a:pt x="4393" y="775"/>
                  </a:lnTo>
                  <a:lnTo>
                    <a:pt x="4419" y="930"/>
                  </a:lnTo>
                  <a:lnTo>
                    <a:pt x="4470" y="1060"/>
                  </a:lnTo>
                  <a:lnTo>
                    <a:pt x="4548" y="1189"/>
                  </a:lnTo>
                  <a:lnTo>
                    <a:pt x="4651" y="1292"/>
                  </a:lnTo>
                  <a:lnTo>
                    <a:pt x="4754" y="1396"/>
                  </a:lnTo>
                  <a:lnTo>
                    <a:pt x="4884" y="1473"/>
                  </a:lnTo>
                  <a:lnTo>
                    <a:pt x="5013" y="1551"/>
                  </a:lnTo>
                  <a:lnTo>
                    <a:pt x="5194" y="1628"/>
                  </a:lnTo>
                  <a:lnTo>
                    <a:pt x="5323" y="1680"/>
                  </a:lnTo>
                  <a:lnTo>
                    <a:pt x="5478" y="1706"/>
                  </a:lnTo>
                  <a:lnTo>
                    <a:pt x="5633" y="1706"/>
                  </a:lnTo>
                  <a:lnTo>
                    <a:pt x="5762" y="1680"/>
                  </a:lnTo>
                  <a:lnTo>
                    <a:pt x="5917" y="1654"/>
                  </a:lnTo>
                  <a:lnTo>
                    <a:pt x="6046" y="1602"/>
                  </a:lnTo>
                  <a:lnTo>
                    <a:pt x="6176" y="1525"/>
                  </a:lnTo>
                  <a:lnTo>
                    <a:pt x="6305" y="1421"/>
                  </a:lnTo>
                  <a:lnTo>
                    <a:pt x="6356" y="1370"/>
                  </a:lnTo>
                  <a:lnTo>
                    <a:pt x="6408" y="1344"/>
                  </a:lnTo>
                  <a:lnTo>
                    <a:pt x="6460" y="1370"/>
                  </a:lnTo>
                  <a:lnTo>
                    <a:pt x="6796" y="1680"/>
                  </a:lnTo>
                  <a:lnTo>
                    <a:pt x="6796" y="1731"/>
                  </a:lnTo>
                  <a:lnTo>
                    <a:pt x="6796" y="1783"/>
                  </a:lnTo>
                  <a:lnTo>
                    <a:pt x="6718" y="1861"/>
                  </a:lnTo>
                  <a:lnTo>
                    <a:pt x="6641" y="1964"/>
                  </a:lnTo>
                  <a:lnTo>
                    <a:pt x="6563" y="2093"/>
                  </a:lnTo>
                  <a:lnTo>
                    <a:pt x="6486" y="2222"/>
                  </a:lnTo>
                  <a:lnTo>
                    <a:pt x="6460" y="2377"/>
                  </a:lnTo>
                  <a:lnTo>
                    <a:pt x="6434" y="2532"/>
                  </a:lnTo>
                  <a:lnTo>
                    <a:pt x="6460" y="2662"/>
                  </a:lnTo>
                  <a:lnTo>
                    <a:pt x="6486" y="2817"/>
                  </a:lnTo>
                  <a:lnTo>
                    <a:pt x="6537" y="2972"/>
                  </a:lnTo>
                  <a:lnTo>
                    <a:pt x="6589" y="3127"/>
                  </a:lnTo>
                  <a:lnTo>
                    <a:pt x="6667" y="3282"/>
                  </a:lnTo>
                  <a:lnTo>
                    <a:pt x="6744" y="3385"/>
                  </a:lnTo>
                  <a:lnTo>
                    <a:pt x="6847" y="3514"/>
                  </a:lnTo>
                  <a:lnTo>
                    <a:pt x="6977" y="3592"/>
                  </a:lnTo>
                  <a:lnTo>
                    <a:pt x="7080" y="3669"/>
                  </a:lnTo>
                  <a:lnTo>
                    <a:pt x="7235" y="3721"/>
                  </a:lnTo>
                  <a:lnTo>
                    <a:pt x="7364" y="3773"/>
                  </a:lnTo>
                  <a:lnTo>
                    <a:pt x="7597" y="3773"/>
                  </a:lnTo>
                  <a:lnTo>
                    <a:pt x="7648" y="3799"/>
                  </a:lnTo>
                  <a:lnTo>
                    <a:pt x="7674" y="3850"/>
                  </a:lnTo>
                  <a:lnTo>
                    <a:pt x="7674" y="4315"/>
                  </a:lnTo>
                  <a:lnTo>
                    <a:pt x="7648" y="4367"/>
                  </a:lnTo>
                  <a:lnTo>
                    <a:pt x="7597" y="4393"/>
                  </a:lnTo>
                  <a:lnTo>
                    <a:pt x="7364" y="4393"/>
                  </a:lnTo>
                  <a:lnTo>
                    <a:pt x="7235" y="4419"/>
                  </a:lnTo>
                  <a:lnTo>
                    <a:pt x="7080" y="4496"/>
                  </a:lnTo>
                  <a:lnTo>
                    <a:pt x="6977" y="4548"/>
                  </a:lnTo>
                  <a:lnTo>
                    <a:pt x="6847" y="4651"/>
                  </a:lnTo>
                  <a:lnTo>
                    <a:pt x="6744" y="4755"/>
                  </a:lnTo>
                  <a:lnTo>
                    <a:pt x="6667" y="4884"/>
                  </a:lnTo>
                  <a:lnTo>
                    <a:pt x="6589" y="5039"/>
                  </a:lnTo>
                  <a:lnTo>
                    <a:pt x="6537" y="5194"/>
                  </a:lnTo>
                  <a:lnTo>
                    <a:pt x="6486" y="5349"/>
                  </a:lnTo>
                  <a:lnTo>
                    <a:pt x="6460" y="5478"/>
                  </a:lnTo>
                  <a:lnTo>
                    <a:pt x="6434" y="5633"/>
                  </a:lnTo>
                  <a:lnTo>
                    <a:pt x="6460" y="5788"/>
                  </a:lnTo>
                  <a:lnTo>
                    <a:pt x="6486" y="5917"/>
                  </a:lnTo>
                  <a:lnTo>
                    <a:pt x="6563" y="6072"/>
                  </a:lnTo>
                  <a:lnTo>
                    <a:pt x="6641" y="6202"/>
                  </a:lnTo>
                  <a:lnTo>
                    <a:pt x="6718" y="6305"/>
                  </a:lnTo>
                  <a:lnTo>
                    <a:pt x="6796" y="6357"/>
                  </a:lnTo>
                  <a:lnTo>
                    <a:pt x="6796" y="6408"/>
                  </a:lnTo>
                  <a:lnTo>
                    <a:pt x="6796" y="6486"/>
                  </a:lnTo>
                  <a:lnTo>
                    <a:pt x="6460" y="6796"/>
                  </a:lnTo>
                  <a:lnTo>
                    <a:pt x="6408" y="6822"/>
                  </a:lnTo>
                  <a:lnTo>
                    <a:pt x="6356" y="6796"/>
                  </a:lnTo>
                  <a:lnTo>
                    <a:pt x="6305" y="6744"/>
                  </a:lnTo>
                  <a:lnTo>
                    <a:pt x="6176" y="6641"/>
                  </a:lnTo>
                  <a:lnTo>
                    <a:pt x="6046" y="6563"/>
                  </a:lnTo>
                  <a:lnTo>
                    <a:pt x="5917" y="6512"/>
                  </a:lnTo>
                  <a:lnTo>
                    <a:pt x="5762" y="6460"/>
                  </a:lnTo>
                  <a:lnTo>
                    <a:pt x="5478" y="6460"/>
                  </a:lnTo>
                  <a:lnTo>
                    <a:pt x="5323" y="6486"/>
                  </a:lnTo>
                  <a:lnTo>
                    <a:pt x="5194" y="6537"/>
                  </a:lnTo>
                  <a:lnTo>
                    <a:pt x="5013" y="6615"/>
                  </a:lnTo>
                  <a:lnTo>
                    <a:pt x="4884" y="6667"/>
                  </a:lnTo>
                  <a:lnTo>
                    <a:pt x="4754" y="6770"/>
                  </a:lnTo>
                  <a:lnTo>
                    <a:pt x="4651" y="6848"/>
                  </a:lnTo>
                  <a:lnTo>
                    <a:pt x="4548" y="6977"/>
                  </a:lnTo>
                  <a:lnTo>
                    <a:pt x="4470" y="7106"/>
                  </a:lnTo>
                  <a:lnTo>
                    <a:pt x="4419" y="7235"/>
                  </a:lnTo>
                  <a:lnTo>
                    <a:pt x="4393" y="7390"/>
                  </a:lnTo>
                  <a:lnTo>
                    <a:pt x="4367" y="7545"/>
                  </a:lnTo>
                  <a:lnTo>
                    <a:pt x="4367" y="7623"/>
                  </a:lnTo>
                  <a:lnTo>
                    <a:pt x="4341" y="7674"/>
                  </a:lnTo>
                  <a:lnTo>
                    <a:pt x="4289" y="7700"/>
                  </a:lnTo>
                  <a:lnTo>
                    <a:pt x="3850" y="7700"/>
                  </a:lnTo>
                  <a:lnTo>
                    <a:pt x="3798" y="7674"/>
                  </a:lnTo>
                  <a:lnTo>
                    <a:pt x="3773" y="7623"/>
                  </a:lnTo>
                  <a:lnTo>
                    <a:pt x="3773" y="7545"/>
                  </a:lnTo>
                  <a:lnTo>
                    <a:pt x="3747" y="7390"/>
                  </a:lnTo>
                  <a:lnTo>
                    <a:pt x="3721" y="7235"/>
                  </a:lnTo>
                  <a:lnTo>
                    <a:pt x="3669" y="7106"/>
                  </a:lnTo>
                  <a:lnTo>
                    <a:pt x="3592" y="6977"/>
                  </a:lnTo>
                  <a:lnTo>
                    <a:pt x="3488" y="6848"/>
                  </a:lnTo>
                  <a:lnTo>
                    <a:pt x="3385" y="6770"/>
                  </a:lnTo>
                  <a:lnTo>
                    <a:pt x="3256" y="6667"/>
                  </a:lnTo>
                  <a:lnTo>
                    <a:pt x="3127" y="6615"/>
                  </a:lnTo>
                  <a:lnTo>
                    <a:pt x="2946" y="6537"/>
                  </a:lnTo>
                  <a:lnTo>
                    <a:pt x="2739" y="6486"/>
                  </a:lnTo>
                  <a:lnTo>
                    <a:pt x="2532" y="6460"/>
                  </a:lnTo>
                  <a:lnTo>
                    <a:pt x="2351" y="6460"/>
                  </a:lnTo>
                  <a:lnTo>
                    <a:pt x="2171" y="6537"/>
                  </a:lnTo>
                  <a:lnTo>
                    <a:pt x="1990" y="6615"/>
                  </a:lnTo>
                  <a:lnTo>
                    <a:pt x="1835" y="6744"/>
                  </a:lnTo>
                  <a:lnTo>
                    <a:pt x="1783" y="6796"/>
                  </a:lnTo>
                  <a:lnTo>
                    <a:pt x="1731" y="6822"/>
                  </a:lnTo>
                  <a:lnTo>
                    <a:pt x="1680" y="6796"/>
                  </a:lnTo>
                  <a:lnTo>
                    <a:pt x="1344" y="6486"/>
                  </a:lnTo>
                  <a:lnTo>
                    <a:pt x="1318" y="6408"/>
                  </a:lnTo>
                  <a:lnTo>
                    <a:pt x="1344" y="6357"/>
                  </a:lnTo>
                  <a:lnTo>
                    <a:pt x="1395" y="6305"/>
                  </a:lnTo>
                  <a:lnTo>
                    <a:pt x="1499" y="6202"/>
                  </a:lnTo>
                  <a:lnTo>
                    <a:pt x="1576" y="6072"/>
                  </a:lnTo>
                  <a:lnTo>
                    <a:pt x="1654" y="5917"/>
                  </a:lnTo>
                  <a:lnTo>
                    <a:pt x="1680" y="5788"/>
                  </a:lnTo>
                  <a:lnTo>
                    <a:pt x="1705" y="5633"/>
                  </a:lnTo>
                  <a:lnTo>
                    <a:pt x="1680" y="5478"/>
                  </a:lnTo>
                  <a:lnTo>
                    <a:pt x="1654" y="5349"/>
                  </a:lnTo>
                  <a:lnTo>
                    <a:pt x="1602" y="5194"/>
                  </a:lnTo>
                  <a:lnTo>
                    <a:pt x="1525" y="5039"/>
                  </a:lnTo>
                  <a:lnTo>
                    <a:pt x="1473" y="4884"/>
                  </a:lnTo>
                  <a:lnTo>
                    <a:pt x="1395" y="4755"/>
                  </a:lnTo>
                  <a:lnTo>
                    <a:pt x="1292" y="4651"/>
                  </a:lnTo>
                  <a:lnTo>
                    <a:pt x="1163" y="4548"/>
                  </a:lnTo>
                  <a:lnTo>
                    <a:pt x="1034" y="4496"/>
                  </a:lnTo>
                  <a:lnTo>
                    <a:pt x="904" y="4419"/>
                  </a:lnTo>
                  <a:lnTo>
                    <a:pt x="749" y="4393"/>
                  </a:lnTo>
                  <a:lnTo>
                    <a:pt x="517" y="4393"/>
                  </a:lnTo>
                  <a:lnTo>
                    <a:pt x="465" y="4367"/>
                  </a:lnTo>
                  <a:lnTo>
                    <a:pt x="465" y="4315"/>
                  </a:lnTo>
                  <a:lnTo>
                    <a:pt x="465" y="3850"/>
                  </a:lnTo>
                  <a:lnTo>
                    <a:pt x="465" y="3799"/>
                  </a:lnTo>
                  <a:lnTo>
                    <a:pt x="517" y="3773"/>
                  </a:lnTo>
                  <a:lnTo>
                    <a:pt x="749" y="3773"/>
                  </a:lnTo>
                  <a:lnTo>
                    <a:pt x="904" y="3721"/>
                  </a:lnTo>
                  <a:lnTo>
                    <a:pt x="1034" y="3669"/>
                  </a:lnTo>
                  <a:lnTo>
                    <a:pt x="1163" y="3592"/>
                  </a:lnTo>
                  <a:lnTo>
                    <a:pt x="1292" y="3514"/>
                  </a:lnTo>
                  <a:lnTo>
                    <a:pt x="1395" y="3385"/>
                  </a:lnTo>
                  <a:lnTo>
                    <a:pt x="1473" y="3282"/>
                  </a:lnTo>
                  <a:lnTo>
                    <a:pt x="1525" y="3127"/>
                  </a:lnTo>
                  <a:lnTo>
                    <a:pt x="1602" y="2972"/>
                  </a:lnTo>
                  <a:lnTo>
                    <a:pt x="1654" y="2817"/>
                  </a:lnTo>
                  <a:lnTo>
                    <a:pt x="1680" y="2662"/>
                  </a:lnTo>
                  <a:lnTo>
                    <a:pt x="1705" y="2532"/>
                  </a:lnTo>
                  <a:lnTo>
                    <a:pt x="1680" y="2377"/>
                  </a:lnTo>
                  <a:lnTo>
                    <a:pt x="1654" y="2222"/>
                  </a:lnTo>
                  <a:lnTo>
                    <a:pt x="1576" y="2093"/>
                  </a:lnTo>
                  <a:lnTo>
                    <a:pt x="1499" y="1964"/>
                  </a:lnTo>
                  <a:lnTo>
                    <a:pt x="1395" y="1861"/>
                  </a:lnTo>
                  <a:lnTo>
                    <a:pt x="1344" y="1783"/>
                  </a:lnTo>
                  <a:lnTo>
                    <a:pt x="1318" y="1731"/>
                  </a:lnTo>
                  <a:lnTo>
                    <a:pt x="1344" y="1680"/>
                  </a:lnTo>
                  <a:lnTo>
                    <a:pt x="1680" y="1370"/>
                  </a:lnTo>
                  <a:lnTo>
                    <a:pt x="1731" y="1344"/>
                  </a:lnTo>
                  <a:lnTo>
                    <a:pt x="1783" y="1370"/>
                  </a:lnTo>
                  <a:lnTo>
                    <a:pt x="1835" y="1421"/>
                  </a:lnTo>
                  <a:lnTo>
                    <a:pt x="1964" y="1525"/>
                  </a:lnTo>
                  <a:lnTo>
                    <a:pt x="2093" y="1602"/>
                  </a:lnTo>
                  <a:lnTo>
                    <a:pt x="2222" y="1654"/>
                  </a:lnTo>
                  <a:lnTo>
                    <a:pt x="2351" y="1680"/>
                  </a:lnTo>
                  <a:lnTo>
                    <a:pt x="2506" y="1706"/>
                  </a:lnTo>
                  <a:lnTo>
                    <a:pt x="2662" y="1706"/>
                  </a:lnTo>
                  <a:lnTo>
                    <a:pt x="2817" y="1680"/>
                  </a:lnTo>
                  <a:lnTo>
                    <a:pt x="2946" y="1628"/>
                  </a:lnTo>
                  <a:lnTo>
                    <a:pt x="3127" y="1551"/>
                  </a:lnTo>
                  <a:lnTo>
                    <a:pt x="3256" y="1473"/>
                  </a:lnTo>
                  <a:lnTo>
                    <a:pt x="3385" y="1396"/>
                  </a:lnTo>
                  <a:lnTo>
                    <a:pt x="3488" y="1292"/>
                  </a:lnTo>
                  <a:lnTo>
                    <a:pt x="3592" y="1189"/>
                  </a:lnTo>
                  <a:lnTo>
                    <a:pt x="3669" y="1060"/>
                  </a:lnTo>
                  <a:lnTo>
                    <a:pt x="3721" y="930"/>
                  </a:lnTo>
                  <a:lnTo>
                    <a:pt x="3747" y="775"/>
                  </a:lnTo>
                  <a:lnTo>
                    <a:pt x="3773" y="620"/>
                  </a:lnTo>
                  <a:lnTo>
                    <a:pt x="3773" y="543"/>
                  </a:lnTo>
                  <a:lnTo>
                    <a:pt x="3798" y="491"/>
                  </a:lnTo>
                  <a:lnTo>
                    <a:pt x="3850" y="465"/>
                  </a:lnTo>
                  <a:close/>
                  <a:moveTo>
                    <a:pt x="3850" y="0"/>
                  </a:moveTo>
                  <a:lnTo>
                    <a:pt x="3721" y="26"/>
                  </a:lnTo>
                  <a:lnTo>
                    <a:pt x="3643" y="52"/>
                  </a:lnTo>
                  <a:lnTo>
                    <a:pt x="3540" y="104"/>
                  </a:lnTo>
                  <a:lnTo>
                    <a:pt x="3463" y="155"/>
                  </a:lnTo>
                  <a:lnTo>
                    <a:pt x="3411" y="233"/>
                  </a:lnTo>
                  <a:lnTo>
                    <a:pt x="3359" y="336"/>
                  </a:lnTo>
                  <a:lnTo>
                    <a:pt x="3307" y="440"/>
                  </a:lnTo>
                  <a:lnTo>
                    <a:pt x="3307" y="543"/>
                  </a:lnTo>
                  <a:lnTo>
                    <a:pt x="3307" y="620"/>
                  </a:lnTo>
                  <a:lnTo>
                    <a:pt x="3282" y="775"/>
                  </a:lnTo>
                  <a:lnTo>
                    <a:pt x="3204" y="930"/>
                  </a:lnTo>
                  <a:lnTo>
                    <a:pt x="3101" y="1034"/>
                  </a:lnTo>
                  <a:lnTo>
                    <a:pt x="2972" y="1111"/>
                  </a:lnTo>
                  <a:lnTo>
                    <a:pt x="2765" y="1215"/>
                  </a:lnTo>
                  <a:lnTo>
                    <a:pt x="2610" y="1241"/>
                  </a:lnTo>
                  <a:lnTo>
                    <a:pt x="2455" y="1241"/>
                  </a:lnTo>
                  <a:lnTo>
                    <a:pt x="2300" y="1189"/>
                  </a:lnTo>
                  <a:lnTo>
                    <a:pt x="2171" y="1086"/>
                  </a:lnTo>
                  <a:lnTo>
                    <a:pt x="2093" y="1034"/>
                  </a:lnTo>
                  <a:lnTo>
                    <a:pt x="2016" y="982"/>
                  </a:lnTo>
                  <a:lnTo>
                    <a:pt x="1938" y="930"/>
                  </a:lnTo>
                  <a:lnTo>
                    <a:pt x="1835" y="905"/>
                  </a:lnTo>
                  <a:lnTo>
                    <a:pt x="1731" y="879"/>
                  </a:lnTo>
                  <a:lnTo>
                    <a:pt x="1628" y="905"/>
                  </a:lnTo>
                  <a:lnTo>
                    <a:pt x="1525" y="930"/>
                  </a:lnTo>
                  <a:lnTo>
                    <a:pt x="1421" y="982"/>
                  </a:lnTo>
                  <a:lnTo>
                    <a:pt x="1344" y="1034"/>
                  </a:lnTo>
                  <a:lnTo>
                    <a:pt x="1034" y="1370"/>
                  </a:lnTo>
                  <a:lnTo>
                    <a:pt x="956" y="1447"/>
                  </a:lnTo>
                  <a:lnTo>
                    <a:pt x="904" y="1551"/>
                  </a:lnTo>
                  <a:lnTo>
                    <a:pt x="879" y="1628"/>
                  </a:lnTo>
                  <a:lnTo>
                    <a:pt x="879" y="1731"/>
                  </a:lnTo>
                  <a:lnTo>
                    <a:pt x="879" y="1835"/>
                  </a:lnTo>
                  <a:lnTo>
                    <a:pt x="904" y="1938"/>
                  </a:lnTo>
                  <a:lnTo>
                    <a:pt x="956" y="2042"/>
                  </a:lnTo>
                  <a:lnTo>
                    <a:pt x="1034" y="2119"/>
                  </a:lnTo>
                  <a:lnTo>
                    <a:pt x="1085" y="2171"/>
                  </a:lnTo>
                  <a:lnTo>
                    <a:pt x="1189" y="2300"/>
                  </a:lnTo>
                  <a:lnTo>
                    <a:pt x="1240" y="2455"/>
                  </a:lnTo>
                  <a:lnTo>
                    <a:pt x="1240" y="2610"/>
                  </a:lnTo>
                  <a:lnTo>
                    <a:pt x="1189" y="2765"/>
                  </a:lnTo>
                  <a:lnTo>
                    <a:pt x="1111" y="2972"/>
                  </a:lnTo>
                  <a:lnTo>
                    <a:pt x="1034" y="3127"/>
                  </a:lnTo>
                  <a:lnTo>
                    <a:pt x="904" y="3230"/>
                  </a:lnTo>
                  <a:lnTo>
                    <a:pt x="775" y="3308"/>
                  </a:lnTo>
                  <a:lnTo>
                    <a:pt x="517" y="3308"/>
                  </a:lnTo>
                  <a:lnTo>
                    <a:pt x="414" y="3333"/>
                  </a:lnTo>
                  <a:lnTo>
                    <a:pt x="310" y="3359"/>
                  </a:lnTo>
                  <a:lnTo>
                    <a:pt x="233" y="3411"/>
                  </a:lnTo>
                  <a:lnTo>
                    <a:pt x="155" y="3489"/>
                  </a:lnTo>
                  <a:lnTo>
                    <a:pt x="78" y="3566"/>
                  </a:lnTo>
                  <a:lnTo>
                    <a:pt x="52" y="3644"/>
                  </a:lnTo>
                  <a:lnTo>
                    <a:pt x="0" y="3747"/>
                  </a:lnTo>
                  <a:lnTo>
                    <a:pt x="0" y="3850"/>
                  </a:lnTo>
                  <a:lnTo>
                    <a:pt x="0" y="4315"/>
                  </a:lnTo>
                  <a:lnTo>
                    <a:pt x="0" y="4419"/>
                  </a:lnTo>
                  <a:lnTo>
                    <a:pt x="52" y="4522"/>
                  </a:lnTo>
                  <a:lnTo>
                    <a:pt x="78" y="4600"/>
                  </a:lnTo>
                  <a:lnTo>
                    <a:pt x="155" y="4677"/>
                  </a:lnTo>
                  <a:lnTo>
                    <a:pt x="233" y="4755"/>
                  </a:lnTo>
                  <a:lnTo>
                    <a:pt x="310" y="4806"/>
                  </a:lnTo>
                  <a:lnTo>
                    <a:pt x="414" y="4832"/>
                  </a:lnTo>
                  <a:lnTo>
                    <a:pt x="620" y="4832"/>
                  </a:lnTo>
                  <a:lnTo>
                    <a:pt x="775" y="4858"/>
                  </a:lnTo>
                  <a:lnTo>
                    <a:pt x="904" y="4935"/>
                  </a:lnTo>
                  <a:lnTo>
                    <a:pt x="1034" y="5039"/>
                  </a:lnTo>
                  <a:lnTo>
                    <a:pt x="1111" y="5194"/>
                  </a:lnTo>
                  <a:lnTo>
                    <a:pt x="1189" y="5375"/>
                  </a:lnTo>
                  <a:lnTo>
                    <a:pt x="1240" y="5556"/>
                  </a:lnTo>
                  <a:lnTo>
                    <a:pt x="1240" y="5711"/>
                  </a:lnTo>
                  <a:lnTo>
                    <a:pt x="1189" y="5866"/>
                  </a:lnTo>
                  <a:lnTo>
                    <a:pt x="1085" y="5995"/>
                  </a:lnTo>
                  <a:lnTo>
                    <a:pt x="1034" y="6047"/>
                  </a:lnTo>
                  <a:lnTo>
                    <a:pt x="956" y="6124"/>
                  </a:lnTo>
                  <a:lnTo>
                    <a:pt x="904" y="6227"/>
                  </a:lnTo>
                  <a:lnTo>
                    <a:pt x="879" y="6331"/>
                  </a:lnTo>
                  <a:lnTo>
                    <a:pt x="879" y="6408"/>
                  </a:lnTo>
                  <a:lnTo>
                    <a:pt x="879" y="6512"/>
                  </a:lnTo>
                  <a:lnTo>
                    <a:pt x="904" y="6615"/>
                  </a:lnTo>
                  <a:lnTo>
                    <a:pt x="956" y="6718"/>
                  </a:lnTo>
                  <a:lnTo>
                    <a:pt x="1034" y="6796"/>
                  </a:lnTo>
                  <a:lnTo>
                    <a:pt x="1344" y="7106"/>
                  </a:lnTo>
                  <a:lnTo>
                    <a:pt x="1421" y="7183"/>
                  </a:lnTo>
                  <a:lnTo>
                    <a:pt x="1525" y="7235"/>
                  </a:lnTo>
                  <a:lnTo>
                    <a:pt x="1628" y="7261"/>
                  </a:lnTo>
                  <a:lnTo>
                    <a:pt x="1731" y="7287"/>
                  </a:lnTo>
                  <a:lnTo>
                    <a:pt x="1835" y="7261"/>
                  </a:lnTo>
                  <a:lnTo>
                    <a:pt x="1938" y="7235"/>
                  </a:lnTo>
                  <a:lnTo>
                    <a:pt x="2016" y="7183"/>
                  </a:lnTo>
                  <a:lnTo>
                    <a:pt x="2093" y="7106"/>
                  </a:lnTo>
                  <a:lnTo>
                    <a:pt x="2171" y="7054"/>
                  </a:lnTo>
                  <a:lnTo>
                    <a:pt x="2300" y="6977"/>
                  </a:lnTo>
                  <a:lnTo>
                    <a:pt x="2455" y="6925"/>
                  </a:lnTo>
                  <a:lnTo>
                    <a:pt x="2610" y="6899"/>
                  </a:lnTo>
                  <a:lnTo>
                    <a:pt x="2765" y="6951"/>
                  </a:lnTo>
                  <a:lnTo>
                    <a:pt x="2972" y="7028"/>
                  </a:lnTo>
                  <a:lnTo>
                    <a:pt x="3101" y="7106"/>
                  </a:lnTo>
                  <a:lnTo>
                    <a:pt x="3204" y="7235"/>
                  </a:lnTo>
                  <a:lnTo>
                    <a:pt x="3282" y="7390"/>
                  </a:lnTo>
                  <a:lnTo>
                    <a:pt x="3307" y="7545"/>
                  </a:lnTo>
                  <a:lnTo>
                    <a:pt x="3307" y="7623"/>
                  </a:lnTo>
                  <a:lnTo>
                    <a:pt x="3307" y="7726"/>
                  </a:lnTo>
                  <a:lnTo>
                    <a:pt x="3359" y="7829"/>
                  </a:lnTo>
                  <a:lnTo>
                    <a:pt x="3411" y="7907"/>
                  </a:lnTo>
                  <a:lnTo>
                    <a:pt x="3463" y="7984"/>
                  </a:lnTo>
                  <a:lnTo>
                    <a:pt x="3540" y="8062"/>
                  </a:lnTo>
                  <a:lnTo>
                    <a:pt x="3643" y="8114"/>
                  </a:lnTo>
                  <a:lnTo>
                    <a:pt x="3721" y="8139"/>
                  </a:lnTo>
                  <a:lnTo>
                    <a:pt x="4393" y="8139"/>
                  </a:lnTo>
                  <a:lnTo>
                    <a:pt x="4496" y="8114"/>
                  </a:lnTo>
                  <a:lnTo>
                    <a:pt x="4599" y="8062"/>
                  </a:lnTo>
                  <a:lnTo>
                    <a:pt x="4677" y="7984"/>
                  </a:lnTo>
                  <a:lnTo>
                    <a:pt x="4729" y="7907"/>
                  </a:lnTo>
                  <a:lnTo>
                    <a:pt x="4780" y="7829"/>
                  </a:lnTo>
                  <a:lnTo>
                    <a:pt x="4806" y="7726"/>
                  </a:lnTo>
                  <a:lnTo>
                    <a:pt x="4832" y="7623"/>
                  </a:lnTo>
                  <a:lnTo>
                    <a:pt x="4832" y="7545"/>
                  </a:lnTo>
                  <a:lnTo>
                    <a:pt x="4858" y="7390"/>
                  </a:lnTo>
                  <a:lnTo>
                    <a:pt x="4935" y="7235"/>
                  </a:lnTo>
                  <a:lnTo>
                    <a:pt x="5039" y="7106"/>
                  </a:lnTo>
                  <a:lnTo>
                    <a:pt x="5168" y="7028"/>
                  </a:lnTo>
                  <a:lnTo>
                    <a:pt x="5375" y="6951"/>
                  </a:lnTo>
                  <a:lnTo>
                    <a:pt x="5530" y="6899"/>
                  </a:lnTo>
                  <a:lnTo>
                    <a:pt x="5685" y="6925"/>
                  </a:lnTo>
                  <a:lnTo>
                    <a:pt x="5840" y="6977"/>
                  </a:lnTo>
                  <a:lnTo>
                    <a:pt x="5969" y="7054"/>
                  </a:lnTo>
                  <a:lnTo>
                    <a:pt x="6021" y="7106"/>
                  </a:lnTo>
                  <a:lnTo>
                    <a:pt x="6124" y="7183"/>
                  </a:lnTo>
                  <a:lnTo>
                    <a:pt x="6201" y="7235"/>
                  </a:lnTo>
                  <a:lnTo>
                    <a:pt x="6305" y="7261"/>
                  </a:lnTo>
                  <a:lnTo>
                    <a:pt x="6408" y="7287"/>
                  </a:lnTo>
                  <a:lnTo>
                    <a:pt x="6511" y="7261"/>
                  </a:lnTo>
                  <a:lnTo>
                    <a:pt x="6615" y="7235"/>
                  </a:lnTo>
                  <a:lnTo>
                    <a:pt x="6692" y="7183"/>
                  </a:lnTo>
                  <a:lnTo>
                    <a:pt x="6796" y="7106"/>
                  </a:lnTo>
                  <a:lnTo>
                    <a:pt x="7106" y="6796"/>
                  </a:lnTo>
                  <a:lnTo>
                    <a:pt x="7183" y="6718"/>
                  </a:lnTo>
                  <a:lnTo>
                    <a:pt x="7235" y="6615"/>
                  </a:lnTo>
                  <a:lnTo>
                    <a:pt x="7261" y="6512"/>
                  </a:lnTo>
                  <a:lnTo>
                    <a:pt x="7261" y="6408"/>
                  </a:lnTo>
                  <a:lnTo>
                    <a:pt x="7261" y="6331"/>
                  </a:lnTo>
                  <a:lnTo>
                    <a:pt x="7235" y="6227"/>
                  </a:lnTo>
                  <a:lnTo>
                    <a:pt x="7183" y="6124"/>
                  </a:lnTo>
                  <a:lnTo>
                    <a:pt x="7106" y="6047"/>
                  </a:lnTo>
                  <a:lnTo>
                    <a:pt x="7054" y="5995"/>
                  </a:lnTo>
                  <a:lnTo>
                    <a:pt x="6951" y="5866"/>
                  </a:lnTo>
                  <a:lnTo>
                    <a:pt x="6899" y="5711"/>
                  </a:lnTo>
                  <a:lnTo>
                    <a:pt x="6899" y="5556"/>
                  </a:lnTo>
                  <a:lnTo>
                    <a:pt x="6951" y="5375"/>
                  </a:lnTo>
                  <a:lnTo>
                    <a:pt x="7028" y="5194"/>
                  </a:lnTo>
                  <a:lnTo>
                    <a:pt x="7106" y="5039"/>
                  </a:lnTo>
                  <a:lnTo>
                    <a:pt x="7235" y="4935"/>
                  </a:lnTo>
                  <a:lnTo>
                    <a:pt x="7364" y="4858"/>
                  </a:lnTo>
                  <a:lnTo>
                    <a:pt x="7519" y="4832"/>
                  </a:lnTo>
                  <a:lnTo>
                    <a:pt x="7726" y="4832"/>
                  </a:lnTo>
                  <a:lnTo>
                    <a:pt x="7803" y="4806"/>
                  </a:lnTo>
                  <a:lnTo>
                    <a:pt x="7907" y="4755"/>
                  </a:lnTo>
                  <a:lnTo>
                    <a:pt x="7984" y="4677"/>
                  </a:lnTo>
                  <a:lnTo>
                    <a:pt x="8036" y="4600"/>
                  </a:lnTo>
                  <a:lnTo>
                    <a:pt x="8088" y="4522"/>
                  </a:lnTo>
                  <a:lnTo>
                    <a:pt x="8139" y="4419"/>
                  </a:lnTo>
                  <a:lnTo>
                    <a:pt x="8139" y="4315"/>
                  </a:lnTo>
                  <a:lnTo>
                    <a:pt x="8139" y="3850"/>
                  </a:lnTo>
                  <a:lnTo>
                    <a:pt x="8139" y="3747"/>
                  </a:lnTo>
                  <a:lnTo>
                    <a:pt x="8088" y="3644"/>
                  </a:lnTo>
                  <a:lnTo>
                    <a:pt x="8036" y="3566"/>
                  </a:lnTo>
                  <a:lnTo>
                    <a:pt x="7984" y="3489"/>
                  </a:lnTo>
                  <a:lnTo>
                    <a:pt x="7907" y="3411"/>
                  </a:lnTo>
                  <a:lnTo>
                    <a:pt x="7803" y="3359"/>
                  </a:lnTo>
                  <a:lnTo>
                    <a:pt x="7726" y="3333"/>
                  </a:lnTo>
                  <a:lnTo>
                    <a:pt x="7597" y="3308"/>
                  </a:lnTo>
                  <a:lnTo>
                    <a:pt x="7364" y="3308"/>
                  </a:lnTo>
                  <a:lnTo>
                    <a:pt x="7235" y="3230"/>
                  </a:lnTo>
                  <a:lnTo>
                    <a:pt x="7106" y="3127"/>
                  </a:lnTo>
                  <a:lnTo>
                    <a:pt x="7028" y="2972"/>
                  </a:lnTo>
                  <a:lnTo>
                    <a:pt x="6951" y="2765"/>
                  </a:lnTo>
                  <a:lnTo>
                    <a:pt x="6899" y="2610"/>
                  </a:lnTo>
                  <a:lnTo>
                    <a:pt x="6899" y="2455"/>
                  </a:lnTo>
                  <a:lnTo>
                    <a:pt x="6951" y="2300"/>
                  </a:lnTo>
                  <a:lnTo>
                    <a:pt x="7054" y="2171"/>
                  </a:lnTo>
                  <a:lnTo>
                    <a:pt x="7106" y="2119"/>
                  </a:lnTo>
                  <a:lnTo>
                    <a:pt x="7183" y="2042"/>
                  </a:lnTo>
                  <a:lnTo>
                    <a:pt x="7235" y="1938"/>
                  </a:lnTo>
                  <a:lnTo>
                    <a:pt x="7261" y="1835"/>
                  </a:lnTo>
                  <a:lnTo>
                    <a:pt x="7261" y="1731"/>
                  </a:lnTo>
                  <a:lnTo>
                    <a:pt x="7261" y="1628"/>
                  </a:lnTo>
                  <a:lnTo>
                    <a:pt x="7235" y="1551"/>
                  </a:lnTo>
                  <a:lnTo>
                    <a:pt x="7183" y="1447"/>
                  </a:lnTo>
                  <a:lnTo>
                    <a:pt x="7106" y="1370"/>
                  </a:lnTo>
                  <a:lnTo>
                    <a:pt x="6796" y="1034"/>
                  </a:lnTo>
                  <a:lnTo>
                    <a:pt x="6692" y="982"/>
                  </a:lnTo>
                  <a:lnTo>
                    <a:pt x="6615" y="930"/>
                  </a:lnTo>
                  <a:lnTo>
                    <a:pt x="6511" y="905"/>
                  </a:lnTo>
                  <a:lnTo>
                    <a:pt x="6408" y="879"/>
                  </a:lnTo>
                  <a:lnTo>
                    <a:pt x="6305" y="905"/>
                  </a:lnTo>
                  <a:lnTo>
                    <a:pt x="6201" y="930"/>
                  </a:lnTo>
                  <a:lnTo>
                    <a:pt x="6124" y="982"/>
                  </a:lnTo>
                  <a:lnTo>
                    <a:pt x="6021" y="1034"/>
                  </a:lnTo>
                  <a:lnTo>
                    <a:pt x="5969" y="1086"/>
                  </a:lnTo>
                  <a:lnTo>
                    <a:pt x="5840" y="1189"/>
                  </a:lnTo>
                  <a:lnTo>
                    <a:pt x="5685" y="1241"/>
                  </a:lnTo>
                  <a:lnTo>
                    <a:pt x="5530" y="1241"/>
                  </a:lnTo>
                  <a:lnTo>
                    <a:pt x="5375" y="1215"/>
                  </a:lnTo>
                  <a:lnTo>
                    <a:pt x="5168" y="1111"/>
                  </a:lnTo>
                  <a:lnTo>
                    <a:pt x="5039" y="1034"/>
                  </a:lnTo>
                  <a:lnTo>
                    <a:pt x="4935" y="930"/>
                  </a:lnTo>
                  <a:lnTo>
                    <a:pt x="4858" y="775"/>
                  </a:lnTo>
                  <a:lnTo>
                    <a:pt x="4832" y="620"/>
                  </a:lnTo>
                  <a:lnTo>
                    <a:pt x="4832" y="543"/>
                  </a:lnTo>
                  <a:lnTo>
                    <a:pt x="4806" y="440"/>
                  </a:lnTo>
                  <a:lnTo>
                    <a:pt x="4780" y="336"/>
                  </a:lnTo>
                  <a:lnTo>
                    <a:pt x="4729" y="233"/>
                  </a:lnTo>
                  <a:lnTo>
                    <a:pt x="4677" y="155"/>
                  </a:lnTo>
                  <a:lnTo>
                    <a:pt x="4599" y="104"/>
                  </a:lnTo>
                  <a:lnTo>
                    <a:pt x="4496" y="52"/>
                  </a:lnTo>
                  <a:lnTo>
                    <a:pt x="4393" y="26"/>
                  </a:lnTo>
                  <a:lnTo>
                    <a:pt x="42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3;p63">
              <a:extLst>
                <a:ext uri="{FF2B5EF4-FFF2-40B4-BE49-F238E27FC236}">
                  <a16:creationId xmlns:a16="http://schemas.microsoft.com/office/drawing/2014/main" id="{B2ECBA12-2771-2032-2A36-92C6C8620552}"/>
                </a:ext>
              </a:extLst>
            </p:cNvPr>
            <p:cNvSpPr/>
            <p:nvPr/>
          </p:nvSpPr>
          <p:spPr>
            <a:xfrm>
              <a:off x="6978125" y="2808050"/>
              <a:ext cx="112425" cy="112425"/>
            </a:xfrm>
            <a:custGeom>
              <a:avLst/>
              <a:gdLst/>
              <a:ahLst/>
              <a:cxnLst/>
              <a:rect l="l" t="t" r="r" b="b"/>
              <a:pathLst>
                <a:path w="4497" h="4497" extrusionOk="0">
                  <a:moveTo>
                    <a:pt x="2042" y="1"/>
                  </a:moveTo>
                  <a:lnTo>
                    <a:pt x="1810" y="53"/>
                  </a:lnTo>
                  <a:lnTo>
                    <a:pt x="1603" y="104"/>
                  </a:lnTo>
                  <a:lnTo>
                    <a:pt x="1396" y="182"/>
                  </a:lnTo>
                  <a:lnTo>
                    <a:pt x="1189" y="259"/>
                  </a:lnTo>
                  <a:lnTo>
                    <a:pt x="1009" y="388"/>
                  </a:lnTo>
                  <a:lnTo>
                    <a:pt x="828" y="518"/>
                  </a:lnTo>
                  <a:lnTo>
                    <a:pt x="673" y="647"/>
                  </a:lnTo>
                  <a:lnTo>
                    <a:pt x="518" y="828"/>
                  </a:lnTo>
                  <a:lnTo>
                    <a:pt x="388" y="983"/>
                  </a:lnTo>
                  <a:lnTo>
                    <a:pt x="285" y="1164"/>
                  </a:lnTo>
                  <a:lnTo>
                    <a:pt x="182" y="1370"/>
                  </a:lnTo>
                  <a:lnTo>
                    <a:pt x="104" y="1577"/>
                  </a:lnTo>
                  <a:lnTo>
                    <a:pt x="53" y="1784"/>
                  </a:lnTo>
                  <a:lnTo>
                    <a:pt x="27" y="2016"/>
                  </a:lnTo>
                  <a:lnTo>
                    <a:pt x="1" y="2249"/>
                  </a:lnTo>
                  <a:lnTo>
                    <a:pt x="27" y="2481"/>
                  </a:lnTo>
                  <a:lnTo>
                    <a:pt x="53" y="2688"/>
                  </a:lnTo>
                  <a:lnTo>
                    <a:pt x="104" y="2921"/>
                  </a:lnTo>
                  <a:lnTo>
                    <a:pt x="182" y="3127"/>
                  </a:lnTo>
                  <a:lnTo>
                    <a:pt x="285" y="3308"/>
                  </a:lnTo>
                  <a:lnTo>
                    <a:pt x="388" y="3489"/>
                  </a:lnTo>
                  <a:lnTo>
                    <a:pt x="518" y="3670"/>
                  </a:lnTo>
                  <a:lnTo>
                    <a:pt x="673" y="3825"/>
                  </a:lnTo>
                  <a:lnTo>
                    <a:pt x="828" y="3980"/>
                  </a:lnTo>
                  <a:lnTo>
                    <a:pt x="1009" y="4109"/>
                  </a:lnTo>
                  <a:lnTo>
                    <a:pt x="1189" y="4213"/>
                  </a:lnTo>
                  <a:lnTo>
                    <a:pt x="1396" y="4316"/>
                  </a:lnTo>
                  <a:lnTo>
                    <a:pt x="1603" y="4393"/>
                  </a:lnTo>
                  <a:lnTo>
                    <a:pt x="1810" y="4445"/>
                  </a:lnTo>
                  <a:lnTo>
                    <a:pt x="2042" y="4471"/>
                  </a:lnTo>
                  <a:lnTo>
                    <a:pt x="2249" y="4497"/>
                  </a:lnTo>
                  <a:lnTo>
                    <a:pt x="2533" y="4471"/>
                  </a:lnTo>
                  <a:lnTo>
                    <a:pt x="2817" y="4419"/>
                  </a:lnTo>
                  <a:lnTo>
                    <a:pt x="3076" y="4342"/>
                  </a:lnTo>
                  <a:lnTo>
                    <a:pt x="3334" y="4213"/>
                  </a:lnTo>
                  <a:lnTo>
                    <a:pt x="3412" y="4161"/>
                  </a:lnTo>
                  <a:lnTo>
                    <a:pt x="3437" y="4083"/>
                  </a:lnTo>
                  <a:lnTo>
                    <a:pt x="3463" y="4006"/>
                  </a:lnTo>
                  <a:lnTo>
                    <a:pt x="3437" y="3902"/>
                  </a:lnTo>
                  <a:lnTo>
                    <a:pt x="3360" y="3851"/>
                  </a:lnTo>
                  <a:lnTo>
                    <a:pt x="3282" y="3799"/>
                  </a:lnTo>
                  <a:lnTo>
                    <a:pt x="3205" y="3799"/>
                  </a:lnTo>
                  <a:lnTo>
                    <a:pt x="3127" y="3825"/>
                  </a:lnTo>
                  <a:lnTo>
                    <a:pt x="2921" y="3902"/>
                  </a:lnTo>
                  <a:lnTo>
                    <a:pt x="2714" y="3980"/>
                  </a:lnTo>
                  <a:lnTo>
                    <a:pt x="2481" y="4032"/>
                  </a:lnTo>
                  <a:lnTo>
                    <a:pt x="2068" y="4032"/>
                  </a:lnTo>
                  <a:lnTo>
                    <a:pt x="1887" y="4006"/>
                  </a:lnTo>
                  <a:lnTo>
                    <a:pt x="1732" y="3954"/>
                  </a:lnTo>
                  <a:lnTo>
                    <a:pt x="1551" y="3902"/>
                  </a:lnTo>
                  <a:lnTo>
                    <a:pt x="1396" y="3825"/>
                  </a:lnTo>
                  <a:lnTo>
                    <a:pt x="1267" y="3722"/>
                  </a:lnTo>
                  <a:lnTo>
                    <a:pt x="1112" y="3618"/>
                  </a:lnTo>
                  <a:lnTo>
                    <a:pt x="983" y="3515"/>
                  </a:lnTo>
                  <a:lnTo>
                    <a:pt x="879" y="3386"/>
                  </a:lnTo>
                  <a:lnTo>
                    <a:pt x="776" y="3257"/>
                  </a:lnTo>
                  <a:lnTo>
                    <a:pt x="673" y="3101"/>
                  </a:lnTo>
                  <a:lnTo>
                    <a:pt x="621" y="2946"/>
                  </a:lnTo>
                  <a:lnTo>
                    <a:pt x="543" y="2766"/>
                  </a:lnTo>
                  <a:lnTo>
                    <a:pt x="492" y="2611"/>
                  </a:lnTo>
                  <a:lnTo>
                    <a:pt x="466" y="2430"/>
                  </a:lnTo>
                  <a:lnTo>
                    <a:pt x="466" y="2249"/>
                  </a:lnTo>
                  <a:lnTo>
                    <a:pt x="466" y="2068"/>
                  </a:lnTo>
                  <a:lnTo>
                    <a:pt x="492" y="1887"/>
                  </a:lnTo>
                  <a:lnTo>
                    <a:pt x="543" y="1706"/>
                  </a:lnTo>
                  <a:lnTo>
                    <a:pt x="621" y="1551"/>
                  </a:lnTo>
                  <a:lnTo>
                    <a:pt x="673" y="1396"/>
                  </a:lnTo>
                  <a:lnTo>
                    <a:pt x="776" y="1241"/>
                  </a:lnTo>
                  <a:lnTo>
                    <a:pt x="879" y="1112"/>
                  </a:lnTo>
                  <a:lnTo>
                    <a:pt x="983" y="983"/>
                  </a:lnTo>
                  <a:lnTo>
                    <a:pt x="1112" y="854"/>
                  </a:lnTo>
                  <a:lnTo>
                    <a:pt x="1267" y="750"/>
                  </a:lnTo>
                  <a:lnTo>
                    <a:pt x="1396" y="673"/>
                  </a:lnTo>
                  <a:lnTo>
                    <a:pt x="1551" y="595"/>
                  </a:lnTo>
                  <a:lnTo>
                    <a:pt x="1732" y="543"/>
                  </a:lnTo>
                  <a:lnTo>
                    <a:pt x="1887" y="492"/>
                  </a:lnTo>
                  <a:lnTo>
                    <a:pt x="2068" y="466"/>
                  </a:lnTo>
                  <a:lnTo>
                    <a:pt x="2249" y="440"/>
                  </a:lnTo>
                  <a:lnTo>
                    <a:pt x="2456" y="466"/>
                  </a:lnTo>
                  <a:lnTo>
                    <a:pt x="2611" y="492"/>
                  </a:lnTo>
                  <a:lnTo>
                    <a:pt x="2791" y="543"/>
                  </a:lnTo>
                  <a:lnTo>
                    <a:pt x="2946" y="595"/>
                  </a:lnTo>
                  <a:lnTo>
                    <a:pt x="3101" y="673"/>
                  </a:lnTo>
                  <a:lnTo>
                    <a:pt x="3257" y="750"/>
                  </a:lnTo>
                  <a:lnTo>
                    <a:pt x="3412" y="854"/>
                  </a:lnTo>
                  <a:lnTo>
                    <a:pt x="3515" y="983"/>
                  </a:lnTo>
                  <a:lnTo>
                    <a:pt x="3644" y="1112"/>
                  </a:lnTo>
                  <a:lnTo>
                    <a:pt x="3747" y="1241"/>
                  </a:lnTo>
                  <a:lnTo>
                    <a:pt x="3825" y="1396"/>
                  </a:lnTo>
                  <a:lnTo>
                    <a:pt x="3902" y="1551"/>
                  </a:lnTo>
                  <a:lnTo>
                    <a:pt x="3980" y="1706"/>
                  </a:lnTo>
                  <a:lnTo>
                    <a:pt x="4006" y="1887"/>
                  </a:lnTo>
                  <a:lnTo>
                    <a:pt x="4032" y="2068"/>
                  </a:lnTo>
                  <a:lnTo>
                    <a:pt x="4058" y="2249"/>
                  </a:lnTo>
                  <a:lnTo>
                    <a:pt x="4032" y="2481"/>
                  </a:lnTo>
                  <a:lnTo>
                    <a:pt x="3980" y="2714"/>
                  </a:lnTo>
                  <a:lnTo>
                    <a:pt x="3902" y="2946"/>
                  </a:lnTo>
                  <a:lnTo>
                    <a:pt x="3799" y="3153"/>
                  </a:lnTo>
                  <a:lnTo>
                    <a:pt x="3773" y="3257"/>
                  </a:lnTo>
                  <a:lnTo>
                    <a:pt x="3773" y="3334"/>
                  </a:lnTo>
                  <a:lnTo>
                    <a:pt x="3825" y="3412"/>
                  </a:lnTo>
                  <a:lnTo>
                    <a:pt x="3877" y="3463"/>
                  </a:lnTo>
                  <a:lnTo>
                    <a:pt x="3954" y="3515"/>
                  </a:lnTo>
                  <a:lnTo>
                    <a:pt x="4058" y="3489"/>
                  </a:lnTo>
                  <a:lnTo>
                    <a:pt x="4135" y="3463"/>
                  </a:lnTo>
                  <a:lnTo>
                    <a:pt x="4187" y="3386"/>
                  </a:lnTo>
                  <a:lnTo>
                    <a:pt x="4316" y="3127"/>
                  </a:lnTo>
                  <a:lnTo>
                    <a:pt x="4419" y="2843"/>
                  </a:lnTo>
                  <a:lnTo>
                    <a:pt x="4497" y="2559"/>
                  </a:lnTo>
                  <a:lnTo>
                    <a:pt x="4497" y="2249"/>
                  </a:lnTo>
                  <a:lnTo>
                    <a:pt x="4497" y="2016"/>
                  </a:lnTo>
                  <a:lnTo>
                    <a:pt x="4471" y="1784"/>
                  </a:lnTo>
                  <a:lnTo>
                    <a:pt x="4419" y="1577"/>
                  </a:lnTo>
                  <a:lnTo>
                    <a:pt x="4342" y="1370"/>
                  </a:lnTo>
                  <a:lnTo>
                    <a:pt x="4238" y="1164"/>
                  </a:lnTo>
                  <a:lnTo>
                    <a:pt x="4135" y="983"/>
                  </a:lnTo>
                  <a:lnTo>
                    <a:pt x="4006" y="828"/>
                  </a:lnTo>
                  <a:lnTo>
                    <a:pt x="3851" y="647"/>
                  </a:lnTo>
                  <a:lnTo>
                    <a:pt x="3696" y="518"/>
                  </a:lnTo>
                  <a:lnTo>
                    <a:pt x="3515" y="388"/>
                  </a:lnTo>
                  <a:lnTo>
                    <a:pt x="3334" y="259"/>
                  </a:lnTo>
                  <a:lnTo>
                    <a:pt x="3127" y="182"/>
                  </a:lnTo>
                  <a:lnTo>
                    <a:pt x="2921" y="104"/>
                  </a:lnTo>
                  <a:lnTo>
                    <a:pt x="2714" y="53"/>
                  </a:lnTo>
                  <a:lnTo>
                    <a:pt x="2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4;p63">
              <a:extLst>
                <a:ext uri="{FF2B5EF4-FFF2-40B4-BE49-F238E27FC236}">
                  <a16:creationId xmlns:a16="http://schemas.microsoft.com/office/drawing/2014/main" id="{60627280-1E5C-2B61-9695-0D887DFE32C8}"/>
                </a:ext>
              </a:extLst>
            </p:cNvPr>
            <p:cNvSpPr/>
            <p:nvPr/>
          </p:nvSpPr>
          <p:spPr>
            <a:xfrm>
              <a:off x="7001400" y="2830675"/>
              <a:ext cx="66550" cy="67200"/>
            </a:xfrm>
            <a:custGeom>
              <a:avLst/>
              <a:gdLst/>
              <a:ahLst/>
              <a:cxnLst/>
              <a:rect l="l" t="t" r="r" b="b"/>
              <a:pathLst>
                <a:path w="2662" h="2688" extrusionOk="0">
                  <a:moveTo>
                    <a:pt x="1550" y="491"/>
                  </a:moveTo>
                  <a:lnTo>
                    <a:pt x="1705" y="543"/>
                  </a:lnTo>
                  <a:lnTo>
                    <a:pt x="1809" y="620"/>
                  </a:lnTo>
                  <a:lnTo>
                    <a:pt x="1938" y="698"/>
                  </a:lnTo>
                  <a:lnTo>
                    <a:pt x="2015" y="801"/>
                  </a:lnTo>
                  <a:lnTo>
                    <a:pt x="2093" y="930"/>
                  </a:lnTo>
                  <a:lnTo>
                    <a:pt x="2170" y="1060"/>
                  </a:lnTo>
                  <a:lnTo>
                    <a:pt x="2196" y="1189"/>
                  </a:lnTo>
                  <a:lnTo>
                    <a:pt x="2222" y="1344"/>
                  </a:lnTo>
                  <a:lnTo>
                    <a:pt x="2196" y="1525"/>
                  </a:lnTo>
                  <a:lnTo>
                    <a:pt x="2145" y="1680"/>
                  </a:lnTo>
                  <a:lnTo>
                    <a:pt x="2067" y="1835"/>
                  </a:lnTo>
                  <a:lnTo>
                    <a:pt x="1964" y="1964"/>
                  </a:lnTo>
                  <a:lnTo>
                    <a:pt x="1809" y="2067"/>
                  </a:lnTo>
                  <a:lnTo>
                    <a:pt x="1680" y="2145"/>
                  </a:lnTo>
                  <a:lnTo>
                    <a:pt x="1499" y="2196"/>
                  </a:lnTo>
                  <a:lnTo>
                    <a:pt x="1318" y="2222"/>
                  </a:lnTo>
                  <a:lnTo>
                    <a:pt x="1163" y="2196"/>
                  </a:lnTo>
                  <a:lnTo>
                    <a:pt x="982" y="2145"/>
                  </a:lnTo>
                  <a:lnTo>
                    <a:pt x="827" y="2067"/>
                  </a:lnTo>
                  <a:lnTo>
                    <a:pt x="698" y="1964"/>
                  </a:lnTo>
                  <a:lnTo>
                    <a:pt x="594" y="1835"/>
                  </a:lnTo>
                  <a:lnTo>
                    <a:pt x="517" y="1680"/>
                  </a:lnTo>
                  <a:lnTo>
                    <a:pt x="465" y="1525"/>
                  </a:lnTo>
                  <a:lnTo>
                    <a:pt x="439" y="1344"/>
                  </a:lnTo>
                  <a:lnTo>
                    <a:pt x="465" y="1189"/>
                  </a:lnTo>
                  <a:lnTo>
                    <a:pt x="491" y="1060"/>
                  </a:lnTo>
                  <a:lnTo>
                    <a:pt x="543" y="930"/>
                  </a:lnTo>
                  <a:lnTo>
                    <a:pt x="646" y="801"/>
                  </a:lnTo>
                  <a:lnTo>
                    <a:pt x="724" y="698"/>
                  </a:lnTo>
                  <a:lnTo>
                    <a:pt x="853" y="620"/>
                  </a:lnTo>
                  <a:lnTo>
                    <a:pt x="956" y="543"/>
                  </a:lnTo>
                  <a:lnTo>
                    <a:pt x="1111" y="491"/>
                  </a:lnTo>
                  <a:lnTo>
                    <a:pt x="1111" y="1395"/>
                  </a:lnTo>
                  <a:lnTo>
                    <a:pt x="1111" y="1473"/>
                  </a:lnTo>
                  <a:lnTo>
                    <a:pt x="1163" y="1551"/>
                  </a:lnTo>
                  <a:lnTo>
                    <a:pt x="1240" y="1602"/>
                  </a:lnTo>
                  <a:lnTo>
                    <a:pt x="1421" y="1602"/>
                  </a:lnTo>
                  <a:lnTo>
                    <a:pt x="1499" y="1551"/>
                  </a:lnTo>
                  <a:lnTo>
                    <a:pt x="1550" y="1473"/>
                  </a:lnTo>
                  <a:lnTo>
                    <a:pt x="1550" y="1395"/>
                  </a:lnTo>
                  <a:lnTo>
                    <a:pt x="1550" y="491"/>
                  </a:lnTo>
                  <a:close/>
                  <a:moveTo>
                    <a:pt x="1318" y="0"/>
                  </a:moveTo>
                  <a:lnTo>
                    <a:pt x="1059" y="26"/>
                  </a:lnTo>
                  <a:lnTo>
                    <a:pt x="801" y="104"/>
                  </a:lnTo>
                  <a:lnTo>
                    <a:pt x="594" y="233"/>
                  </a:lnTo>
                  <a:lnTo>
                    <a:pt x="388" y="388"/>
                  </a:lnTo>
                  <a:lnTo>
                    <a:pt x="233" y="594"/>
                  </a:lnTo>
                  <a:lnTo>
                    <a:pt x="103" y="827"/>
                  </a:lnTo>
                  <a:lnTo>
                    <a:pt x="26" y="1060"/>
                  </a:lnTo>
                  <a:lnTo>
                    <a:pt x="0" y="1344"/>
                  </a:lnTo>
                  <a:lnTo>
                    <a:pt x="26" y="1602"/>
                  </a:lnTo>
                  <a:lnTo>
                    <a:pt x="103" y="1861"/>
                  </a:lnTo>
                  <a:lnTo>
                    <a:pt x="233" y="2093"/>
                  </a:lnTo>
                  <a:lnTo>
                    <a:pt x="388" y="2274"/>
                  </a:lnTo>
                  <a:lnTo>
                    <a:pt x="594" y="2455"/>
                  </a:lnTo>
                  <a:lnTo>
                    <a:pt x="801" y="2584"/>
                  </a:lnTo>
                  <a:lnTo>
                    <a:pt x="1059" y="2662"/>
                  </a:lnTo>
                  <a:lnTo>
                    <a:pt x="1318" y="2687"/>
                  </a:lnTo>
                  <a:lnTo>
                    <a:pt x="1602" y="2662"/>
                  </a:lnTo>
                  <a:lnTo>
                    <a:pt x="1860" y="2584"/>
                  </a:lnTo>
                  <a:lnTo>
                    <a:pt x="2067" y="2455"/>
                  </a:lnTo>
                  <a:lnTo>
                    <a:pt x="2274" y="2274"/>
                  </a:lnTo>
                  <a:lnTo>
                    <a:pt x="2429" y="2093"/>
                  </a:lnTo>
                  <a:lnTo>
                    <a:pt x="2558" y="1861"/>
                  </a:lnTo>
                  <a:lnTo>
                    <a:pt x="2636" y="1602"/>
                  </a:lnTo>
                  <a:lnTo>
                    <a:pt x="2661" y="1344"/>
                  </a:lnTo>
                  <a:lnTo>
                    <a:pt x="2636" y="1060"/>
                  </a:lnTo>
                  <a:lnTo>
                    <a:pt x="2558" y="827"/>
                  </a:lnTo>
                  <a:lnTo>
                    <a:pt x="2429" y="594"/>
                  </a:lnTo>
                  <a:lnTo>
                    <a:pt x="2274" y="388"/>
                  </a:lnTo>
                  <a:lnTo>
                    <a:pt x="2067" y="233"/>
                  </a:lnTo>
                  <a:lnTo>
                    <a:pt x="1860" y="104"/>
                  </a:lnTo>
                  <a:lnTo>
                    <a:pt x="1602" y="26"/>
                  </a:lnTo>
                  <a:lnTo>
                    <a:pt x="13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5;p63">
              <a:extLst>
                <a:ext uri="{FF2B5EF4-FFF2-40B4-BE49-F238E27FC236}">
                  <a16:creationId xmlns:a16="http://schemas.microsoft.com/office/drawing/2014/main" id="{E0EDAC37-8CA3-1ACA-A5EF-517AB0E4F9BB}"/>
                </a:ext>
              </a:extLst>
            </p:cNvPr>
            <p:cNvSpPr/>
            <p:nvPr/>
          </p:nvSpPr>
          <p:spPr>
            <a:xfrm>
              <a:off x="7162225" y="2875250"/>
              <a:ext cx="159575" cy="159575"/>
            </a:xfrm>
            <a:custGeom>
              <a:avLst/>
              <a:gdLst/>
              <a:ahLst/>
              <a:cxnLst/>
              <a:rect l="l" t="t" r="r" b="b"/>
              <a:pathLst>
                <a:path w="6383" h="6383" extrusionOk="0">
                  <a:moveTo>
                    <a:pt x="3360" y="439"/>
                  </a:moveTo>
                  <a:lnTo>
                    <a:pt x="3360" y="517"/>
                  </a:lnTo>
                  <a:lnTo>
                    <a:pt x="3386" y="646"/>
                  </a:lnTo>
                  <a:lnTo>
                    <a:pt x="3412" y="749"/>
                  </a:lnTo>
                  <a:lnTo>
                    <a:pt x="3463" y="879"/>
                  </a:lnTo>
                  <a:lnTo>
                    <a:pt x="3515" y="982"/>
                  </a:lnTo>
                  <a:lnTo>
                    <a:pt x="3592" y="1059"/>
                  </a:lnTo>
                  <a:lnTo>
                    <a:pt x="3696" y="1163"/>
                  </a:lnTo>
                  <a:lnTo>
                    <a:pt x="3799" y="1214"/>
                  </a:lnTo>
                  <a:lnTo>
                    <a:pt x="3903" y="1266"/>
                  </a:lnTo>
                  <a:lnTo>
                    <a:pt x="4032" y="1318"/>
                  </a:lnTo>
                  <a:lnTo>
                    <a:pt x="4135" y="1370"/>
                  </a:lnTo>
                  <a:lnTo>
                    <a:pt x="4264" y="1395"/>
                  </a:lnTo>
                  <a:lnTo>
                    <a:pt x="4523" y="1395"/>
                  </a:lnTo>
                  <a:lnTo>
                    <a:pt x="4626" y="1370"/>
                  </a:lnTo>
                  <a:lnTo>
                    <a:pt x="4755" y="1318"/>
                  </a:lnTo>
                  <a:lnTo>
                    <a:pt x="4859" y="1240"/>
                  </a:lnTo>
                  <a:lnTo>
                    <a:pt x="4936" y="1163"/>
                  </a:lnTo>
                  <a:lnTo>
                    <a:pt x="4988" y="1111"/>
                  </a:lnTo>
                  <a:lnTo>
                    <a:pt x="5246" y="1370"/>
                  </a:lnTo>
                  <a:lnTo>
                    <a:pt x="5194" y="1421"/>
                  </a:lnTo>
                  <a:lnTo>
                    <a:pt x="5117" y="1525"/>
                  </a:lnTo>
                  <a:lnTo>
                    <a:pt x="5065" y="1628"/>
                  </a:lnTo>
                  <a:lnTo>
                    <a:pt x="5014" y="1731"/>
                  </a:lnTo>
                  <a:lnTo>
                    <a:pt x="4988" y="1860"/>
                  </a:lnTo>
                  <a:lnTo>
                    <a:pt x="4962" y="1964"/>
                  </a:lnTo>
                  <a:lnTo>
                    <a:pt x="4962" y="2093"/>
                  </a:lnTo>
                  <a:lnTo>
                    <a:pt x="4988" y="2222"/>
                  </a:lnTo>
                  <a:lnTo>
                    <a:pt x="5039" y="2351"/>
                  </a:lnTo>
                  <a:lnTo>
                    <a:pt x="5091" y="2481"/>
                  </a:lnTo>
                  <a:lnTo>
                    <a:pt x="5143" y="2584"/>
                  </a:lnTo>
                  <a:lnTo>
                    <a:pt x="5220" y="2687"/>
                  </a:lnTo>
                  <a:lnTo>
                    <a:pt x="5298" y="2765"/>
                  </a:lnTo>
                  <a:lnTo>
                    <a:pt x="5401" y="2842"/>
                  </a:lnTo>
                  <a:lnTo>
                    <a:pt x="5505" y="2920"/>
                  </a:lnTo>
                  <a:lnTo>
                    <a:pt x="5608" y="2972"/>
                  </a:lnTo>
                  <a:lnTo>
                    <a:pt x="5737" y="2997"/>
                  </a:lnTo>
                  <a:lnTo>
                    <a:pt x="5918" y="2997"/>
                  </a:lnTo>
                  <a:lnTo>
                    <a:pt x="5918" y="3359"/>
                  </a:lnTo>
                  <a:lnTo>
                    <a:pt x="5737" y="3359"/>
                  </a:lnTo>
                  <a:lnTo>
                    <a:pt x="5608" y="3411"/>
                  </a:lnTo>
                  <a:lnTo>
                    <a:pt x="5505" y="3437"/>
                  </a:lnTo>
                  <a:lnTo>
                    <a:pt x="5401" y="3514"/>
                  </a:lnTo>
                  <a:lnTo>
                    <a:pt x="5298" y="3592"/>
                  </a:lnTo>
                  <a:lnTo>
                    <a:pt x="5220" y="3669"/>
                  </a:lnTo>
                  <a:lnTo>
                    <a:pt x="5143" y="3773"/>
                  </a:lnTo>
                  <a:lnTo>
                    <a:pt x="5091" y="3902"/>
                  </a:lnTo>
                  <a:lnTo>
                    <a:pt x="5039" y="4031"/>
                  </a:lnTo>
                  <a:lnTo>
                    <a:pt x="4988" y="4134"/>
                  </a:lnTo>
                  <a:lnTo>
                    <a:pt x="4962" y="4263"/>
                  </a:lnTo>
                  <a:lnTo>
                    <a:pt x="4962" y="4393"/>
                  </a:lnTo>
                  <a:lnTo>
                    <a:pt x="4988" y="4496"/>
                  </a:lnTo>
                  <a:lnTo>
                    <a:pt x="5014" y="4625"/>
                  </a:lnTo>
                  <a:lnTo>
                    <a:pt x="5065" y="4729"/>
                  </a:lnTo>
                  <a:lnTo>
                    <a:pt x="5117" y="4832"/>
                  </a:lnTo>
                  <a:lnTo>
                    <a:pt x="5194" y="4935"/>
                  </a:lnTo>
                  <a:lnTo>
                    <a:pt x="5246" y="4987"/>
                  </a:lnTo>
                  <a:lnTo>
                    <a:pt x="4988" y="5245"/>
                  </a:lnTo>
                  <a:lnTo>
                    <a:pt x="4936" y="5194"/>
                  </a:lnTo>
                  <a:lnTo>
                    <a:pt x="4859" y="5116"/>
                  </a:lnTo>
                  <a:lnTo>
                    <a:pt x="4755" y="5039"/>
                  </a:lnTo>
                  <a:lnTo>
                    <a:pt x="4626" y="4987"/>
                  </a:lnTo>
                  <a:lnTo>
                    <a:pt x="4523" y="4961"/>
                  </a:lnTo>
                  <a:lnTo>
                    <a:pt x="4264" y="4961"/>
                  </a:lnTo>
                  <a:lnTo>
                    <a:pt x="4135" y="4987"/>
                  </a:lnTo>
                  <a:lnTo>
                    <a:pt x="4032" y="5039"/>
                  </a:lnTo>
                  <a:lnTo>
                    <a:pt x="3903" y="5090"/>
                  </a:lnTo>
                  <a:lnTo>
                    <a:pt x="3799" y="5142"/>
                  </a:lnTo>
                  <a:lnTo>
                    <a:pt x="3696" y="5194"/>
                  </a:lnTo>
                  <a:lnTo>
                    <a:pt x="3592" y="5297"/>
                  </a:lnTo>
                  <a:lnTo>
                    <a:pt x="3515" y="5374"/>
                  </a:lnTo>
                  <a:lnTo>
                    <a:pt x="3463" y="5478"/>
                  </a:lnTo>
                  <a:lnTo>
                    <a:pt x="3412" y="5607"/>
                  </a:lnTo>
                  <a:lnTo>
                    <a:pt x="3386" y="5710"/>
                  </a:lnTo>
                  <a:lnTo>
                    <a:pt x="3360" y="5840"/>
                  </a:lnTo>
                  <a:lnTo>
                    <a:pt x="3360" y="5917"/>
                  </a:lnTo>
                  <a:lnTo>
                    <a:pt x="2998" y="5917"/>
                  </a:lnTo>
                  <a:lnTo>
                    <a:pt x="2998" y="5840"/>
                  </a:lnTo>
                  <a:lnTo>
                    <a:pt x="2998" y="5710"/>
                  </a:lnTo>
                  <a:lnTo>
                    <a:pt x="2972" y="5607"/>
                  </a:lnTo>
                  <a:lnTo>
                    <a:pt x="2921" y="5478"/>
                  </a:lnTo>
                  <a:lnTo>
                    <a:pt x="2869" y="5374"/>
                  </a:lnTo>
                  <a:lnTo>
                    <a:pt x="2791" y="5297"/>
                  </a:lnTo>
                  <a:lnTo>
                    <a:pt x="2688" y="5194"/>
                  </a:lnTo>
                  <a:lnTo>
                    <a:pt x="2585" y="5142"/>
                  </a:lnTo>
                  <a:lnTo>
                    <a:pt x="2481" y="5090"/>
                  </a:lnTo>
                  <a:lnTo>
                    <a:pt x="2352" y="5039"/>
                  </a:lnTo>
                  <a:lnTo>
                    <a:pt x="2171" y="4987"/>
                  </a:lnTo>
                  <a:lnTo>
                    <a:pt x="2016" y="4961"/>
                  </a:lnTo>
                  <a:lnTo>
                    <a:pt x="1861" y="4961"/>
                  </a:lnTo>
                  <a:lnTo>
                    <a:pt x="1706" y="5013"/>
                  </a:lnTo>
                  <a:lnTo>
                    <a:pt x="1551" y="5090"/>
                  </a:lnTo>
                  <a:lnTo>
                    <a:pt x="1422" y="5194"/>
                  </a:lnTo>
                  <a:lnTo>
                    <a:pt x="1396" y="5245"/>
                  </a:lnTo>
                  <a:lnTo>
                    <a:pt x="1370" y="5245"/>
                  </a:lnTo>
                  <a:lnTo>
                    <a:pt x="1138" y="4987"/>
                  </a:lnTo>
                  <a:lnTo>
                    <a:pt x="1164" y="4935"/>
                  </a:lnTo>
                  <a:lnTo>
                    <a:pt x="1267" y="4832"/>
                  </a:lnTo>
                  <a:lnTo>
                    <a:pt x="1319" y="4729"/>
                  </a:lnTo>
                  <a:lnTo>
                    <a:pt x="1370" y="4625"/>
                  </a:lnTo>
                  <a:lnTo>
                    <a:pt x="1396" y="4496"/>
                  </a:lnTo>
                  <a:lnTo>
                    <a:pt x="1422" y="4393"/>
                  </a:lnTo>
                  <a:lnTo>
                    <a:pt x="1396" y="4263"/>
                  </a:lnTo>
                  <a:lnTo>
                    <a:pt x="1370" y="4134"/>
                  </a:lnTo>
                  <a:lnTo>
                    <a:pt x="1344" y="4031"/>
                  </a:lnTo>
                  <a:lnTo>
                    <a:pt x="1293" y="3902"/>
                  </a:lnTo>
                  <a:lnTo>
                    <a:pt x="1241" y="3773"/>
                  </a:lnTo>
                  <a:lnTo>
                    <a:pt x="1164" y="3669"/>
                  </a:lnTo>
                  <a:lnTo>
                    <a:pt x="1086" y="3592"/>
                  </a:lnTo>
                  <a:lnTo>
                    <a:pt x="983" y="3514"/>
                  </a:lnTo>
                  <a:lnTo>
                    <a:pt x="879" y="3437"/>
                  </a:lnTo>
                  <a:lnTo>
                    <a:pt x="776" y="3411"/>
                  </a:lnTo>
                  <a:lnTo>
                    <a:pt x="647" y="3359"/>
                  </a:lnTo>
                  <a:lnTo>
                    <a:pt x="466" y="3359"/>
                  </a:lnTo>
                  <a:lnTo>
                    <a:pt x="466" y="2997"/>
                  </a:lnTo>
                  <a:lnTo>
                    <a:pt x="647" y="2997"/>
                  </a:lnTo>
                  <a:lnTo>
                    <a:pt x="776" y="2972"/>
                  </a:lnTo>
                  <a:lnTo>
                    <a:pt x="879" y="2920"/>
                  </a:lnTo>
                  <a:lnTo>
                    <a:pt x="983" y="2842"/>
                  </a:lnTo>
                  <a:lnTo>
                    <a:pt x="1086" y="2765"/>
                  </a:lnTo>
                  <a:lnTo>
                    <a:pt x="1164" y="2687"/>
                  </a:lnTo>
                  <a:lnTo>
                    <a:pt x="1241" y="2584"/>
                  </a:lnTo>
                  <a:lnTo>
                    <a:pt x="1293" y="2481"/>
                  </a:lnTo>
                  <a:lnTo>
                    <a:pt x="1344" y="2351"/>
                  </a:lnTo>
                  <a:lnTo>
                    <a:pt x="1370" y="2222"/>
                  </a:lnTo>
                  <a:lnTo>
                    <a:pt x="1396" y="2093"/>
                  </a:lnTo>
                  <a:lnTo>
                    <a:pt x="1422" y="1964"/>
                  </a:lnTo>
                  <a:lnTo>
                    <a:pt x="1396" y="1860"/>
                  </a:lnTo>
                  <a:lnTo>
                    <a:pt x="1370" y="1731"/>
                  </a:lnTo>
                  <a:lnTo>
                    <a:pt x="1319" y="1628"/>
                  </a:lnTo>
                  <a:lnTo>
                    <a:pt x="1267" y="1525"/>
                  </a:lnTo>
                  <a:lnTo>
                    <a:pt x="1164" y="1421"/>
                  </a:lnTo>
                  <a:lnTo>
                    <a:pt x="1138" y="1370"/>
                  </a:lnTo>
                  <a:lnTo>
                    <a:pt x="1370" y="1111"/>
                  </a:lnTo>
                  <a:lnTo>
                    <a:pt x="1396" y="1111"/>
                  </a:lnTo>
                  <a:lnTo>
                    <a:pt x="1422" y="1163"/>
                  </a:lnTo>
                  <a:lnTo>
                    <a:pt x="1525" y="1240"/>
                  </a:lnTo>
                  <a:lnTo>
                    <a:pt x="1629" y="1318"/>
                  </a:lnTo>
                  <a:lnTo>
                    <a:pt x="1758" y="1370"/>
                  </a:lnTo>
                  <a:lnTo>
                    <a:pt x="1861" y="1395"/>
                  </a:lnTo>
                  <a:lnTo>
                    <a:pt x="2120" y="1395"/>
                  </a:lnTo>
                  <a:lnTo>
                    <a:pt x="2223" y="1370"/>
                  </a:lnTo>
                  <a:lnTo>
                    <a:pt x="2352" y="1318"/>
                  </a:lnTo>
                  <a:lnTo>
                    <a:pt x="2481" y="1266"/>
                  </a:lnTo>
                  <a:lnTo>
                    <a:pt x="2585" y="1214"/>
                  </a:lnTo>
                  <a:lnTo>
                    <a:pt x="2688" y="1163"/>
                  </a:lnTo>
                  <a:lnTo>
                    <a:pt x="2791" y="1059"/>
                  </a:lnTo>
                  <a:lnTo>
                    <a:pt x="2869" y="982"/>
                  </a:lnTo>
                  <a:lnTo>
                    <a:pt x="2921" y="879"/>
                  </a:lnTo>
                  <a:lnTo>
                    <a:pt x="2972" y="749"/>
                  </a:lnTo>
                  <a:lnTo>
                    <a:pt x="2998" y="646"/>
                  </a:lnTo>
                  <a:lnTo>
                    <a:pt x="2998" y="517"/>
                  </a:lnTo>
                  <a:lnTo>
                    <a:pt x="2998" y="439"/>
                  </a:lnTo>
                  <a:close/>
                  <a:moveTo>
                    <a:pt x="2921" y="0"/>
                  </a:moveTo>
                  <a:lnTo>
                    <a:pt x="2843" y="26"/>
                  </a:lnTo>
                  <a:lnTo>
                    <a:pt x="2766" y="78"/>
                  </a:lnTo>
                  <a:lnTo>
                    <a:pt x="2688" y="129"/>
                  </a:lnTo>
                  <a:lnTo>
                    <a:pt x="2636" y="207"/>
                  </a:lnTo>
                  <a:lnTo>
                    <a:pt x="2585" y="284"/>
                  </a:lnTo>
                  <a:lnTo>
                    <a:pt x="2559" y="362"/>
                  </a:lnTo>
                  <a:lnTo>
                    <a:pt x="2559" y="439"/>
                  </a:lnTo>
                  <a:lnTo>
                    <a:pt x="2559" y="517"/>
                  </a:lnTo>
                  <a:lnTo>
                    <a:pt x="2533" y="620"/>
                  </a:lnTo>
                  <a:lnTo>
                    <a:pt x="2481" y="724"/>
                  </a:lnTo>
                  <a:lnTo>
                    <a:pt x="2404" y="801"/>
                  </a:lnTo>
                  <a:lnTo>
                    <a:pt x="2326" y="853"/>
                  </a:lnTo>
                  <a:lnTo>
                    <a:pt x="2171" y="904"/>
                  </a:lnTo>
                  <a:lnTo>
                    <a:pt x="2042" y="956"/>
                  </a:lnTo>
                  <a:lnTo>
                    <a:pt x="1939" y="930"/>
                  </a:lnTo>
                  <a:lnTo>
                    <a:pt x="1835" y="904"/>
                  </a:lnTo>
                  <a:lnTo>
                    <a:pt x="1758" y="853"/>
                  </a:lnTo>
                  <a:lnTo>
                    <a:pt x="1706" y="801"/>
                  </a:lnTo>
                  <a:lnTo>
                    <a:pt x="1629" y="749"/>
                  </a:lnTo>
                  <a:lnTo>
                    <a:pt x="1551" y="698"/>
                  </a:lnTo>
                  <a:lnTo>
                    <a:pt x="1474" y="672"/>
                  </a:lnTo>
                  <a:lnTo>
                    <a:pt x="1293" y="672"/>
                  </a:lnTo>
                  <a:lnTo>
                    <a:pt x="1215" y="698"/>
                  </a:lnTo>
                  <a:lnTo>
                    <a:pt x="1138" y="749"/>
                  </a:lnTo>
                  <a:lnTo>
                    <a:pt x="1060" y="801"/>
                  </a:lnTo>
                  <a:lnTo>
                    <a:pt x="802" y="1059"/>
                  </a:lnTo>
                  <a:lnTo>
                    <a:pt x="750" y="1111"/>
                  </a:lnTo>
                  <a:lnTo>
                    <a:pt x="699" y="1189"/>
                  </a:lnTo>
                  <a:lnTo>
                    <a:pt x="673" y="1292"/>
                  </a:lnTo>
                  <a:lnTo>
                    <a:pt x="673" y="1370"/>
                  </a:lnTo>
                  <a:lnTo>
                    <a:pt x="673" y="1473"/>
                  </a:lnTo>
                  <a:lnTo>
                    <a:pt x="699" y="1550"/>
                  </a:lnTo>
                  <a:lnTo>
                    <a:pt x="750" y="1628"/>
                  </a:lnTo>
                  <a:lnTo>
                    <a:pt x="802" y="1705"/>
                  </a:lnTo>
                  <a:lnTo>
                    <a:pt x="854" y="1757"/>
                  </a:lnTo>
                  <a:lnTo>
                    <a:pt x="905" y="1835"/>
                  </a:lnTo>
                  <a:lnTo>
                    <a:pt x="957" y="1938"/>
                  </a:lnTo>
                  <a:lnTo>
                    <a:pt x="957" y="2041"/>
                  </a:lnTo>
                  <a:lnTo>
                    <a:pt x="931" y="2145"/>
                  </a:lnTo>
                  <a:lnTo>
                    <a:pt x="854" y="2300"/>
                  </a:lnTo>
                  <a:lnTo>
                    <a:pt x="802" y="2403"/>
                  </a:lnTo>
                  <a:lnTo>
                    <a:pt x="724" y="2481"/>
                  </a:lnTo>
                  <a:lnTo>
                    <a:pt x="621" y="2532"/>
                  </a:lnTo>
                  <a:lnTo>
                    <a:pt x="466" y="2532"/>
                  </a:lnTo>
                  <a:lnTo>
                    <a:pt x="363" y="2558"/>
                  </a:lnTo>
                  <a:lnTo>
                    <a:pt x="285" y="2584"/>
                  </a:lnTo>
                  <a:lnTo>
                    <a:pt x="208" y="2610"/>
                  </a:lnTo>
                  <a:lnTo>
                    <a:pt x="130" y="2687"/>
                  </a:lnTo>
                  <a:lnTo>
                    <a:pt x="78" y="2739"/>
                  </a:lnTo>
                  <a:lnTo>
                    <a:pt x="27" y="2816"/>
                  </a:lnTo>
                  <a:lnTo>
                    <a:pt x="1" y="2920"/>
                  </a:lnTo>
                  <a:lnTo>
                    <a:pt x="1" y="2997"/>
                  </a:lnTo>
                  <a:lnTo>
                    <a:pt x="1" y="3359"/>
                  </a:lnTo>
                  <a:lnTo>
                    <a:pt x="1" y="3437"/>
                  </a:lnTo>
                  <a:lnTo>
                    <a:pt x="27" y="3540"/>
                  </a:lnTo>
                  <a:lnTo>
                    <a:pt x="78" y="3617"/>
                  </a:lnTo>
                  <a:lnTo>
                    <a:pt x="130" y="3669"/>
                  </a:lnTo>
                  <a:lnTo>
                    <a:pt x="208" y="3747"/>
                  </a:lnTo>
                  <a:lnTo>
                    <a:pt x="285" y="3773"/>
                  </a:lnTo>
                  <a:lnTo>
                    <a:pt x="363" y="3798"/>
                  </a:lnTo>
                  <a:lnTo>
                    <a:pt x="466" y="3824"/>
                  </a:lnTo>
                  <a:lnTo>
                    <a:pt x="621" y="3824"/>
                  </a:lnTo>
                  <a:lnTo>
                    <a:pt x="724" y="3876"/>
                  </a:lnTo>
                  <a:lnTo>
                    <a:pt x="802" y="3953"/>
                  </a:lnTo>
                  <a:lnTo>
                    <a:pt x="854" y="4057"/>
                  </a:lnTo>
                  <a:lnTo>
                    <a:pt x="931" y="4212"/>
                  </a:lnTo>
                  <a:lnTo>
                    <a:pt x="957" y="4315"/>
                  </a:lnTo>
                  <a:lnTo>
                    <a:pt x="957" y="4418"/>
                  </a:lnTo>
                  <a:lnTo>
                    <a:pt x="905" y="4522"/>
                  </a:lnTo>
                  <a:lnTo>
                    <a:pt x="854" y="4625"/>
                  </a:lnTo>
                  <a:lnTo>
                    <a:pt x="802" y="4651"/>
                  </a:lnTo>
                  <a:lnTo>
                    <a:pt x="750" y="4729"/>
                  </a:lnTo>
                  <a:lnTo>
                    <a:pt x="699" y="4806"/>
                  </a:lnTo>
                  <a:lnTo>
                    <a:pt x="673" y="4884"/>
                  </a:lnTo>
                  <a:lnTo>
                    <a:pt x="673" y="4987"/>
                  </a:lnTo>
                  <a:lnTo>
                    <a:pt x="673" y="5064"/>
                  </a:lnTo>
                  <a:lnTo>
                    <a:pt x="699" y="5168"/>
                  </a:lnTo>
                  <a:lnTo>
                    <a:pt x="750" y="5245"/>
                  </a:lnTo>
                  <a:lnTo>
                    <a:pt x="802" y="5323"/>
                  </a:lnTo>
                  <a:lnTo>
                    <a:pt x="1060" y="5555"/>
                  </a:lnTo>
                  <a:lnTo>
                    <a:pt x="1138" y="5607"/>
                  </a:lnTo>
                  <a:lnTo>
                    <a:pt x="1215" y="5659"/>
                  </a:lnTo>
                  <a:lnTo>
                    <a:pt x="1293" y="5685"/>
                  </a:lnTo>
                  <a:lnTo>
                    <a:pt x="1474" y="5685"/>
                  </a:lnTo>
                  <a:lnTo>
                    <a:pt x="1551" y="5659"/>
                  </a:lnTo>
                  <a:lnTo>
                    <a:pt x="1629" y="5607"/>
                  </a:lnTo>
                  <a:lnTo>
                    <a:pt x="1706" y="5555"/>
                  </a:lnTo>
                  <a:lnTo>
                    <a:pt x="1758" y="5504"/>
                  </a:lnTo>
                  <a:lnTo>
                    <a:pt x="1835" y="5452"/>
                  </a:lnTo>
                  <a:lnTo>
                    <a:pt x="1939" y="5426"/>
                  </a:lnTo>
                  <a:lnTo>
                    <a:pt x="2042" y="5426"/>
                  </a:lnTo>
                  <a:lnTo>
                    <a:pt x="2171" y="5452"/>
                  </a:lnTo>
                  <a:lnTo>
                    <a:pt x="2326" y="5504"/>
                  </a:lnTo>
                  <a:lnTo>
                    <a:pt x="2404" y="5555"/>
                  </a:lnTo>
                  <a:lnTo>
                    <a:pt x="2481" y="5633"/>
                  </a:lnTo>
                  <a:lnTo>
                    <a:pt x="2533" y="5736"/>
                  </a:lnTo>
                  <a:lnTo>
                    <a:pt x="2559" y="5840"/>
                  </a:lnTo>
                  <a:lnTo>
                    <a:pt x="2559" y="5917"/>
                  </a:lnTo>
                  <a:lnTo>
                    <a:pt x="2559" y="5995"/>
                  </a:lnTo>
                  <a:lnTo>
                    <a:pt x="2585" y="6098"/>
                  </a:lnTo>
                  <a:lnTo>
                    <a:pt x="2636" y="6175"/>
                  </a:lnTo>
                  <a:lnTo>
                    <a:pt x="2688" y="6227"/>
                  </a:lnTo>
                  <a:lnTo>
                    <a:pt x="2766" y="6279"/>
                  </a:lnTo>
                  <a:lnTo>
                    <a:pt x="2843" y="6331"/>
                  </a:lnTo>
                  <a:lnTo>
                    <a:pt x="2921" y="6356"/>
                  </a:lnTo>
                  <a:lnTo>
                    <a:pt x="3024" y="6382"/>
                  </a:lnTo>
                  <a:lnTo>
                    <a:pt x="3360" y="6382"/>
                  </a:lnTo>
                  <a:lnTo>
                    <a:pt x="3463" y="6356"/>
                  </a:lnTo>
                  <a:lnTo>
                    <a:pt x="3541" y="6331"/>
                  </a:lnTo>
                  <a:lnTo>
                    <a:pt x="3618" y="6279"/>
                  </a:lnTo>
                  <a:lnTo>
                    <a:pt x="3696" y="6227"/>
                  </a:lnTo>
                  <a:lnTo>
                    <a:pt x="3747" y="6175"/>
                  </a:lnTo>
                  <a:lnTo>
                    <a:pt x="3799" y="6098"/>
                  </a:lnTo>
                  <a:lnTo>
                    <a:pt x="3825" y="5995"/>
                  </a:lnTo>
                  <a:lnTo>
                    <a:pt x="3825" y="5917"/>
                  </a:lnTo>
                  <a:lnTo>
                    <a:pt x="3825" y="5840"/>
                  </a:lnTo>
                  <a:lnTo>
                    <a:pt x="3851" y="5736"/>
                  </a:lnTo>
                  <a:lnTo>
                    <a:pt x="3903" y="5633"/>
                  </a:lnTo>
                  <a:lnTo>
                    <a:pt x="3954" y="5555"/>
                  </a:lnTo>
                  <a:lnTo>
                    <a:pt x="4058" y="5504"/>
                  </a:lnTo>
                  <a:lnTo>
                    <a:pt x="4213" y="5452"/>
                  </a:lnTo>
                  <a:lnTo>
                    <a:pt x="4316" y="5426"/>
                  </a:lnTo>
                  <a:lnTo>
                    <a:pt x="4445" y="5426"/>
                  </a:lnTo>
                  <a:lnTo>
                    <a:pt x="4523" y="5452"/>
                  </a:lnTo>
                  <a:lnTo>
                    <a:pt x="4626" y="5504"/>
                  </a:lnTo>
                  <a:lnTo>
                    <a:pt x="4678" y="5555"/>
                  </a:lnTo>
                  <a:lnTo>
                    <a:pt x="4729" y="5607"/>
                  </a:lnTo>
                  <a:lnTo>
                    <a:pt x="4833" y="5659"/>
                  </a:lnTo>
                  <a:lnTo>
                    <a:pt x="4910" y="5685"/>
                  </a:lnTo>
                  <a:lnTo>
                    <a:pt x="5091" y="5685"/>
                  </a:lnTo>
                  <a:lnTo>
                    <a:pt x="5169" y="5659"/>
                  </a:lnTo>
                  <a:lnTo>
                    <a:pt x="5246" y="5607"/>
                  </a:lnTo>
                  <a:lnTo>
                    <a:pt x="5324" y="5555"/>
                  </a:lnTo>
                  <a:lnTo>
                    <a:pt x="5556" y="5323"/>
                  </a:lnTo>
                  <a:lnTo>
                    <a:pt x="5634" y="5245"/>
                  </a:lnTo>
                  <a:lnTo>
                    <a:pt x="5660" y="5168"/>
                  </a:lnTo>
                  <a:lnTo>
                    <a:pt x="5685" y="5064"/>
                  </a:lnTo>
                  <a:lnTo>
                    <a:pt x="5711" y="4987"/>
                  </a:lnTo>
                  <a:lnTo>
                    <a:pt x="5685" y="4884"/>
                  </a:lnTo>
                  <a:lnTo>
                    <a:pt x="5660" y="4806"/>
                  </a:lnTo>
                  <a:lnTo>
                    <a:pt x="5634" y="4729"/>
                  </a:lnTo>
                  <a:lnTo>
                    <a:pt x="5556" y="4651"/>
                  </a:lnTo>
                  <a:lnTo>
                    <a:pt x="5530" y="4625"/>
                  </a:lnTo>
                  <a:lnTo>
                    <a:pt x="5453" y="4522"/>
                  </a:lnTo>
                  <a:lnTo>
                    <a:pt x="5427" y="4418"/>
                  </a:lnTo>
                  <a:lnTo>
                    <a:pt x="5427" y="4315"/>
                  </a:lnTo>
                  <a:lnTo>
                    <a:pt x="5453" y="4212"/>
                  </a:lnTo>
                  <a:lnTo>
                    <a:pt x="5530" y="4057"/>
                  </a:lnTo>
                  <a:lnTo>
                    <a:pt x="5582" y="3953"/>
                  </a:lnTo>
                  <a:lnTo>
                    <a:pt x="5660" y="3876"/>
                  </a:lnTo>
                  <a:lnTo>
                    <a:pt x="5737" y="3824"/>
                  </a:lnTo>
                  <a:lnTo>
                    <a:pt x="5918" y="3824"/>
                  </a:lnTo>
                  <a:lnTo>
                    <a:pt x="6021" y="3798"/>
                  </a:lnTo>
                  <a:lnTo>
                    <a:pt x="6099" y="3773"/>
                  </a:lnTo>
                  <a:lnTo>
                    <a:pt x="6176" y="3747"/>
                  </a:lnTo>
                  <a:lnTo>
                    <a:pt x="6254" y="3669"/>
                  </a:lnTo>
                  <a:lnTo>
                    <a:pt x="6306" y="3617"/>
                  </a:lnTo>
                  <a:lnTo>
                    <a:pt x="6331" y="3540"/>
                  </a:lnTo>
                  <a:lnTo>
                    <a:pt x="6357" y="3437"/>
                  </a:lnTo>
                  <a:lnTo>
                    <a:pt x="6383" y="3359"/>
                  </a:lnTo>
                  <a:lnTo>
                    <a:pt x="6383" y="2997"/>
                  </a:lnTo>
                  <a:lnTo>
                    <a:pt x="6357" y="2920"/>
                  </a:lnTo>
                  <a:lnTo>
                    <a:pt x="6331" y="2816"/>
                  </a:lnTo>
                  <a:lnTo>
                    <a:pt x="6306" y="2739"/>
                  </a:lnTo>
                  <a:lnTo>
                    <a:pt x="6254" y="2687"/>
                  </a:lnTo>
                  <a:lnTo>
                    <a:pt x="6176" y="2610"/>
                  </a:lnTo>
                  <a:lnTo>
                    <a:pt x="6099" y="2584"/>
                  </a:lnTo>
                  <a:lnTo>
                    <a:pt x="6021" y="2558"/>
                  </a:lnTo>
                  <a:lnTo>
                    <a:pt x="5918" y="2532"/>
                  </a:lnTo>
                  <a:lnTo>
                    <a:pt x="5737" y="2532"/>
                  </a:lnTo>
                  <a:lnTo>
                    <a:pt x="5660" y="2481"/>
                  </a:lnTo>
                  <a:lnTo>
                    <a:pt x="5582" y="2403"/>
                  </a:lnTo>
                  <a:lnTo>
                    <a:pt x="5530" y="2300"/>
                  </a:lnTo>
                  <a:lnTo>
                    <a:pt x="5453" y="2145"/>
                  </a:lnTo>
                  <a:lnTo>
                    <a:pt x="5427" y="2041"/>
                  </a:lnTo>
                  <a:lnTo>
                    <a:pt x="5427" y="1938"/>
                  </a:lnTo>
                  <a:lnTo>
                    <a:pt x="5453" y="1835"/>
                  </a:lnTo>
                  <a:lnTo>
                    <a:pt x="5530" y="1757"/>
                  </a:lnTo>
                  <a:lnTo>
                    <a:pt x="5556" y="1705"/>
                  </a:lnTo>
                  <a:lnTo>
                    <a:pt x="5634" y="1628"/>
                  </a:lnTo>
                  <a:lnTo>
                    <a:pt x="5660" y="1550"/>
                  </a:lnTo>
                  <a:lnTo>
                    <a:pt x="5685" y="1473"/>
                  </a:lnTo>
                  <a:lnTo>
                    <a:pt x="5711" y="1370"/>
                  </a:lnTo>
                  <a:lnTo>
                    <a:pt x="5685" y="1292"/>
                  </a:lnTo>
                  <a:lnTo>
                    <a:pt x="5660" y="1189"/>
                  </a:lnTo>
                  <a:lnTo>
                    <a:pt x="5634" y="1111"/>
                  </a:lnTo>
                  <a:lnTo>
                    <a:pt x="5556" y="1059"/>
                  </a:lnTo>
                  <a:lnTo>
                    <a:pt x="5324" y="801"/>
                  </a:lnTo>
                  <a:lnTo>
                    <a:pt x="5246" y="749"/>
                  </a:lnTo>
                  <a:lnTo>
                    <a:pt x="5169" y="698"/>
                  </a:lnTo>
                  <a:lnTo>
                    <a:pt x="5091" y="672"/>
                  </a:lnTo>
                  <a:lnTo>
                    <a:pt x="4910" y="672"/>
                  </a:lnTo>
                  <a:lnTo>
                    <a:pt x="4807" y="698"/>
                  </a:lnTo>
                  <a:lnTo>
                    <a:pt x="4729" y="749"/>
                  </a:lnTo>
                  <a:lnTo>
                    <a:pt x="4678" y="801"/>
                  </a:lnTo>
                  <a:lnTo>
                    <a:pt x="4626" y="853"/>
                  </a:lnTo>
                  <a:lnTo>
                    <a:pt x="4523" y="904"/>
                  </a:lnTo>
                  <a:lnTo>
                    <a:pt x="4445" y="930"/>
                  </a:lnTo>
                  <a:lnTo>
                    <a:pt x="4316" y="956"/>
                  </a:lnTo>
                  <a:lnTo>
                    <a:pt x="4213" y="904"/>
                  </a:lnTo>
                  <a:lnTo>
                    <a:pt x="4058" y="853"/>
                  </a:lnTo>
                  <a:lnTo>
                    <a:pt x="3954" y="801"/>
                  </a:lnTo>
                  <a:lnTo>
                    <a:pt x="3903" y="724"/>
                  </a:lnTo>
                  <a:lnTo>
                    <a:pt x="3851" y="620"/>
                  </a:lnTo>
                  <a:lnTo>
                    <a:pt x="3825" y="517"/>
                  </a:lnTo>
                  <a:lnTo>
                    <a:pt x="3825" y="439"/>
                  </a:lnTo>
                  <a:lnTo>
                    <a:pt x="3825" y="362"/>
                  </a:lnTo>
                  <a:lnTo>
                    <a:pt x="3799" y="284"/>
                  </a:lnTo>
                  <a:lnTo>
                    <a:pt x="3747" y="207"/>
                  </a:lnTo>
                  <a:lnTo>
                    <a:pt x="3696" y="129"/>
                  </a:lnTo>
                  <a:lnTo>
                    <a:pt x="3618" y="78"/>
                  </a:lnTo>
                  <a:lnTo>
                    <a:pt x="3541" y="26"/>
                  </a:lnTo>
                  <a:lnTo>
                    <a:pt x="3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36;p63">
              <a:extLst>
                <a:ext uri="{FF2B5EF4-FFF2-40B4-BE49-F238E27FC236}">
                  <a16:creationId xmlns:a16="http://schemas.microsoft.com/office/drawing/2014/main" id="{32F97F09-6494-4FF2-A41F-79D61EA1806E}"/>
                </a:ext>
              </a:extLst>
            </p:cNvPr>
            <p:cNvSpPr/>
            <p:nvPr/>
          </p:nvSpPr>
          <p:spPr>
            <a:xfrm>
              <a:off x="7204875" y="2917225"/>
              <a:ext cx="74300" cy="74950"/>
            </a:xfrm>
            <a:custGeom>
              <a:avLst/>
              <a:gdLst/>
              <a:ahLst/>
              <a:cxnLst/>
              <a:rect l="l" t="t" r="r" b="b"/>
              <a:pathLst>
                <a:path w="2972" h="2998" extrusionOk="0">
                  <a:moveTo>
                    <a:pt x="1266" y="492"/>
                  </a:moveTo>
                  <a:lnTo>
                    <a:pt x="1266" y="1267"/>
                  </a:lnTo>
                  <a:lnTo>
                    <a:pt x="465" y="1267"/>
                  </a:lnTo>
                  <a:lnTo>
                    <a:pt x="517" y="1137"/>
                  </a:lnTo>
                  <a:lnTo>
                    <a:pt x="569" y="1008"/>
                  </a:lnTo>
                  <a:lnTo>
                    <a:pt x="646" y="879"/>
                  </a:lnTo>
                  <a:lnTo>
                    <a:pt x="750" y="776"/>
                  </a:lnTo>
                  <a:lnTo>
                    <a:pt x="853" y="672"/>
                  </a:lnTo>
                  <a:lnTo>
                    <a:pt x="982" y="595"/>
                  </a:lnTo>
                  <a:lnTo>
                    <a:pt x="1111" y="543"/>
                  </a:lnTo>
                  <a:lnTo>
                    <a:pt x="1266" y="492"/>
                  </a:lnTo>
                  <a:close/>
                  <a:moveTo>
                    <a:pt x="1706" y="492"/>
                  </a:moveTo>
                  <a:lnTo>
                    <a:pt x="1861" y="543"/>
                  </a:lnTo>
                  <a:lnTo>
                    <a:pt x="1990" y="595"/>
                  </a:lnTo>
                  <a:lnTo>
                    <a:pt x="2093" y="672"/>
                  </a:lnTo>
                  <a:lnTo>
                    <a:pt x="2222" y="776"/>
                  </a:lnTo>
                  <a:lnTo>
                    <a:pt x="2300" y="879"/>
                  </a:lnTo>
                  <a:lnTo>
                    <a:pt x="2377" y="1008"/>
                  </a:lnTo>
                  <a:lnTo>
                    <a:pt x="2455" y="1137"/>
                  </a:lnTo>
                  <a:lnTo>
                    <a:pt x="2481" y="1267"/>
                  </a:lnTo>
                  <a:lnTo>
                    <a:pt x="1706" y="1267"/>
                  </a:lnTo>
                  <a:lnTo>
                    <a:pt x="1706" y="492"/>
                  </a:lnTo>
                  <a:close/>
                  <a:moveTo>
                    <a:pt x="1266" y="1732"/>
                  </a:moveTo>
                  <a:lnTo>
                    <a:pt x="1266" y="2507"/>
                  </a:lnTo>
                  <a:lnTo>
                    <a:pt x="1111" y="2455"/>
                  </a:lnTo>
                  <a:lnTo>
                    <a:pt x="982" y="2404"/>
                  </a:lnTo>
                  <a:lnTo>
                    <a:pt x="853" y="2326"/>
                  </a:lnTo>
                  <a:lnTo>
                    <a:pt x="750" y="2223"/>
                  </a:lnTo>
                  <a:lnTo>
                    <a:pt x="646" y="2119"/>
                  </a:lnTo>
                  <a:lnTo>
                    <a:pt x="569" y="1990"/>
                  </a:lnTo>
                  <a:lnTo>
                    <a:pt x="517" y="1861"/>
                  </a:lnTo>
                  <a:lnTo>
                    <a:pt x="465" y="1732"/>
                  </a:lnTo>
                  <a:close/>
                  <a:moveTo>
                    <a:pt x="2481" y="1732"/>
                  </a:moveTo>
                  <a:lnTo>
                    <a:pt x="2455" y="1861"/>
                  </a:lnTo>
                  <a:lnTo>
                    <a:pt x="2377" y="1990"/>
                  </a:lnTo>
                  <a:lnTo>
                    <a:pt x="2300" y="2119"/>
                  </a:lnTo>
                  <a:lnTo>
                    <a:pt x="2222" y="2223"/>
                  </a:lnTo>
                  <a:lnTo>
                    <a:pt x="2093" y="2326"/>
                  </a:lnTo>
                  <a:lnTo>
                    <a:pt x="1990" y="2404"/>
                  </a:lnTo>
                  <a:lnTo>
                    <a:pt x="1861" y="2455"/>
                  </a:lnTo>
                  <a:lnTo>
                    <a:pt x="1706" y="2507"/>
                  </a:lnTo>
                  <a:lnTo>
                    <a:pt x="1706" y="1732"/>
                  </a:lnTo>
                  <a:close/>
                  <a:moveTo>
                    <a:pt x="1473" y="1"/>
                  </a:moveTo>
                  <a:lnTo>
                    <a:pt x="1189" y="52"/>
                  </a:lnTo>
                  <a:lnTo>
                    <a:pt x="905" y="130"/>
                  </a:lnTo>
                  <a:lnTo>
                    <a:pt x="646" y="259"/>
                  </a:lnTo>
                  <a:lnTo>
                    <a:pt x="439" y="440"/>
                  </a:lnTo>
                  <a:lnTo>
                    <a:pt x="259" y="672"/>
                  </a:lnTo>
                  <a:lnTo>
                    <a:pt x="104" y="931"/>
                  </a:lnTo>
                  <a:lnTo>
                    <a:pt x="26" y="1189"/>
                  </a:lnTo>
                  <a:lnTo>
                    <a:pt x="0" y="1499"/>
                  </a:lnTo>
                  <a:lnTo>
                    <a:pt x="26" y="1809"/>
                  </a:lnTo>
                  <a:lnTo>
                    <a:pt x="104" y="2068"/>
                  </a:lnTo>
                  <a:lnTo>
                    <a:pt x="259" y="2326"/>
                  </a:lnTo>
                  <a:lnTo>
                    <a:pt x="439" y="2559"/>
                  </a:lnTo>
                  <a:lnTo>
                    <a:pt x="646" y="2739"/>
                  </a:lnTo>
                  <a:lnTo>
                    <a:pt x="905" y="2869"/>
                  </a:lnTo>
                  <a:lnTo>
                    <a:pt x="1189" y="2946"/>
                  </a:lnTo>
                  <a:lnTo>
                    <a:pt x="1473" y="2998"/>
                  </a:lnTo>
                  <a:lnTo>
                    <a:pt x="1783" y="2946"/>
                  </a:lnTo>
                  <a:lnTo>
                    <a:pt x="2067" y="2869"/>
                  </a:lnTo>
                  <a:lnTo>
                    <a:pt x="2326" y="2739"/>
                  </a:lnTo>
                  <a:lnTo>
                    <a:pt x="2532" y="2559"/>
                  </a:lnTo>
                  <a:lnTo>
                    <a:pt x="2713" y="2326"/>
                  </a:lnTo>
                  <a:lnTo>
                    <a:pt x="2842" y="2068"/>
                  </a:lnTo>
                  <a:lnTo>
                    <a:pt x="2946" y="1809"/>
                  </a:lnTo>
                  <a:lnTo>
                    <a:pt x="2972" y="1499"/>
                  </a:lnTo>
                  <a:lnTo>
                    <a:pt x="2946" y="1189"/>
                  </a:lnTo>
                  <a:lnTo>
                    <a:pt x="2842" y="931"/>
                  </a:lnTo>
                  <a:lnTo>
                    <a:pt x="2713" y="672"/>
                  </a:lnTo>
                  <a:lnTo>
                    <a:pt x="2532" y="440"/>
                  </a:lnTo>
                  <a:lnTo>
                    <a:pt x="2326" y="259"/>
                  </a:lnTo>
                  <a:lnTo>
                    <a:pt x="2067" y="130"/>
                  </a:lnTo>
                  <a:lnTo>
                    <a:pt x="1783" y="52"/>
                  </a:lnTo>
                  <a:lnTo>
                    <a:pt x="14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37;p63">
              <a:extLst>
                <a:ext uri="{FF2B5EF4-FFF2-40B4-BE49-F238E27FC236}">
                  <a16:creationId xmlns:a16="http://schemas.microsoft.com/office/drawing/2014/main" id="{BEFF06B9-0452-1397-E3E0-08F8D70C486E}"/>
                </a:ext>
              </a:extLst>
            </p:cNvPr>
            <p:cNvSpPr/>
            <p:nvPr/>
          </p:nvSpPr>
          <p:spPr>
            <a:xfrm>
              <a:off x="7144150" y="2718925"/>
              <a:ext cx="121475" cy="121450"/>
            </a:xfrm>
            <a:custGeom>
              <a:avLst/>
              <a:gdLst/>
              <a:ahLst/>
              <a:cxnLst/>
              <a:rect l="l" t="t" r="r" b="b"/>
              <a:pathLst>
                <a:path w="4859" h="4858" extrusionOk="0">
                  <a:moveTo>
                    <a:pt x="2507" y="465"/>
                  </a:moveTo>
                  <a:lnTo>
                    <a:pt x="2533" y="569"/>
                  </a:lnTo>
                  <a:lnTo>
                    <a:pt x="2533" y="672"/>
                  </a:lnTo>
                  <a:lnTo>
                    <a:pt x="2636" y="827"/>
                  </a:lnTo>
                  <a:lnTo>
                    <a:pt x="2765" y="982"/>
                  </a:lnTo>
                  <a:lnTo>
                    <a:pt x="2843" y="1034"/>
                  </a:lnTo>
                  <a:lnTo>
                    <a:pt x="2946" y="1085"/>
                  </a:lnTo>
                  <a:lnTo>
                    <a:pt x="3024" y="1111"/>
                  </a:lnTo>
                  <a:lnTo>
                    <a:pt x="3127" y="1163"/>
                  </a:lnTo>
                  <a:lnTo>
                    <a:pt x="3437" y="1163"/>
                  </a:lnTo>
                  <a:lnTo>
                    <a:pt x="3618" y="1111"/>
                  </a:lnTo>
                  <a:lnTo>
                    <a:pt x="3695" y="1060"/>
                  </a:lnTo>
                  <a:lnTo>
                    <a:pt x="3773" y="982"/>
                  </a:lnTo>
                  <a:lnTo>
                    <a:pt x="3876" y="1085"/>
                  </a:lnTo>
                  <a:lnTo>
                    <a:pt x="3825" y="1163"/>
                  </a:lnTo>
                  <a:lnTo>
                    <a:pt x="3773" y="1266"/>
                  </a:lnTo>
                  <a:lnTo>
                    <a:pt x="3695" y="1447"/>
                  </a:lnTo>
                  <a:lnTo>
                    <a:pt x="3695" y="1654"/>
                  </a:lnTo>
                  <a:lnTo>
                    <a:pt x="3721" y="1731"/>
                  </a:lnTo>
                  <a:lnTo>
                    <a:pt x="3747" y="1835"/>
                  </a:lnTo>
                  <a:lnTo>
                    <a:pt x="3799" y="1938"/>
                  </a:lnTo>
                  <a:lnTo>
                    <a:pt x="3825" y="2016"/>
                  </a:lnTo>
                  <a:lnTo>
                    <a:pt x="3902" y="2093"/>
                  </a:lnTo>
                  <a:lnTo>
                    <a:pt x="4031" y="2248"/>
                  </a:lnTo>
                  <a:lnTo>
                    <a:pt x="4212" y="2326"/>
                  </a:lnTo>
                  <a:lnTo>
                    <a:pt x="4315" y="2351"/>
                  </a:lnTo>
                  <a:lnTo>
                    <a:pt x="4419" y="2351"/>
                  </a:lnTo>
                  <a:lnTo>
                    <a:pt x="4419" y="2506"/>
                  </a:lnTo>
                  <a:lnTo>
                    <a:pt x="4315" y="2532"/>
                  </a:lnTo>
                  <a:lnTo>
                    <a:pt x="4212" y="2558"/>
                  </a:lnTo>
                  <a:lnTo>
                    <a:pt x="4031" y="2636"/>
                  </a:lnTo>
                  <a:lnTo>
                    <a:pt x="3902" y="2765"/>
                  </a:lnTo>
                  <a:lnTo>
                    <a:pt x="3825" y="2842"/>
                  </a:lnTo>
                  <a:lnTo>
                    <a:pt x="3799" y="2946"/>
                  </a:lnTo>
                  <a:lnTo>
                    <a:pt x="3747" y="3049"/>
                  </a:lnTo>
                  <a:lnTo>
                    <a:pt x="3721" y="3127"/>
                  </a:lnTo>
                  <a:lnTo>
                    <a:pt x="3695" y="3230"/>
                  </a:lnTo>
                  <a:lnTo>
                    <a:pt x="3695" y="3437"/>
                  </a:lnTo>
                  <a:lnTo>
                    <a:pt x="3773" y="3618"/>
                  </a:lnTo>
                  <a:lnTo>
                    <a:pt x="3825" y="3695"/>
                  </a:lnTo>
                  <a:lnTo>
                    <a:pt x="3876" y="3773"/>
                  </a:lnTo>
                  <a:lnTo>
                    <a:pt x="3773" y="3902"/>
                  </a:lnTo>
                  <a:lnTo>
                    <a:pt x="3695" y="3824"/>
                  </a:lnTo>
                  <a:lnTo>
                    <a:pt x="3618" y="3773"/>
                  </a:lnTo>
                  <a:lnTo>
                    <a:pt x="3437" y="3721"/>
                  </a:lnTo>
                  <a:lnTo>
                    <a:pt x="3230" y="3695"/>
                  </a:lnTo>
                  <a:lnTo>
                    <a:pt x="3127" y="3721"/>
                  </a:lnTo>
                  <a:lnTo>
                    <a:pt x="3024" y="3773"/>
                  </a:lnTo>
                  <a:lnTo>
                    <a:pt x="2946" y="3798"/>
                  </a:lnTo>
                  <a:lnTo>
                    <a:pt x="2843" y="3850"/>
                  </a:lnTo>
                  <a:lnTo>
                    <a:pt x="2765" y="3902"/>
                  </a:lnTo>
                  <a:lnTo>
                    <a:pt x="2636" y="4031"/>
                  </a:lnTo>
                  <a:lnTo>
                    <a:pt x="2533" y="4212"/>
                  </a:lnTo>
                  <a:lnTo>
                    <a:pt x="2533" y="4315"/>
                  </a:lnTo>
                  <a:lnTo>
                    <a:pt x="2507" y="4419"/>
                  </a:lnTo>
                  <a:lnTo>
                    <a:pt x="2352" y="4419"/>
                  </a:lnTo>
                  <a:lnTo>
                    <a:pt x="2352" y="4315"/>
                  </a:lnTo>
                  <a:lnTo>
                    <a:pt x="2326" y="4212"/>
                  </a:lnTo>
                  <a:lnTo>
                    <a:pt x="2248" y="4031"/>
                  </a:lnTo>
                  <a:lnTo>
                    <a:pt x="2093" y="3902"/>
                  </a:lnTo>
                  <a:lnTo>
                    <a:pt x="2016" y="3850"/>
                  </a:lnTo>
                  <a:lnTo>
                    <a:pt x="1912" y="3798"/>
                  </a:lnTo>
                  <a:lnTo>
                    <a:pt x="1835" y="3773"/>
                  </a:lnTo>
                  <a:lnTo>
                    <a:pt x="1732" y="3721"/>
                  </a:lnTo>
                  <a:lnTo>
                    <a:pt x="1628" y="3695"/>
                  </a:lnTo>
                  <a:lnTo>
                    <a:pt x="1447" y="3721"/>
                  </a:lnTo>
                  <a:lnTo>
                    <a:pt x="1266" y="3773"/>
                  </a:lnTo>
                  <a:lnTo>
                    <a:pt x="1163" y="3824"/>
                  </a:lnTo>
                  <a:lnTo>
                    <a:pt x="1086" y="3902"/>
                  </a:lnTo>
                  <a:lnTo>
                    <a:pt x="982" y="3773"/>
                  </a:lnTo>
                  <a:lnTo>
                    <a:pt x="1060" y="3695"/>
                  </a:lnTo>
                  <a:lnTo>
                    <a:pt x="1111" y="3618"/>
                  </a:lnTo>
                  <a:lnTo>
                    <a:pt x="1163" y="3437"/>
                  </a:lnTo>
                  <a:lnTo>
                    <a:pt x="1163" y="3230"/>
                  </a:lnTo>
                  <a:lnTo>
                    <a:pt x="1137" y="3127"/>
                  </a:lnTo>
                  <a:lnTo>
                    <a:pt x="1111" y="3049"/>
                  </a:lnTo>
                  <a:lnTo>
                    <a:pt x="1086" y="2946"/>
                  </a:lnTo>
                  <a:lnTo>
                    <a:pt x="1034" y="2842"/>
                  </a:lnTo>
                  <a:lnTo>
                    <a:pt x="982" y="2765"/>
                  </a:lnTo>
                  <a:lnTo>
                    <a:pt x="827" y="2636"/>
                  </a:lnTo>
                  <a:lnTo>
                    <a:pt x="646" y="2558"/>
                  </a:lnTo>
                  <a:lnTo>
                    <a:pt x="569" y="2532"/>
                  </a:lnTo>
                  <a:lnTo>
                    <a:pt x="465" y="2506"/>
                  </a:lnTo>
                  <a:lnTo>
                    <a:pt x="465" y="2351"/>
                  </a:lnTo>
                  <a:lnTo>
                    <a:pt x="569" y="2351"/>
                  </a:lnTo>
                  <a:lnTo>
                    <a:pt x="646" y="2326"/>
                  </a:lnTo>
                  <a:lnTo>
                    <a:pt x="827" y="2248"/>
                  </a:lnTo>
                  <a:lnTo>
                    <a:pt x="982" y="2093"/>
                  </a:lnTo>
                  <a:lnTo>
                    <a:pt x="1034" y="2016"/>
                  </a:lnTo>
                  <a:lnTo>
                    <a:pt x="1086" y="1938"/>
                  </a:lnTo>
                  <a:lnTo>
                    <a:pt x="1111" y="1835"/>
                  </a:lnTo>
                  <a:lnTo>
                    <a:pt x="1137" y="1731"/>
                  </a:lnTo>
                  <a:lnTo>
                    <a:pt x="1163" y="1654"/>
                  </a:lnTo>
                  <a:lnTo>
                    <a:pt x="1163" y="1447"/>
                  </a:lnTo>
                  <a:lnTo>
                    <a:pt x="1111" y="1266"/>
                  </a:lnTo>
                  <a:lnTo>
                    <a:pt x="1060" y="1163"/>
                  </a:lnTo>
                  <a:lnTo>
                    <a:pt x="982" y="1085"/>
                  </a:lnTo>
                  <a:lnTo>
                    <a:pt x="1086" y="982"/>
                  </a:lnTo>
                  <a:lnTo>
                    <a:pt x="1163" y="1060"/>
                  </a:lnTo>
                  <a:lnTo>
                    <a:pt x="1266" y="1111"/>
                  </a:lnTo>
                  <a:lnTo>
                    <a:pt x="1447" y="1163"/>
                  </a:lnTo>
                  <a:lnTo>
                    <a:pt x="1732" y="1163"/>
                  </a:lnTo>
                  <a:lnTo>
                    <a:pt x="1835" y="1111"/>
                  </a:lnTo>
                  <a:lnTo>
                    <a:pt x="1912" y="1085"/>
                  </a:lnTo>
                  <a:lnTo>
                    <a:pt x="2016" y="1034"/>
                  </a:lnTo>
                  <a:lnTo>
                    <a:pt x="2093" y="982"/>
                  </a:lnTo>
                  <a:lnTo>
                    <a:pt x="2248" y="827"/>
                  </a:lnTo>
                  <a:lnTo>
                    <a:pt x="2326" y="672"/>
                  </a:lnTo>
                  <a:lnTo>
                    <a:pt x="2352" y="569"/>
                  </a:lnTo>
                  <a:lnTo>
                    <a:pt x="2352" y="465"/>
                  </a:lnTo>
                  <a:close/>
                  <a:moveTo>
                    <a:pt x="2300" y="0"/>
                  </a:moveTo>
                  <a:lnTo>
                    <a:pt x="2223" y="26"/>
                  </a:lnTo>
                  <a:lnTo>
                    <a:pt x="2145" y="52"/>
                  </a:lnTo>
                  <a:lnTo>
                    <a:pt x="2016" y="129"/>
                  </a:lnTo>
                  <a:lnTo>
                    <a:pt x="1938" y="259"/>
                  </a:lnTo>
                  <a:lnTo>
                    <a:pt x="1912" y="336"/>
                  </a:lnTo>
                  <a:lnTo>
                    <a:pt x="1912" y="414"/>
                  </a:lnTo>
                  <a:lnTo>
                    <a:pt x="1912" y="465"/>
                  </a:lnTo>
                  <a:lnTo>
                    <a:pt x="1887" y="517"/>
                  </a:lnTo>
                  <a:lnTo>
                    <a:pt x="1861" y="569"/>
                  </a:lnTo>
                  <a:lnTo>
                    <a:pt x="1809" y="620"/>
                  </a:lnTo>
                  <a:lnTo>
                    <a:pt x="1757" y="646"/>
                  </a:lnTo>
                  <a:lnTo>
                    <a:pt x="1654" y="698"/>
                  </a:lnTo>
                  <a:lnTo>
                    <a:pt x="1577" y="724"/>
                  </a:lnTo>
                  <a:lnTo>
                    <a:pt x="1525" y="724"/>
                  </a:lnTo>
                  <a:lnTo>
                    <a:pt x="1473" y="698"/>
                  </a:lnTo>
                  <a:lnTo>
                    <a:pt x="1422" y="672"/>
                  </a:lnTo>
                  <a:lnTo>
                    <a:pt x="1370" y="620"/>
                  </a:lnTo>
                  <a:lnTo>
                    <a:pt x="1318" y="569"/>
                  </a:lnTo>
                  <a:lnTo>
                    <a:pt x="1241" y="543"/>
                  </a:lnTo>
                  <a:lnTo>
                    <a:pt x="1163" y="517"/>
                  </a:lnTo>
                  <a:lnTo>
                    <a:pt x="1008" y="517"/>
                  </a:lnTo>
                  <a:lnTo>
                    <a:pt x="931" y="543"/>
                  </a:lnTo>
                  <a:lnTo>
                    <a:pt x="879" y="569"/>
                  </a:lnTo>
                  <a:lnTo>
                    <a:pt x="801" y="620"/>
                  </a:lnTo>
                  <a:lnTo>
                    <a:pt x="621" y="801"/>
                  </a:lnTo>
                  <a:lnTo>
                    <a:pt x="569" y="879"/>
                  </a:lnTo>
                  <a:lnTo>
                    <a:pt x="543" y="930"/>
                  </a:lnTo>
                  <a:lnTo>
                    <a:pt x="517" y="1008"/>
                  </a:lnTo>
                  <a:lnTo>
                    <a:pt x="517" y="1085"/>
                  </a:lnTo>
                  <a:lnTo>
                    <a:pt x="517" y="1163"/>
                  </a:lnTo>
                  <a:lnTo>
                    <a:pt x="543" y="1240"/>
                  </a:lnTo>
                  <a:lnTo>
                    <a:pt x="569" y="1318"/>
                  </a:lnTo>
                  <a:lnTo>
                    <a:pt x="621" y="1370"/>
                  </a:lnTo>
                  <a:lnTo>
                    <a:pt x="646" y="1421"/>
                  </a:lnTo>
                  <a:lnTo>
                    <a:pt x="698" y="1473"/>
                  </a:lnTo>
                  <a:lnTo>
                    <a:pt x="724" y="1525"/>
                  </a:lnTo>
                  <a:lnTo>
                    <a:pt x="724" y="1576"/>
                  </a:lnTo>
                  <a:lnTo>
                    <a:pt x="698" y="1654"/>
                  </a:lnTo>
                  <a:lnTo>
                    <a:pt x="646" y="1757"/>
                  </a:lnTo>
                  <a:lnTo>
                    <a:pt x="621" y="1835"/>
                  </a:lnTo>
                  <a:lnTo>
                    <a:pt x="569" y="1861"/>
                  </a:lnTo>
                  <a:lnTo>
                    <a:pt x="517" y="1886"/>
                  </a:lnTo>
                  <a:lnTo>
                    <a:pt x="440" y="1912"/>
                  </a:lnTo>
                  <a:lnTo>
                    <a:pt x="336" y="1912"/>
                  </a:lnTo>
                  <a:lnTo>
                    <a:pt x="259" y="1938"/>
                  </a:lnTo>
                  <a:lnTo>
                    <a:pt x="130" y="2016"/>
                  </a:lnTo>
                  <a:lnTo>
                    <a:pt x="26" y="2145"/>
                  </a:lnTo>
                  <a:lnTo>
                    <a:pt x="0" y="2222"/>
                  </a:lnTo>
                  <a:lnTo>
                    <a:pt x="0" y="2300"/>
                  </a:lnTo>
                  <a:lnTo>
                    <a:pt x="0" y="2558"/>
                  </a:lnTo>
                  <a:lnTo>
                    <a:pt x="0" y="2661"/>
                  </a:lnTo>
                  <a:lnTo>
                    <a:pt x="26" y="2713"/>
                  </a:lnTo>
                  <a:lnTo>
                    <a:pt x="130" y="2842"/>
                  </a:lnTo>
                  <a:lnTo>
                    <a:pt x="259" y="2946"/>
                  </a:lnTo>
                  <a:lnTo>
                    <a:pt x="336" y="2972"/>
                  </a:lnTo>
                  <a:lnTo>
                    <a:pt x="517" y="2972"/>
                  </a:lnTo>
                  <a:lnTo>
                    <a:pt x="569" y="2997"/>
                  </a:lnTo>
                  <a:lnTo>
                    <a:pt x="621" y="3049"/>
                  </a:lnTo>
                  <a:lnTo>
                    <a:pt x="646" y="3101"/>
                  </a:lnTo>
                  <a:lnTo>
                    <a:pt x="698" y="3230"/>
                  </a:lnTo>
                  <a:lnTo>
                    <a:pt x="724" y="3282"/>
                  </a:lnTo>
                  <a:lnTo>
                    <a:pt x="724" y="3359"/>
                  </a:lnTo>
                  <a:lnTo>
                    <a:pt x="698" y="3411"/>
                  </a:lnTo>
                  <a:lnTo>
                    <a:pt x="646" y="3462"/>
                  </a:lnTo>
                  <a:lnTo>
                    <a:pt x="621" y="3488"/>
                  </a:lnTo>
                  <a:lnTo>
                    <a:pt x="569" y="3566"/>
                  </a:lnTo>
                  <a:lnTo>
                    <a:pt x="543" y="3618"/>
                  </a:lnTo>
                  <a:lnTo>
                    <a:pt x="517" y="3695"/>
                  </a:lnTo>
                  <a:lnTo>
                    <a:pt x="517" y="3773"/>
                  </a:lnTo>
                  <a:lnTo>
                    <a:pt x="517" y="3850"/>
                  </a:lnTo>
                  <a:lnTo>
                    <a:pt x="543" y="3928"/>
                  </a:lnTo>
                  <a:lnTo>
                    <a:pt x="569" y="4005"/>
                  </a:lnTo>
                  <a:lnTo>
                    <a:pt x="621" y="4057"/>
                  </a:lnTo>
                  <a:lnTo>
                    <a:pt x="801" y="4238"/>
                  </a:lnTo>
                  <a:lnTo>
                    <a:pt x="879" y="4289"/>
                  </a:lnTo>
                  <a:lnTo>
                    <a:pt x="931" y="4341"/>
                  </a:lnTo>
                  <a:lnTo>
                    <a:pt x="1008" y="4367"/>
                  </a:lnTo>
                  <a:lnTo>
                    <a:pt x="1163" y="4367"/>
                  </a:lnTo>
                  <a:lnTo>
                    <a:pt x="1241" y="4341"/>
                  </a:lnTo>
                  <a:lnTo>
                    <a:pt x="1318" y="4289"/>
                  </a:lnTo>
                  <a:lnTo>
                    <a:pt x="1370" y="4238"/>
                  </a:lnTo>
                  <a:lnTo>
                    <a:pt x="1422" y="4212"/>
                  </a:lnTo>
                  <a:lnTo>
                    <a:pt x="1473" y="4186"/>
                  </a:lnTo>
                  <a:lnTo>
                    <a:pt x="1525" y="4160"/>
                  </a:lnTo>
                  <a:lnTo>
                    <a:pt x="1577" y="4160"/>
                  </a:lnTo>
                  <a:lnTo>
                    <a:pt x="1654" y="4186"/>
                  </a:lnTo>
                  <a:lnTo>
                    <a:pt x="1757" y="4238"/>
                  </a:lnTo>
                  <a:lnTo>
                    <a:pt x="1809" y="4263"/>
                  </a:lnTo>
                  <a:lnTo>
                    <a:pt x="1861" y="4289"/>
                  </a:lnTo>
                  <a:lnTo>
                    <a:pt x="1887" y="4367"/>
                  </a:lnTo>
                  <a:lnTo>
                    <a:pt x="1912" y="4419"/>
                  </a:lnTo>
                  <a:lnTo>
                    <a:pt x="1912" y="4470"/>
                  </a:lnTo>
                  <a:lnTo>
                    <a:pt x="1912" y="4548"/>
                  </a:lnTo>
                  <a:lnTo>
                    <a:pt x="1938" y="4625"/>
                  </a:lnTo>
                  <a:lnTo>
                    <a:pt x="2016" y="4754"/>
                  </a:lnTo>
                  <a:lnTo>
                    <a:pt x="2145" y="4832"/>
                  </a:lnTo>
                  <a:lnTo>
                    <a:pt x="2223" y="4858"/>
                  </a:lnTo>
                  <a:lnTo>
                    <a:pt x="2636" y="4858"/>
                  </a:lnTo>
                  <a:lnTo>
                    <a:pt x="2713" y="4832"/>
                  </a:lnTo>
                  <a:lnTo>
                    <a:pt x="2843" y="4754"/>
                  </a:lnTo>
                  <a:lnTo>
                    <a:pt x="2946" y="4625"/>
                  </a:lnTo>
                  <a:lnTo>
                    <a:pt x="2946" y="4548"/>
                  </a:lnTo>
                  <a:lnTo>
                    <a:pt x="2972" y="4470"/>
                  </a:lnTo>
                  <a:lnTo>
                    <a:pt x="2972" y="4419"/>
                  </a:lnTo>
                  <a:lnTo>
                    <a:pt x="2972" y="4367"/>
                  </a:lnTo>
                  <a:lnTo>
                    <a:pt x="2998" y="4289"/>
                  </a:lnTo>
                  <a:lnTo>
                    <a:pt x="3049" y="4263"/>
                  </a:lnTo>
                  <a:lnTo>
                    <a:pt x="3101" y="4238"/>
                  </a:lnTo>
                  <a:lnTo>
                    <a:pt x="3230" y="4186"/>
                  </a:lnTo>
                  <a:lnTo>
                    <a:pt x="3282" y="4160"/>
                  </a:lnTo>
                  <a:lnTo>
                    <a:pt x="3359" y="4160"/>
                  </a:lnTo>
                  <a:lnTo>
                    <a:pt x="3411" y="4186"/>
                  </a:lnTo>
                  <a:lnTo>
                    <a:pt x="3463" y="4212"/>
                  </a:lnTo>
                  <a:lnTo>
                    <a:pt x="3489" y="4238"/>
                  </a:lnTo>
                  <a:lnTo>
                    <a:pt x="3540" y="4289"/>
                  </a:lnTo>
                  <a:lnTo>
                    <a:pt x="3618" y="4341"/>
                  </a:lnTo>
                  <a:lnTo>
                    <a:pt x="3695" y="4367"/>
                  </a:lnTo>
                  <a:lnTo>
                    <a:pt x="3850" y="4367"/>
                  </a:lnTo>
                  <a:lnTo>
                    <a:pt x="3928" y="4341"/>
                  </a:lnTo>
                  <a:lnTo>
                    <a:pt x="4005" y="4289"/>
                  </a:lnTo>
                  <a:lnTo>
                    <a:pt x="4057" y="4238"/>
                  </a:lnTo>
                  <a:lnTo>
                    <a:pt x="4238" y="4057"/>
                  </a:lnTo>
                  <a:lnTo>
                    <a:pt x="4290" y="4005"/>
                  </a:lnTo>
                  <a:lnTo>
                    <a:pt x="4341" y="3928"/>
                  </a:lnTo>
                  <a:lnTo>
                    <a:pt x="4367" y="3850"/>
                  </a:lnTo>
                  <a:lnTo>
                    <a:pt x="4367" y="3773"/>
                  </a:lnTo>
                  <a:lnTo>
                    <a:pt x="4367" y="3695"/>
                  </a:lnTo>
                  <a:lnTo>
                    <a:pt x="4341" y="3618"/>
                  </a:lnTo>
                  <a:lnTo>
                    <a:pt x="4290" y="3566"/>
                  </a:lnTo>
                  <a:lnTo>
                    <a:pt x="4238" y="3488"/>
                  </a:lnTo>
                  <a:lnTo>
                    <a:pt x="4212" y="3462"/>
                  </a:lnTo>
                  <a:lnTo>
                    <a:pt x="4186" y="3411"/>
                  </a:lnTo>
                  <a:lnTo>
                    <a:pt x="4160" y="3359"/>
                  </a:lnTo>
                  <a:lnTo>
                    <a:pt x="4160" y="3282"/>
                  </a:lnTo>
                  <a:lnTo>
                    <a:pt x="4160" y="3230"/>
                  </a:lnTo>
                  <a:lnTo>
                    <a:pt x="4212" y="3101"/>
                  </a:lnTo>
                  <a:lnTo>
                    <a:pt x="4264" y="3049"/>
                  </a:lnTo>
                  <a:lnTo>
                    <a:pt x="4290" y="2997"/>
                  </a:lnTo>
                  <a:lnTo>
                    <a:pt x="4341" y="2972"/>
                  </a:lnTo>
                  <a:lnTo>
                    <a:pt x="4548" y="2972"/>
                  </a:lnTo>
                  <a:lnTo>
                    <a:pt x="4626" y="2946"/>
                  </a:lnTo>
                  <a:lnTo>
                    <a:pt x="4755" y="2842"/>
                  </a:lnTo>
                  <a:lnTo>
                    <a:pt x="4832" y="2713"/>
                  </a:lnTo>
                  <a:lnTo>
                    <a:pt x="4858" y="2661"/>
                  </a:lnTo>
                  <a:lnTo>
                    <a:pt x="4858" y="2558"/>
                  </a:lnTo>
                  <a:lnTo>
                    <a:pt x="4858" y="2300"/>
                  </a:lnTo>
                  <a:lnTo>
                    <a:pt x="4858" y="2222"/>
                  </a:lnTo>
                  <a:lnTo>
                    <a:pt x="4832" y="2145"/>
                  </a:lnTo>
                  <a:lnTo>
                    <a:pt x="4755" y="2016"/>
                  </a:lnTo>
                  <a:lnTo>
                    <a:pt x="4626" y="1938"/>
                  </a:lnTo>
                  <a:lnTo>
                    <a:pt x="4548" y="1912"/>
                  </a:lnTo>
                  <a:lnTo>
                    <a:pt x="4419" y="1912"/>
                  </a:lnTo>
                  <a:lnTo>
                    <a:pt x="4341" y="1886"/>
                  </a:lnTo>
                  <a:lnTo>
                    <a:pt x="4290" y="1861"/>
                  </a:lnTo>
                  <a:lnTo>
                    <a:pt x="4264" y="1835"/>
                  </a:lnTo>
                  <a:lnTo>
                    <a:pt x="4212" y="1757"/>
                  </a:lnTo>
                  <a:lnTo>
                    <a:pt x="4160" y="1654"/>
                  </a:lnTo>
                  <a:lnTo>
                    <a:pt x="4160" y="1576"/>
                  </a:lnTo>
                  <a:lnTo>
                    <a:pt x="4160" y="1525"/>
                  </a:lnTo>
                  <a:lnTo>
                    <a:pt x="4186" y="1473"/>
                  </a:lnTo>
                  <a:lnTo>
                    <a:pt x="4212" y="1421"/>
                  </a:lnTo>
                  <a:lnTo>
                    <a:pt x="4238" y="1370"/>
                  </a:lnTo>
                  <a:lnTo>
                    <a:pt x="4290" y="1318"/>
                  </a:lnTo>
                  <a:lnTo>
                    <a:pt x="4341" y="1240"/>
                  </a:lnTo>
                  <a:lnTo>
                    <a:pt x="4367" y="1163"/>
                  </a:lnTo>
                  <a:lnTo>
                    <a:pt x="4367" y="1085"/>
                  </a:lnTo>
                  <a:lnTo>
                    <a:pt x="4367" y="1008"/>
                  </a:lnTo>
                  <a:lnTo>
                    <a:pt x="4341" y="930"/>
                  </a:lnTo>
                  <a:lnTo>
                    <a:pt x="4290" y="879"/>
                  </a:lnTo>
                  <a:lnTo>
                    <a:pt x="4238" y="801"/>
                  </a:lnTo>
                  <a:lnTo>
                    <a:pt x="4057" y="620"/>
                  </a:lnTo>
                  <a:lnTo>
                    <a:pt x="4005" y="569"/>
                  </a:lnTo>
                  <a:lnTo>
                    <a:pt x="3928" y="543"/>
                  </a:lnTo>
                  <a:lnTo>
                    <a:pt x="3850" y="517"/>
                  </a:lnTo>
                  <a:lnTo>
                    <a:pt x="3695" y="517"/>
                  </a:lnTo>
                  <a:lnTo>
                    <a:pt x="3618" y="543"/>
                  </a:lnTo>
                  <a:lnTo>
                    <a:pt x="3540" y="569"/>
                  </a:lnTo>
                  <a:lnTo>
                    <a:pt x="3489" y="620"/>
                  </a:lnTo>
                  <a:lnTo>
                    <a:pt x="3463" y="672"/>
                  </a:lnTo>
                  <a:lnTo>
                    <a:pt x="3411" y="698"/>
                  </a:lnTo>
                  <a:lnTo>
                    <a:pt x="3359" y="724"/>
                  </a:lnTo>
                  <a:lnTo>
                    <a:pt x="3282" y="724"/>
                  </a:lnTo>
                  <a:lnTo>
                    <a:pt x="3230" y="698"/>
                  </a:lnTo>
                  <a:lnTo>
                    <a:pt x="3101" y="646"/>
                  </a:lnTo>
                  <a:lnTo>
                    <a:pt x="3049" y="620"/>
                  </a:lnTo>
                  <a:lnTo>
                    <a:pt x="2998" y="569"/>
                  </a:lnTo>
                  <a:lnTo>
                    <a:pt x="2972" y="517"/>
                  </a:lnTo>
                  <a:lnTo>
                    <a:pt x="2972" y="465"/>
                  </a:lnTo>
                  <a:lnTo>
                    <a:pt x="2972" y="414"/>
                  </a:lnTo>
                  <a:lnTo>
                    <a:pt x="2946" y="336"/>
                  </a:lnTo>
                  <a:lnTo>
                    <a:pt x="2946" y="259"/>
                  </a:lnTo>
                  <a:lnTo>
                    <a:pt x="2843" y="129"/>
                  </a:lnTo>
                  <a:lnTo>
                    <a:pt x="2713" y="52"/>
                  </a:lnTo>
                  <a:lnTo>
                    <a:pt x="2636" y="26"/>
                  </a:lnTo>
                  <a:lnTo>
                    <a:pt x="2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38;p63">
              <a:extLst>
                <a:ext uri="{FF2B5EF4-FFF2-40B4-BE49-F238E27FC236}">
                  <a16:creationId xmlns:a16="http://schemas.microsoft.com/office/drawing/2014/main" id="{17A32AFD-B9F5-7FD8-66AB-C873DF8789DC}"/>
                </a:ext>
              </a:extLst>
            </p:cNvPr>
            <p:cNvSpPr/>
            <p:nvPr/>
          </p:nvSpPr>
          <p:spPr>
            <a:xfrm>
              <a:off x="7180975" y="2755725"/>
              <a:ext cx="48475" cy="48475"/>
            </a:xfrm>
            <a:custGeom>
              <a:avLst/>
              <a:gdLst/>
              <a:ahLst/>
              <a:cxnLst/>
              <a:rect l="l" t="t" r="r" b="b"/>
              <a:pathLst>
                <a:path w="1939" h="1939" extrusionOk="0">
                  <a:moveTo>
                    <a:pt x="956" y="440"/>
                  </a:moveTo>
                  <a:lnTo>
                    <a:pt x="1060" y="466"/>
                  </a:lnTo>
                  <a:lnTo>
                    <a:pt x="1163" y="492"/>
                  </a:lnTo>
                  <a:lnTo>
                    <a:pt x="1240" y="544"/>
                  </a:lnTo>
                  <a:lnTo>
                    <a:pt x="1318" y="595"/>
                  </a:lnTo>
                  <a:lnTo>
                    <a:pt x="1395" y="673"/>
                  </a:lnTo>
                  <a:lnTo>
                    <a:pt x="1447" y="776"/>
                  </a:lnTo>
                  <a:lnTo>
                    <a:pt x="1473" y="854"/>
                  </a:lnTo>
                  <a:lnTo>
                    <a:pt x="1473" y="957"/>
                  </a:lnTo>
                  <a:lnTo>
                    <a:pt x="1473" y="1060"/>
                  </a:lnTo>
                  <a:lnTo>
                    <a:pt x="1447" y="1164"/>
                  </a:lnTo>
                  <a:lnTo>
                    <a:pt x="1395" y="1267"/>
                  </a:lnTo>
                  <a:lnTo>
                    <a:pt x="1318" y="1319"/>
                  </a:lnTo>
                  <a:lnTo>
                    <a:pt x="1240" y="1396"/>
                  </a:lnTo>
                  <a:lnTo>
                    <a:pt x="1163" y="1448"/>
                  </a:lnTo>
                  <a:lnTo>
                    <a:pt x="1060" y="1474"/>
                  </a:lnTo>
                  <a:lnTo>
                    <a:pt x="853" y="1474"/>
                  </a:lnTo>
                  <a:lnTo>
                    <a:pt x="750" y="1448"/>
                  </a:lnTo>
                  <a:lnTo>
                    <a:pt x="672" y="1396"/>
                  </a:lnTo>
                  <a:lnTo>
                    <a:pt x="594" y="1319"/>
                  </a:lnTo>
                  <a:lnTo>
                    <a:pt x="543" y="1267"/>
                  </a:lnTo>
                  <a:lnTo>
                    <a:pt x="491" y="1164"/>
                  </a:lnTo>
                  <a:lnTo>
                    <a:pt x="465" y="1060"/>
                  </a:lnTo>
                  <a:lnTo>
                    <a:pt x="439" y="957"/>
                  </a:lnTo>
                  <a:lnTo>
                    <a:pt x="465" y="854"/>
                  </a:lnTo>
                  <a:lnTo>
                    <a:pt x="491" y="776"/>
                  </a:lnTo>
                  <a:lnTo>
                    <a:pt x="543" y="673"/>
                  </a:lnTo>
                  <a:lnTo>
                    <a:pt x="594" y="595"/>
                  </a:lnTo>
                  <a:lnTo>
                    <a:pt x="672" y="544"/>
                  </a:lnTo>
                  <a:lnTo>
                    <a:pt x="750" y="492"/>
                  </a:lnTo>
                  <a:lnTo>
                    <a:pt x="853" y="466"/>
                  </a:lnTo>
                  <a:lnTo>
                    <a:pt x="956" y="440"/>
                  </a:lnTo>
                  <a:close/>
                  <a:moveTo>
                    <a:pt x="956" y="1"/>
                  </a:moveTo>
                  <a:lnTo>
                    <a:pt x="775" y="27"/>
                  </a:lnTo>
                  <a:lnTo>
                    <a:pt x="594" y="78"/>
                  </a:lnTo>
                  <a:lnTo>
                    <a:pt x="414" y="156"/>
                  </a:lnTo>
                  <a:lnTo>
                    <a:pt x="284" y="285"/>
                  </a:lnTo>
                  <a:lnTo>
                    <a:pt x="155" y="414"/>
                  </a:lnTo>
                  <a:lnTo>
                    <a:pt x="78" y="595"/>
                  </a:lnTo>
                  <a:lnTo>
                    <a:pt x="0" y="776"/>
                  </a:lnTo>
                  <a:lnTo>
                    <a:pt x="0" y="957"/>
                  </a:lnTo>
                  <a:lnTo>
                    <a:pt x="0" y="1164"/>
                  </a:lnTo>
                  <a:lnTo>
                    <a:pt x="78" y="1345"/>
                  </a:lnTo>
                  <a:lnTo>
                    <a:pt x="155" y="1500"/>
                  </a:lnTo>
                  <a:lnTo>
                    <a:pt x="284" y="1655"/>
                  </a:lnTo>
                  <a:lnTo>
                    <a:pt x="414" y="1784"/>
                  </a:lnTo>
                  <a:lnTo>
                    <a:pt x="594" y="1861"/>
                  </a:lnTo>
                  <a:lnTo>
                    <a:pt x="775" y="1913"/>
                  </a:lnTo>
                  <a:lnTo>
                    <a:pt x="956" y="1939"/>
                  </a:lnTo>
                  <a:lnTo>
                    <a:pt x="1163" y="1913"/>
                  </a:lnTo>
                  <a:lnTo>
                    <a:pt x="1344" y="1861"/>
                  </a:lnTo>
                  <a:lnTo>
                    <a:pt x="1499" y="1784"/>
                  </a:lnTo>
                  <a:lnTo>
                    <a:pt x="1654" y="1655"/>
                  </a:lnTo>
                  <a:lnTo>
                    <a:pt x="1757" y="1500"/>
                  </a:lnTo>
                  <a:lnTo>
                    <a:pt x="1861" y="1345"/>
                  </a:lnTo>
                  <a:lnTo>
                    <a:pt x="1912" y="1164"/>
                  </a:lnTo>
                  <a:lnTo>
                    <a:pt x="1938" y="957"/>
                  </a:lnTo>
                  <a:lnTo>
                    <a:pt x="1912" y="776"/>
                  </a:lnTo>
                  <a:lnTo>
                    <a:pt x="1861" y="595"/>
                  </a:lnTo>
                  <a:lnTo>
                    <a:pt x="1757" y="414"/>
                  </a:lnTo>
                  <a:lnTo>
                    <a:pt x="1654" y="285"/>
                  </a:lnTo>
                  <a:lnTo>
                    <a:pt x="1499" y="156"/>
                  </a:lnTo>
                  <a:lnTo>
                    <a:pt x="1344" y="78"/>
                  </a:lnTo>
                  <a:lnTo>
                    <a:pt x="1163" y="27"/>
                  </a:lnTo>
                  <a:lnTo>
                    <a:pt x="9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473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50"/>
          <p:cNvSpPr txBox="1">
            <a:spLocks noGrp="1"/>
          </p:cNvSpPr>
          <p:nvPr>
            <p:ph type="title"/>
          </p:nvPr>
        </p:nvSpPr>
        <p:spPr>
          <a:xfrm>
            <a:off x="6316765" y="1203337"/>
            <a:ext cx="3632700" cy="20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YOLOv8</a:t>
            </a:r>
            <a:br>
              <a:rPr lang="en" dirty="0"/>
            </a:br>
            <a:r>
              <a:rPr lang="en" dirty="0">
                <a:latin typeface="Nunito Sans"/>
                <a:ea typeface="Nunito Sans"/>
                <a:cs typeface="Nunito Sans"/>
                <a:sym typeface="Nunito Sans"/>
              </a:rPr>
              <a:t>Results</a:t>
            </a:r>
            <a:endParaRPr dirty="0">
              <a:latin typeface="Nunito Sans"/>
              <a:ea typeface="Nunito Sans"/>
              <a:cs typeface="Nunito Sans"/>
              <a:sym typeface="Nunito Sans"/>
            </a:endParaRPr>
          </a:p>
        </p:txBody>
      </p:sp>
      <p:sp>
        <p:nvSpPr>
          <p:cNvPr id="2342" name="Google Shape;2342;p50"/>
          <p:cNvSpPr txBox="1">
            <a:spLocks noGrp="1"/>
          </p:cNvSpPr>
          <p:nvPr>
            <p:ph type="subTitle" idx="1"/>
          </p:nvPr>
        </p:nvSpPr>
        <p:spPr>
          <a:xfrm>
            <a:off x="6316765" y="3264937"/>
            <a:ext cx="32004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shown in the figure we see the evaluation metrics of the experiment</a:t>
            </a:r>
            <a:endParaRPr dirty="0"/>
          </a:p>
        </p:txBody>
      </p:sp>
      <p:pic>
        <p:nvPicPr>
          <p:cNvPr id="2343" name="Google Shape;2343;p50"/>
          <p:cNvPicPr preferRelativeResize="0"/>
          <p:nvPr/>
        </p:nvPicPr>
        <p:blipFill>
          <a:blip r:embed="rId3"/>
          <a:srcRect/>
          <a:stretch/>
        </p:blipFill>
        <p:spPr>
          <a:xfrm>
            <a:off x="325495" y="1230470"/>
            <a:ext cx="5856323" cy="3135654"/>
          </a:xfrm>
          <a:prstGeom prst="rect">
            <a:avLst/>
          </a:prstGeom>
          <a:noFill/>
          <a:ln>
            <a:noFill/>
          </a:ln>
          <a:effectLst>
            <a:outerShdw dist="85725" dir="3480000" algn="bl" rotWithShape="0">
              <a:srgbClr val="000000"/>
            </a:outerShdw>
          </a:effectLst>
        </p:spPr>
      </p:pic>
      <p:grpSp>
        <p:nvGrpSpPr>
          <p:cNvPr id="2344" name="Google Shape;2344;p50"/>
          <p:cNvGrpSpPr/>
          <p:nvPr/>
        </p:nvGrpSpPr>
        <p:grpSpPr>
          <a:xfrm rot="-9780561">
            <a:off x="-491674" y="-605763"/>
            <a:ext cx="2012415" cy="2211750"/>
            <a:chOff x="5348750" y="2347100"/>
            <a:chExt cx="1108500" cy="1218300"/>
          </a:xfrm>
        </p:grpSpPr>
        <p:sp>
          <p:nvSpPr>
            <p:cNvPr id="2345" name="Google Shape;2345;p50"/>
            <p:cNvSpPr/>
            <p:nvPr/>
          </p:nvSpPr>
          <p:spPr>
            <a:xfrm>
              <a:off x="5810525" y="2568600"/>
              <a:ext cx="437875" cy="703975"/>
            </a:xfrm>
            <a:custGeom>
              <a:avLst/>
              <a:gdLst/>
              <a:ahLst/>
              <a:cxnLst/>
              <a:rect l="l" t="t" r="r" b="b"/>
              <a:pathLst>
                <a:path w="17515" h="28159" extrusionOk="0">
                  <a:moveTo>
                    <a:pt x="9781" y="1"/>
                  </a:moveTo>
                  <a:lnTo>
                    <a:pt x="1" y="24554"/>
                  </a:lnTo>
                  <a:lnTo>
                    <a:pt x="7754" y="28158"/>
                  </a:lnTo>
                  <a:lnTo>
                    <a:pt x="17515" y="3605"/>
                  </a:lnTo>
                  <a:lnTo>
                    <a:pt x="9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5810525" y="2568600"/>
              <a:ext cx="437875" cy="703975"/>
            </a:xfrm>
            <a:custGeom>
              <a:avLst/>
              <a:gdLst/>
              <a:ahLst/>
              <a:cxnLst/>
              <a:rect l="l" t="t" r="r" b="b"/>
              <a:pathLst>
                <a:path w="17515" h="28159" fill="none" extrusionOk="0">
                  <a:moveTo>
                    <a:pt x="7754" y="28158"/>
                  </a:moveTo>
                  <a:lnTo>
                    <a:pt x="1" y="24554"/>
                  </a:lnTo>
                  <a:lnTo>
                    <a:pt x="9781" y="1"/>
                  </a:lnTo>
                  <a:lnTo>
                    <a:pt x="17515" y="3605"/>
                  </a:lnTo>
                  <a:lnTo>
                    <a:pt x="7754" y="281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0"/>
            <p:cNvSpPr/>
            <p:nvPr/>
          </p:nvSpPr>
          <p:spPr>
            <a:xfrm>
              <a:off x="5542100" y="2437675"/>
              <a:ext cx="912325" cy="1123975"/>
            </a:xfrm>
            <a:custGeom>
              <a:avLst/>
              <a:gdLst/>
              <a:ahLst/>
              <a:cxnLst/>
              <a:rect l="l" t="t" r="r" b="b"/>
              <a:pathLst>
                <a:path w="36493" h="44959" extrusionOk="0">
                  <a:moveTo>
                    <a:pt x="28252" y="8842"/>
                  </a:moveTo>
                  <a:lnTo>
                    <a:pt x="18491" y="33395"/>
                  </a:lnTo>
                  <a:lnTo>
                    <a:pt x="8335" y="16219"/>
                  </a:lnTo>
                  <a:lnTo>
                    <a:pt x="28252" y="8842"/>
                  </a:lnTo>
                  <a:close/>
                  <a:moveTo>
                    <a:pt x="36493" y="0"/>
                  </a:moveTo>
                  <a:lnTo>
                    <a:pt x="1" y="13497"/>
                  </a:lnTo>
                  <a:lnTo>
                    <a:pt x="18585" y="44959"/>
                  </a:lnTo>
                  <a:lnTo>
                    <a:pt x="364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0"/>
            <p:cNvSpPr/>
            <p:nvPr/>
          </p:nvSpPr>
          <p:spPr>
            <a:xfrm>
              <a:off x="5542100" y="2437675"/>
              <a:ext cx="912325" cy="1123975"/>
            </a:xfrm>
            <a:custGeom>
              <a:avLst/>
              <a:gdLst/>
              <a:ahLst/>
              <a:cxnLst/>
              <a:rect l="l" t="t" r="r" b="b"/>
              <a:pathLst>
                <a:path w="36493" h="44959" fill="none" extrusionOk="0">
                  <a:moveTo>
                    <a:pt x="1" y="13497"/>
                  </a:moveTo>
                  <a:lnTo>
                    <a:pt x="36493" y="0"/>
                  </a:lnTo>
                  <a:lnTo>
                    <a:pt x="18585" y="44959"/>
                  </a:lnTo>
                  <a:lnTo>
                    <a:pt x="1" y="134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0"/>
            <p:cNvSpPr/>
            <p:nvPr/>
          </p:nvSpPr>
          <p:spPr>
            <a:xfrm>
              <a:off x="5750475" y="2658700"/>
              <a:ext cx="497925" cy="613875"/>
            </a:xfrm>
            <a:custGeom>
              <a:avLst/>
              <a:gdLst/>
              <a:ahLst/>
              <a:cxnLst/>
              <a:rect l="l" t="t" r="r" b="b"/>
              <a:pathLst>
                <a:path w="19917" h="24555" fill="none" extrusionOk="0">
                  <a:moveTo>
                    <a:pt x="0" y="7378"/>
                  </a:moveTo>
                  <a:lnTo>
                    <a:pt x="10156" y="24554"/>
                  </a:lnTo>
                  <a:lnTo>
                    <a:pt x="19917" y="1"/>
                  </a:lnTo>
                  <a:lnTo>
                    <a:pt x="0" y="7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0"/>
            <p:cNvSpPr/>
            <p:nvPr/>
          </p:nvSpPr>
          <p:spPr>
            <a:xfrm>
              <a:off x="5348750" y="2347100"/>
              <a:ext cx="1105675" cy="428025"/>
            </a:xfrm>
            <a:custGeom>
              <a:avLst/>
              <a:gdLst/>
              <a:ahLst/>
              <a:cxnLst/>
              <a:rect l="l" t="t" r="r" b="b"/>
              <a:pathLst>
                <a:path w="44227" h="17121" extrusionOk="0">
                  <a:moveTo>
                    <a:pt x="36493" y="0"/>
                  </a:moveTo>
                  <a:lnTo>
                    <a:pt x="1" y="13516"/>
                  </a:lnTo>
                  <a:lnTo>
                    <a:pt x="7735" y="17120"/>
                  </a:lnTo>
                  <a:lnTo>
                    <a:pt x="44227" y="3623"/>
                  </a:lnTo>
                  <a:lnTo>
                    <a:pt x="364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0"/>
            <p:cNvSpPr/>
            <p:nvPr/>
          </p:nvSpPr>
          <p:spPr>
            <a:xfrm>
              <a:off x="5348750" y="2347100"/>
              <a:ext cx="1105675" cy="428025"/>
            </a:xfrm>
            <a:custGeom>
              <a:avLst/>
              <a:gdLst/>
              <a:ahLst/>
              <a:cxnLst/>
              <a:rect l="l" t="t" r="r" b="b"/>
              <a:pathLst>
                <a:path w="44227" h="17121" fill="none" extrusionOk="0">
                  <a:moveTo>
                    <a:pt x="7735" y="17120"/>
                  </a:moveTo>
                  <a:lnTo>
                    <a:pt x="1" y="13516"/>
                  </a:lnTo>
                  <a:lnTo>
                    <a:pt x="36493" y="0"/>
                  </a:lnTo>
                  <a:lnTo>
                    <a:pt x="44227" y="3623"/>
                  </a:lnTo>
                  <a:lnTo>
                    <a:pt x="7735" y="171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0"/>
            <p:cNvSpPr/>
            <p:nvPr/>
          </p:nvSpPr>
          <p:spPr>
            <a:xfrm>
              <a:off x="5348750" y="2685000"/>
              <a:ext cx="657975" cy="876650"/>
            </a:xfrm>
            <a:custGeom>
              <a:avLst/>
              <a:gdLst/>
              <a:ahLst/>
              <a:cxnLst/>
              <a:rect l="l" t="t" r="r" b="b"/>
              <a:pathLst>
                <a:path w="26319" h="35066" extrusionOk="0">
                  <a:moveTo>
                    <a:pt x="1" y="0"/>
                  </a:moveTo>
                  <a:lnTo>
                    <a:pt x="18585" y="31462"/>
                  </a:lnTo>
                  <a:lnTo>
                    <a:pt x="26319" y="35066"/>
                  </a:lnTo>
                  <a:lnTo>
                    <a:pt x="7735" y="360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0"/>
            <p:cNvSpPr/>
            <p:nvPr/>
          </p:nvSpPr>
          <p:spPr>
            <a:xfrm>
              <a:off x="5348750" y="2685000"/>
              <a:ext cx="657975" cy="876650"/>
            </a:xfrm>
            <a:custGeom>
              <a:avLst/>
              <a:gdLst/>
              <a:ahLst/>
              <a:cxnLst/>
              <a:rect l="l" t="t" r="r" b="b"/>
              <a:pathLst>
                <a:path w="26319" h="35066" fill="none" extrusionOk="0">
                  <a:moveTo>
                    <a:pt x="26319" y="35066"/>
                  </a:moveTo>
                  <a:lnTo>
                    <a:pt x="18585" y="31462"/>
                  </a:lnTo>
                  <a:lnTo>
                    <a:pt x="1" y="0"/>
                  </a:lnTo>
                  <a:lnTo>
                    <a:pt x="7735" y="3604"/>
                  </a:lnTo>
                  <a:lnTo>
                    <a:pt x="26319" y="350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0"/>
            <p:cNvSpPr/>
            <p:nvPr/>
          </p:nvSpPr>
          <p:spPr>
            <a:xfrm>
              <a:off x="5539750" y="2434375"/>
              <a:ext cx="917500" cy="1131025"/>
            </a:xfrm>
            <a:custGeom>
              <a:avLst/>
              <a:gdLst/>
              <a:ahLst/>
              <a:cxnLst/>
              <a:rect l="l" t="t" r="r" b="b"/>
              <a:pathLst>
                <a:path w="36700" h="45241" extrusionOk="0">
                  <a:moveTo>
                    <a:pt x="36455" y="245"/>
                  </a:moveTo>
                  <a:lnTo>
                    <a:pt x="18660" y="44941"/>
                  </a:lnTo>
                  <a:lnTo>
                    <a:pt x="188" y="13667"/>
                  </a:lnTo>
                  <a:lnTo>
                    <a:pt x="36455" y="245"/>
                  </a:lnTo>
                  <a:close/>
                  <a:moveTo>
                    <a:pt x="36699" y="1"/>
                  </a:moveTo>
                  <a:lnTo>
                    <a:pt x="76" y="13573"/>
                  </a:lnTo>
                  <a:lnTo>
                    <a:pt x="1" y="13592"/>
                  </a:lnTo>
                  <a:lnTo>
                    <a:pt x="18697" y="45241"/>
                  </a:lnTo>
                  <a:lnTo>
                    <a:pt x="36643" y="151"/>
                  </a:lnTo>
                  <a:lnTo>
                    <a:pt x="36699" y="1"/>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0"/>
            <p:cNvSpPr/>
            <p:nvPr/>
          </p:nvSpPr>
          <p:spPr>
            <a:xfrm>
              <a:off x="5581050" y="2478975"/>
              <a:ext cx="834900" cy="1028725"/>
            </a:xfrm>
            <a:custGeom>
              <a:avLst/>
              <a:gdLst/>
              <a:ahLst/>
              <a:cxnLst/>
              <a:rect l="l" t="t" r="r" b="b"/>
              <a:pathLst>
                <a:path w="33396" h="41149" extrusionOk="0">
                  <a:moveTo>
                    <a:pt x="33170" y="225"/>
                  </a:moveTo>
                  <a:lnTo>
                    <a:pt x="16989" y="40829"/>
                  </a:lnTo>
                  <a:lnTo>
                    <a:pt x="207" y="12427"/>
                  </a:lnTo>
                  <a:lnTo>
                    <a:pt x="33170" y="225"/>
                  </a:lnTo>
                  <a:close/>
                  <a:moveTo>
                    <a:pt x="33395" y="0"/>
                  </a:moveTo>
                  <a:lnTo>
                    <a:pt x="76" y="12333"/>
                  </a:lnTo>
                  <a:lnTo>
                    <a:pt x="1" y="12352"/>
                  </a:lnTo>
                  <a:lnTo>
                    <a:pt x="17027" y="41148"/>
                  </a:lnTo>
                  <a:lnTo>
                    <a:pt x="25211" y="20574"/>
                  </a:lnTo>
                  <a:lnTo>
                    <a:pt x="33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0"/>
            <p:cNvSpPr/>
            <p:nvPr/>
          </p:nvSpPr>
          <p:spPr>
            <a:xfrm>
              <a:off x="5622825" y="2523075"/>
              <a:ext cx="752300" cy="926425"/>
            </a:xfrm>
            <a:custGeom>
              <a:avLst/>
              <a:gdLst/>
              <a:ahLst/>
              <a:cxnLst/>
              <a:rect l="l" t="t" r="r" b="b"/>
              <a:pathLst>
                <a:path w="30092" h="37057" extrusionOk="0">
                  <a:moveTo>
                    <a:pt x="29847" y="226"/>
                  </a:moveTo>
                  <a:lnTo>
                    <a:pt x="15299" y="36756"/>
                  </a:lnTo>
                  <a:lnTo>
                    <a:pt x="207" y="11208"/>
                  </a:lnTo>
                  <a:lnTo>
                    <a:pt x="29847" y="226"/>
                  </a:lnTo>
                  <a:close/>
                  <a:moveTo>
                    <a:pt x="30091" y="1"/>
                  </a:moveTo>
                  <a:lnTo>
                    <a:pt x="75" y="11114"/>
                  </a:lnTo>
                  <a:lnTo>
                    <a:pt x="0" y="11132"/>
                  </a:lnTo>
                  <a:lnTo>
                    <a:pt x="15318" y="37056"/>
                  </a:lnTo>
                  <a:lnTo>
                    <a:pt x="22695" y="18547"/>
                  </a:lnTo>
                  <a:lnTo>
                    <a:pt x="300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0"/>
            <p:cNvSpPr/>
            <p:nvPr/>
          </p:nvSpPr>
          <p:spPr>
            <a:xfrm>
              <a:off x="5664575" y="2567200"/>
              <a:ext cx="669250" cy="824575"/>
            </a:xfrm>
            <a:custGeom>
              <a:avLst/>
              <a:gdLst/>
              <a:ahLst/>
              <a:cxnLst/>
              <a:rect l="l" t="t" r="r" b="b"/>
              <a:pathLst>
                <a:path w="26770" h="32983" extrusionOk="0">
                  <a:moveTo>
                    <a:pt x="26525" y="226"/>
                  </a:moveTo>
                  <a:lnTo>
                    <a:pt x="13610" y="32682"/>
                  </a:lnTo>
                  <a:lnTo>
                    <a:pt x="189" y="9987"/>
                  </a:lnTo>
                  <a:lnTo>
                    <a:pt x="26525" y="226"/>
                  </a:lnTo>
                  <a:close/>
                  <a:moveTo>
                    <a:pt x="26769" y="0"/>
                  </a:moveTo>
                  <a:lnTo>
                    <a:pt x="76" y="9874"/>
                  </a:lnTo>
                  <a:lnTo>
                    <a:pt x="1" y="9912"/>
                  </a:lnTo>
                  <a:lnTo>
                    <a:pt x="13629" y="32982"/>
                  </a:lnTo>
                  <a:lnTo>
                    <a:pt x="20199" y="16501"/>
                  </a:lnTo>
                  <a:lnTo>
                    <a:pt x="26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0"/>
            <p:cNvSpPr/>
            <p:nvPr/>
          </p:nvSpPr>
          <p:spPr>
            <a:xfrm>
              <a:off x="5706350" y="2611300"/>
              <a:ext cx="586175" cy="722750"/>
            </a:xfrm>
            <a:custGeom>
              <a:avLst/>
              <a:gdLst/>
              <a:ahLst/>
              <a:cxnLst/>
              <a:rect l="l" t="t" r="r" b="b"/>
              <a:pathLst>
                <a:path w="23447" h="28910" extrusionOk="0">
                  <a:moveTo>
                    <a:pt x="23221" y="245"/>
                  </a:moveTo>
                  <a:lnTo>
                    <a:pt x="11921" y="28609"/>
                  </a:lnTo>
                  <a:lnTo>
                    <a:pt x="188" y="8767"/>
                  </a:lnTo>
                  <a:lnTo>
                    <a:pt x="23221" y="245"/>
                  </a:lnTo>
                  <a:close/>
                  <a:moveTo>
                    <a:pt x="23447" y="1"/>
                  </a:moveTo>
                  <a:lnTo>
                    <a:pt x="1" y="8692"/>
                  </a:lnTo>
                  <a:lnTo>
                    <a:pt x="11939" y="28909"/>
                  </a:lnTo>
                  <a:lnTo>
                    <a:pt x="17702" y="14474"/>
                  </a:lnTo>
                  <a:lnTo>
                    <a:pt x="23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0"/>
            <p:cNvSpPr/>
            <p:nvPr/>
          </p:nvSpPr>
          <p:spPr>
            <a:xfrm>
              <a:off x="5748125" y="2655900"/>
              <a:ext cx="503575" cy="620425"/>
            </a:xfrm>
            <a:custGeom>
              <a:avLst/>
              <a:gdLst/>
              <a:ahLst/>
              <a:cxnLst/>
              <a:rect l="l" t="t" r="r" b="b"/>
              <a:pathLst>
                <a:path w="20143" h="24817" extrusionOk="0">
                  <a:moveTo>
                    <a:pt x="19898" y="225"/>
                  </a:moveTo>
                  <a:lnTo>
                    <a:pt x="10231" y="24516"/>
                  </a:lnTo>
                  <a:lnTo>
                    <a:pt x="188" y="7528"/>
                  </a:lnTo>
                  <a:lnTo>
                    <a:pt x="19898" y="225"/>
                  </a:lnTo>
                  <a:close/>
                  <a:moveTo>
                    <a:pt x="20142" y="0"/>
                  </a:moveTo>
                  <a:lnTo>
                    <a:pt x="0" y="7453"/>
                  </a:lnTo>
                  <a:lnTo>
                    <a:pt x="10250" y="24817"/>
                  </a:lnTo>
                  <a:lnTo>
                    <a:pt x="20142" y="0"/>
                  </a:lnTo>
                  <a:close/>
                </a:path>
              </a:pathLst>
            </a:custGeom>
            <a:solidFill>
              <a:srgbClr val="1F3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517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60"/>
          <p:cNvSpPr txBox="1">
            <a:spLocks noGrp="1"/>
          </p:cNvSpPr>
          <p:nvPr>
            <p:ph type="title"/>
          </p:nvPr>
        </p:nvSpPr>
        <p:spPr>
          <a:xfrm>
            <a:off x="2827313" y="2260800"/>
            <a:ext cx="5102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Web Application</a:t>
            </a:r>
            <a:endParaRPr dirty="0"/>
          </a:p>
        </p:txBody>
      </p:sp>
      <p:sp>
        <p:nvSpPr>
          <p:cNvPr id="2743" name="Google Shape;2743;p60"/>
          <p:cNvSpPr/>
          <p:nvPr/>
        </p:nvSpPr>
        <p:spPr>
          <a:xfrm>
            <a:off x="1739213" y="2102400"/>
            <a:ext cx="938700" cy="938700"/>
          </a:xfrm>
          <a:prstGeom prst="octagon">
            <a:avLst>
              <a:gd name="adj" fmla="val 0"/>
            </a:avLst>
          </a:prstGeom>
          <a:solidFill>
            <a:schemeClr val="dk2"/>
          </a:solidFill>
          <a:ln>
            <a:noFill/>
          </a:ln>
          <a:effectLst>
            <a:outerShdw dist="95250" dir="30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txBox="1">
            <a:spLocks noGrp="1"/>
          </p:cNvSpPr>
          <p:nvPr>
            <p:ph type="title" idx="2"/>
          </p:nvPr>
        </p:nvSpPr>
        <p:spPr>
          <a:xfrm>
            <a:off x="1664513"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808711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9"/>
        <p:cNvGrpSpPr/>
        <p:nvPr/>
      </p:nvGrpSpPr>
      <p:grpSpPr>
        <a:xfrm>
          <a:off x="0" y="0"/>
          <a:ext cx="0" cy="0"/>
          <a:chOff x="0" y="0"/>
          <a:chExt cx="0" cy="0"/>
        </a:xfrm>
      </p:grpSpPr>
      <p:sp>
        <p:nvSpPr>
          <p:cNvPr id="2920" name="Google Shape;2920;p6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WEB </a:t>
            </a:r>
            <a:r>
              <a:rPr lang="en" dirty="0">
                <a:latin typeface="Nunito Sans"/>
                <a:ea typeface="Nunito Sans"/>
                <a:cs typeface="Nunito Sans"/>
                <a:sym typeface="Nunito Sans"/>
              </a:rPr>
              <a:t>PROGRESS</a:t>
            </a:r>
            <a:endParaRPr dirty="0">
              <a:latin typeface="Nunito Sans"/>
              <a:ea typeface="Nunito Sans"/>
              <a:cs typeface="Nunito Sans"/>
              <a:sym typeface="Nunito Sans"/>
            </a:endParaRPr>
          </a:p>
        </p:txBody>
      </p:sp>
      <p:sp>
        <p:nvSpPr>
          <p:cNvPr id="2921" name="Google Shape;2921;p65"/>
          <p:cNvSpPr txBox="1"/>
          <p:nvPr/>
        </p:nvSpPr>
        <p:spPr>
          <a:xfrm flipH="1">
            <a:off x="621792" y="3336138"/>
            <a:ext cx="1738008"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Lato"/>
                <a:ea typeface="Lato"/>
                <a:cs typeface="Lato"/>
                <a:sym typeface="Lato"/>
              </a:rPr>
              <a:t>HTML/CSS</a:t>
            </a:r>
            <a:endParaRPr sz="2000" b="1" dirty="0">
              <a:solidFill>
                <a:schemeClr val="lt1"/>
              </a:solidFill>
              <a:latin typeface="Lato"/>
              <a:ea typeface="Lato"/>
              <a:cs typeface="Lato"/>
              <a:sym typeface="Lato"/>
            </a:endParaRPr>
          </a:p>
        </p:txBody>
      </p:sp>
      <p:sp>
        <p:nvSpPr>
          <p:cNvPr id="2922" name="Google Shape;2922;p65"/>
          <p:cNvSpPr txBox="1"/>
          <p:nvPr/>
        </p:nvSpPr>
        <p:spPr>
          <a:xfrm flipH="1">
            <a:off x="708150" y="3778237"/>
            <a:ext cx="1555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T</a:t>
            </a:r>
            <a:r>
              <a:rPr lang="en" sz="1600" dirty="0">
                <a:solidFill>
                  <a:schemeClr val="lt1"/>
                </a:solidFill>
                <a:latin typeface="Lato"/>
                <a:ea typeface="Lato"/>
                <a:cs typeface="Lato"/>
                <a:sym typeface="Lato"/>
              </a:rPr>
              <a:t>o create the landing page</a:t>
            </a:r>
            <a:endParaRPr sz="1600" dirty="0">
              <a:solidFill>
                <a:schemeClr val="lt1"/>
              </a:solidFill>
              <a:latin typeface="Lato"/>
              <a:ea typeface="Lato"/>
              <a:cs typeface="Lato"/>
              <a:sym typeface="Lato"/>
            </a:endParaRPr>
          </a:p>
        </p:txBody>
      </p:sp>
      <p:sp>
        <p:nvSpPr>
          <p:cNvPr id="2923" name="Google Shape;2923;p65"/>
          <p:cNvSpPr/>
          <p:nvPr/>
        </p:nvSpPr>
        <p:spPr>
          <a:xfrm flipH="1">
            <a:off x="1220700" y="1632111"/>
            <a:ext cx="530400" cy="530400"/>
          </a:xfrm>
          <a:prstGeom prst="octagon">
            <a:avLst>
              <a:gd name="adj" fmla="val 0"/>
            </a:avLst>
          </a:prstGeom>
          <a:solidFill>
            <a:schemeClr val="dk2"/>
          </a:solidFill>
          <a:ln>
            <a:noFill/>
          </a:ln>
          <a:effectLst>
            <a:outerShdw dist="57150"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1</a:t>
            </a:r>
            <a:endParaRPr sz="1800" b="1">
              <a:solidFill>
                <a:schemeClr val="lt1"/>
              </a:solidFill>
              <a:latin typeface="Nunito Sans"/>
              <a:ea typeface="Nunito Sans"/>
              <a:cs typeface="Nunito Sans"/>
              <a:sym typeface="Nunito Sans"/>
            </a:endParaRPr>
          </a:p>
        </p:txBody>
      </p:sp>
      <p:sp>
        <p:nvSpPr>
          <p:cNvPr id="2924" name="Google Shape;2924;p65"/>
          <p:cNvSpPr txBox="1"/>
          <p:nvPr/>
        </p:nvSpPr>
        <p:spPr>
          <a:xfrm flipH="1">
            <a:off x="2904600" y="3336138"/>
            <a:ext cx="1277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Lato"/>
                <a:ea typeface="Lato"/>
                <a:cs typeface="Lato"/>
                <a:sym typeface="Lato"/>
              </a:rPr>
              <a:t>FLASK</a:t>
            </a:r>
            <a:endParaRPr sz="2000" b="1" dirty="0">
              <a:solidFill>
                <a:schemeClr val="lt1"/>
              </a:solidFill>
              <a:latin typeface="Lato"/>
              <a:ea typeface="Lato"/>
              <a:cs typeface="Lato"/>
              <a:sym typeface="Lato"/>
            </a:endParaRPr>
          </a:p>
        </p:txBody>
      </p:sp>
      <p:sp>
        <p:nvSpPr>
          <p:cNvPr id="2925" name="Google Shape;2925;p65"/>
          <p:cNvSpPr txBox="1"/>
          <p:nvPr/>
        </p:nvSpPr>
        <p:spPr>
          <a:xfrm flipH="1">
            <a:off x="2765550" y="3778236"/>
            <a:ext cx="1555500" cy="7315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latin typeface="Lato"/>
                <a:ea typeface="Lato"/>
                <a:cs typeface="Lato"/>
                <a:sym typeface="Lato"/>
              </a:rPr>
              <a:t>API – Must be running in production</a:t>
            </a:r>
            <a:endParaRPr sz="1600" dirty="0">
              <a:solidFill>
                <a:schemeClr val="lt1"/>
              </a:solidFill>
              <a:latin typeface="Lato"/>
              <a:ea typeface="Lato"/>
              <a:cs typeface="Lato"/>
              <a:sym typeface="Lato"/>
            </a:endParaRPr>
          </a:p>
        </p:txBody>
      </p:sp>
      <p:sp>
        <p:nvSpPr>
          <p:cNvPr id="2926" name="Google Shape;2926;p65"/>
          <p:cNvSpPr/>
          <p:nvPr/>
        </p:nvSpPr>
        <p:spPr>
          <a:xfrm flipH="1">
            <a:off x="3278100" y="1632111"/>
            <a:ext cx="530400" cy="530400"/>
          </a:xfrm>
          <a:prstGeom prst="octagon">
            <a:avLst>
              <a:gd name="adj" fmla="val 0"/>
            </a:avLst>
          </a:prstGeom>
          <a:solidFill>
            <a:schemeClr val="dk2"/>
          </a:solidFill>
          <a:ln>
            <a:noFill/>
          </a:ln>
          <a:effectLst>
            <a:outerShdw dist="57150"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2</a:t>
            </a:r>
            <a:endParaRPr sz="1800" b="1">
              <a:solidFill>
                <a:schemeClr val="lt1"/>
              </a:solidFill>
              <a:latin typeface="Nunito Sans"/>
              <a:ea typeface="Nunito Sans"/>
              <a:cs typeface="Nunito Sans"/>
              <a:sym typeface="Nunito Sans"/>
            </a:endParaRPr>
          </a:p>
        </p:txBody>
      </p:sp>
      <p:sp>
        <p:nvSpPr>
          <p:cNvPr id="2927" name="Google Shape;2927;p65"/>
          <p:cNvSpPr txBox="1"/>
          <p:nvPr/>
        </p:nvSpPr>
        <p:spPr>
          <a:xfrm flipH="1">
            <a:off x="4962000" y="3336138"/>
            <a:ext cx="1277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Lato"/>
                <a:ea typeface="Lato"/>
                <a:cs typeface="Lato"/>
                <a:sym typeface="Lato"/>
              </a:rPr>
              <a:t>ANVIL</a:t>
            </a:r>
            <a:endParaRPr sz="2000" b="1" dirty="0">
              <a:solidFill>
                <a:schemeClr val="lt1"/>
              </a:solidFill>
              <a:latin typeface="Lato"/>
              <a:ea typeface="Lato"/>
              <a:cs typeface="Lato"/>
              <a:sym typeface="Lato"/>
            </a:endParaRPr>
          </a:p>
        </p:txBody>
      </p:sp>
      <p:sp>
        <p:nvSpPr>
          <p:cNvPr id="2928" name="Google Shape;2928;p65"/>
          <p:cNvSpPr txBox="1"/>
          <p:nvPr/>
        </p:nvSpPr>
        <p:spPr>
          <a:xfrm flipH="1">
            <a:off x="4822950" y="3778237"/>
            <a:ext cx="1555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C</a:t>
            </a:r>
            <a:r>
              <a:rPr lang="en" sz="1600" dirty="0">
                <a:solidFill>
                  <a:schemeClr val="lt1"/>
                </a:solidFill>
                <a:latin typeface="Lato"/>
                <a:ea typeface="Lato"/>
                <a:cs typeface="Lato"/>
                <a:sym typeface="Lato"/>
              </a:rPr>
              <a:t>annot upload videos</a:t>
            </a:r>
            <a:endParaRPr sz="1600" dirty="0">
              <a:solidFill>
                <a:schemeClr val="lt1"/>
              </a:solidFill>
              <a:latin typeface="Lato"/>
              <a:ea typeface="Lato"/>
              <a:cs typeface="Lato"/>
              <a:sym typeface="Lato"/>
            </a:endParaRPr>
          </a:p>
        </p:txBody>
      </p:sp>
      <p:sp>
        <p:nvSpPr>
          <p:cNvPr id="2929" name="Google Shape;2929;p65"/>
          <p:cNvSpPr/>
          <p:nvPr/>
        </p:nvSpPr>
        <p:spPr>
          <a:xfrm flipH="1">
            <a:off x="5335500" y="1632111"/>
            <a:ext cx="530400" cy="530400"/>
          </a:xfrm>
          <a:prstGeom prst="octagon">
            <a:avLst>
              <a:gd name="adj" fmla="val 0"/>
            </a:avLst>
          </a:prstGeom>
          <a:solidFill>
            <a:schemeClr val="dk2"/>
          </a:solidFill>
          <a:ln>
            <a:noFill/>
          </a:ln>
          <a:effectLst>
            <a:outerShdw dist="57150"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3</a:t>
            </a:r>
            <a:endParaRPr sz="1800" b="1">
              <a:solidFill>
                <a:schemeClr val="lt1"/>
              </a:solidFill>
              <a:latin typeface="Nunito Sans"/>
              <a:ea typeface="Nunito Sans"/>
              <a:cs typeface="Nunito Sans"/>
              <a:sym typeface="Nunito Sans"/>
            </a:endParaRPr>
          </a:p>
        </p:txBody>
      </p:sp>
      <p:sp>
        <p:nvSpPr>
          <p:cNvPr id="2930" name="Google Shape;2930;p65"/>
          <p:cNvSpPr txBox="1"/>
          <p:nvPr/>
        </p:nvSpPr>
        <p:spPr>
          <a:xfrm flipH="1">
            <a:off x="6711696" y="3336138"/>
            <a:ext cx="1901952"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Lato"/>
                <a:ea typeface="Lato"/>
                <a:cs typeface="Lato"/>
                <a:sym typeface="Lato"/>
              </a:rPr>
              <a:t>STREAMLIT</a:t>
            </a:r>
            <a:endParaRPr sz="2000" b="1" dirty="0">
              <a:solidFill>
                <a:schemeClr val="lt1"/>
              </a:solidFill>
              <a:latin typeface="Lato"/>
              <a:ea typeface="Lato"/>
              <a:cs typeface="Lato"/>
              <a:sym typeface="Lato"/>
            </a:endParaRPr>
          </a:p>
        </p:txBody>
      </p:sp>
      <p:sp>
        <p:nvSpPr>
          <p:cNvPr id="2931" name="Google Shape;2931;p65"/>
          <p:cNvSpPr txBox="1"/>
          <p:nvPr/>
        </p:nvSpPr>
        <p:spPr>
          <a:xfrm flipH="1">
            <a:off x="6695174" y="3543631"/>
            <a:ext cx="1901952" cy="8349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Lato"/>
                <a:ea typeface="Lato"/>
                <a:cs typeface="Lato"/>
                <a:sym typeface="Lato"/>
              </a:rPr>
              <a:t>U</a:t>
            </a:r>
            <a:r>
              <a:rPr lang="en" sz="1600" dirty="0">
                <a:solidFill>
                  <a:schemeClr val="lt1"/>
                </a:solidFill>
                <a:latin typeface="Lato"/>
                <a:ea typeface="Lato"/>
                <a:cs typeface="Lato"/>
                <a:sym typeface="Lato"/>
              </a:rPr>
              <a:t>sed as back-end of the model</a:t>
            </a:r>
            <a:endParaRPr sz="1600" dirty="0">
              <a:solidFill>
                <a:schemeClr val="lt1"/>
              </a:solidFill>
              <a:latin typeface="Lato"/>
              <a:ea typeface="Lato"/>
              <a:cs typeface="Lato"/>
              <a:sym typeface="Lato"/>
            </a:endParaRPr>
          </a:p>
        </p:txBody>
      </p:sp>
      <p:sp>
        <p:nvSpPr>
          <p:cNvPr id="2932" name="Google Shape;2932;p65"/>
          <p:cNvSpPr/>
          <p:nvPr/>
        </p:nvSpPr>
        <p:spPr>
          <a:xfrm flipH="1">
            <a:off x="7392900" y="1632111"/>
            <a:ext cx="530400" cy="530400"/>
          </a:xfrm>
          <a:prstGeom prst="octagon">
            <a:avLst>
              <a:gd name="adj" fmla="val 0"/>
            </a:avLst>
          </a:prstGeom>
          <a:solidFill>
            <a:schemeClr val="dk2"/>
          </a:solidFill>
          <a:ln>
            <a:noFill/>
          </a:ln>
          <a:effectLst>
            <a:outerShdw dist="57150" dir="294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Nunito Sans"/>
                <a:ea typeface="Nunito Sans"/>
                <a:cs typeface="Nunito Sans"/>
                <a:sym typeface="Nunito Sans"/>
              </a:rPr>
              <a:t>4</a:t>
            </a:r>
            <a:endParaRPr sz="1800" b="1">
              <a:solidFill>
                <a:schemeClr val="lt1"/>
              </a:solidFill>
              <a:latin typeface="Nunito Sans"/>
              <a:ea typeface="Nunito Sans"/>
              <a:cs typeface="Nunito Sans"/>
              <a:sym typeface="Nunito Sans"/>
            </a:endParaRPr>
          </a:p>
        </p:txBody>
      </p:sp>
      <p:cxnSp>
        <p:nvCxnSpPr>
          <p:cNvPr id="2933" name="Google Shape;2933;p65"/>
          <p:cNvCxnSpPr/>
          <p:nvPr/>
        </p:nvCxnSpPr>
        <p:spPr>
          <a:xfrm>
            <a:off x="1755900" y="1921650"/>
            <a:ext cx="1512600" cy="0"/>
          </a:xfrm>
          <a:prstGeom prst="straightConnector1">
            <a:avLst/>
          </a:prstGeom>
          <a:noFill/>
          <a:ln w="19050" cap="flat" cmpd="sng">
            <a:solidFill>
              <a:schemeClr val="lt2"/>
            </a:solidFill>
            <a:prstDash val="solid"/>
            <a:round/>
            <a:headEnd type="none" w="med" len="med"/>
            <a:tailEnd type="triangle" w="med" len="med"/>
          </a:ln>
        </p:spPr>
      </p:cxnSp>
      <p:sp>
        <p:nvSpPr>
          <p:cNvPr id="2934" name="Google Shape;2934;p65"/>
          <p:cNvSpPr/>
          <p:nvPr/>
        </p:nvSpPr>
        <p:spPr>
          <a:xfrm flipH="1">
            <a:off x="1220700" y="2221962"/>
            <a:ext cx="530400" cy="156900"/>
          </a:xfrm>
          <a:prstGeom prst="octagon">
            <a:avLst>
              <a:gd name="adj" fmla="val 0"/>
            </a:avLst>
          </a:prstGeom>
          <a:solidFill>
            <a:schemeClr val="dk2"/>
          </a:solidFill>
          <a:ln>
            <a:noFill/>
          </a:ln>
          <a:effectLst>
            <a:outerShdw dist="57150" dir="30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Nunito Sans"/>
              <a:ea typeface="Nunito Sans"/>
              <a:cs typeface="Nunito Sans"/>
              <a:sym typeface="Nunito Sans"/>
            </a:endParaRPr>
          </a:p>
        </p:txBody>
      </p:sp>
      <p:cxnSp>
        <p:nvCxnSpPr>
          <p:cNvPr id="2935" name="Google Shape;2935;p65"/>
          <p:cNvCxnSpPr>
            <a:cxnSpLocks/>
            <a:endCxn id="2921" idx="0"/>
          </p:cNvCxnSpPr>
          <p:nvPr/>
        </p:nvCxnSpPr>
        <p:spPr>
          <a:xfrm>
            <a:off x="1485900" y="2378838"/>
            <a:ext cx="4896" cy="957300"/>
          </a:xfrm>
          <a:prstGeom prst="straightConnector1">
            <a:avLst/>
          </a:prstGeom>
          <a:noFill/>
          <a:ln w="19050" cap="flat" cmpd="sng">
            <a:solidFill>
              <a:schemeClr val="lt2"/>
            </a:solidFill>
            <a:prstDash val="solid"/>
            <a:round/>
            <a:headEnd type="none" w="med" len="med"/>
            <a:tailEnd type="diamond" w="med" len="med"/>
          </a:ln>
        </p:spPr>
      </p:cxnSp>
      <p:sp>
        <p:nvSpPr>
          <p:cNvPr id="2936" name="Google Shape;2936;p65"/>
          <p:cNvSpPr/>
          <p:nvPr/>
        </p:nvSpPr>
        <p:spPr>
          <a:xfrm flipH="1">
            <a:off x="3278100" y="2221962"/>
            <a:ext cx="530400" cy="156900"/>
          </a:xfrm>
          <a:prstGeom prst="octagon">
            <a:avLst>
              <a:gd name="adj" fmla="val 0"/>
            </a:avLst>
          </a:prstGeom>
          <a:solidFill>
            <a:schemeClr val="dk2"/>
          </a:solidFill>
          <a:ln>
            <a:noFill/>
          </a:ln>
          <a:effectLst>
            <a:outerShdw dist="57150" dir="30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Nunito Sans"/>
              <a:ea typeface="Nunito Sans"/>
              <a:cs typeface="Nunito Sans"/>
              <a:sym typeface="Nunito Sans"/>
            </a:endParaRPr>
          </a:p>
        </p:txBody>
      </p:sp>
      <p:cxnSp>
        <p:nvCxnSpPr>
          <p:cNvPr id="2937" name="Google Shape;2937;p65"/>
          <p:cNvCxnSpPr>
            <a:endCxn id="2924" idx="0"/>
          </p:cNvCxnSpPr>
          <p:nvPr/>
        </p:nvCxnSpPr>
        <p:spPr>
          <a:xfrm>
            <a:off x="3543300" y="2378838"/>
            <a:ext cx="0" cy="957300"/>
          </a:xfrm>
          <a:prstGeom prst="straightConnector1">
            <a:avLst/>
          </a:prstGeom>
          <a:noFill/>
          <a:ln w="19050" cap="flat" cmpd="sng">
            <a:solidFill>
              <a:schemeClr val="lt2"/>
            </a:solidFill>
            <a:prstDash val="solid"/>
            <a:round/>
            <a:headEnd type="none" w="med" len="med"/>
            <a:tailEnd type="diamond" w="med" len="med"/>
          </a:ln>
        </p:spPr>
      </p:cxnSp>
      <p:sp>
        <p:nvSpPr>
          <p:cNvPr id="2938" name="Google Shape;2938;p65"/>
          <p:cNvSpPr/>
          <p:nvPr/>
        </p:nvSpPr>
        <p:spPr>
          <a:xfrm flipH="1">
            <a:off x="5335500" y="2221962"/>
            <a:ext cx="530400" cy="156900"/>
          </a:xfrm>
          <a:prstGeom prst="octagon">
            <a:avLst>
              <a:gd name="adj" fmla="val 0"/>
            </a:avLst>
          </a:prstGeom>
          <a:solidFill>
            <a:schemeClr val="dk2"/>
          </a:solidFill>
          <a:ln>
            <a:noFill/>
          </a:ln>
          <a:effectLst>
            <a:outerShdw dist="57150" dir="30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Nunito Sans"/>
              <a:ea typeface="Nunito Sans"/>
              <a:cs typeface="Nunito Sans"/>
              <a:sym typeface="Nunito Sans"/>
            </a:endParaRPr>
          </a:p>
        </p:txBody>
      </p:sp>
      <p:cxnSp>
        <p:nvCxnSpPr>
          <p:cNvPr id="2939" name="Google Shape;2939;p65"/>
          <p:cNvCxnSpPr>
            <a:endCxn id="2927" idx="0"/>
          </p:cNvCxnSpPr>
          <p:nvPr/>
        </p:nvCxnSpPr>
        <p:spPr>
          <a:xfrm>
            <a:off x="5600700" y="2378838"/>
            <a:ext cx="0" cy="957300"/>
          </a:xfrm>
          <a:prstGeom prst="straightConnector1">
            <a:avLst/>
          </a:prstGeom>
          <a:noFill/>
          <a:ln w="19050" cap="flat" cmpd="sng">
            <a:solidFill>
              <a:schemeClr val="lt2"/>
            </a:solidFill>
            <a:prstDash val="solid"/>
            <a:round/>
            <a:headEnd type="none" w="med" len="med"/>
            <a:tailEnd type="diamond" w="med" len="med"/>
          </a:ln>
        </p:spPr>
      </p:cxnSp>
      <p:sp>
        <p:nvSpPr>
          <p:cNvPr id="2940" name="Google Shape;2940;p65"/>
          <p:cNvSpPr/>
          <p:nvPr/>
        </p:nvSpPr>
        <p:spPr>
          <a:xfrm flipH="1">
            <a:off x="7392900" y="2221962"/>
            <a:ext cx="530400" cy="156900"/>
          </a:xfrm>
          <a:prstGeom prst="octagon">
            <a:avLst>
              <a:gd name="adj" fmla="val 0"/>
            </a:avLst>
          </a:prstGeom>
          <a:solidFill>
            <a:schemeClr val="dk2"/>
          </a:solidFill>
          <a:ln>
            <a:noFill/>
          </a:ln>
          <a:effectLst>
            <a:outerShdw dist="57150" dir="3060000" algn="bl" rotWithShape="0">
              <a:schemeClr val="accent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Nunito Sans"/>
              <a:ea typeface="Nunito Sans"/>
              <a:cs typeface="Nunito Sans"/>
              <a:sym typeface="Nunito Sans"/>
            </a:endParaRPr>
          </a:p>
        </p:txBody>
      </p:sp>
      <p:cxnSp>
        <p:nvCxnSpPr>
          <p:cNvPr id="2941" name="Google Shape;2941;p65"/>
          <p:cNvCxnSpPr>
            <a:cxnSpLocks/>
            <a:endCxn id="2930" idx="0"/>
          </p:cNvCxnSpPr>
          <p:nvPr/>
        </p:nvCxnSpPr>
        <p:spPr>
          <a:xfrm>
            <a:off x="7658100" y="2378838"/>
            <a:ext cx="4572" cy="957300"/>
          </a:xfrm>
          <a:prstGeom prst="straightConnector1">
            <a:avLst/>
          </a:prstGeom>
          <a:noFill/>
          <a:ln w="19050" cap="flat" cmpd="sng">
            <a:solidFill>
              <a:schemeClr val="lt2"/>
            </a:solidFill>
            <a:prstDash val="solid"/>
            <a:round/>
            <a:headEnd type="none" w="med" len="med"/>
            <a:tailEnd type="diamond" w="med" len="med"/>
          </a:ln>
        </p:spPr>
      </p:cxnSp>
      <p:cxnSp>
        <p:nvCxnSpPr>
          <p:cNvPr id="2942" name="Google Shape;2942;p65"/>
          <p:cNvCxnSpPr/>
          <p:nvPr/>
        </p:nvCxnSpPr>
        <p:spPr>
          <a:xfrm>
            <a:off x="3803775" y="1921650"/>
            <a:ext cx="1512600" cy="0"/>
          </a:xfrm>
          <a:prstGeom prst="straightConnector1">
            <a:avLst/>
          </a:prstGeom>
          <a:noFill/>
          <a:ln w="19050" cap="flat" cmpd="sng">
            <a:solidFill>
              <a:schemeClr val="lt2"/>
            </a:solidFill>
            <a:prstDash val="solid"/>
            <a:round/>
            <a:headEnd type="none" w="med" len="med"/>
            <a:tailEnd type="triangle" w="med" len="med"/>
          </a:ln>
        </p:spPr>
      </p:cxnSp>
      <p:cxnSp>
        <p:nvCxnSpPr>
          <p:cNvPr id="2943" name="Google Shape;2943;p65"/>
          <p:cNvCxnSpPr/>
          <p:nvPr/>
        </p:nvCxnSpPr>
        <p:spPr>
          <a:xfrm>
            <a:off x="5861175" y="1921650"/>
            <a:ext cx="1512600" cy="0"/>
          </a:xfrm>
          <a:prstGeom prst="straightConnector1">
            <a:avLst/>
          </a:prstGeom>
          <a:noFill/>
          <a:ln w="19050" cap="flat" cmpd="sng">
            <a:solidFill>
              <a:schemeClr val="lt2"/>
            </a:solidFill>
            <a:prstDash val="solid"/>
            <a:round/>
            <a:headEnd type="none" w="med" len="med"/>
            <a:tailEnd type="triangle" w="med" len="med"/>
          </a:ln>
        </p:spPr>
      </p:cxnSp>
      <p:grpSp>
        <p:nvGrpSpPr>
          <p:cNvPr id="2944" name="Google Shape;2944;p65"/>
          <p:cNvGrpSpPr/>
          <p:nvPr/>
        </p:nvGrpSpPr>
        <p:grpSpPr>
          <a:xfrm>
            <a:off x="1301463" y="1127375"/>
            <a:ext cx="368875" cy="388900"/>
            <a:chOff x="3998925" y="3381675"/>
            <a:chExt cx="368875" cy="388900"/>
          </a:xfrm>
        </p:grpSpPr>
        <p:sp>
          <p:nvSpPr>
            <p:cNvPr id="2945" name="Google Shape;2945;p65"/>
            <p:cNvSpPr/>
            <p:nvPr/>
          </p:nvSpPr>
          <p:spPr>
            <a:xfrm>
              <a:off x="4175275" y="3514100"/>
              <a:ext cx="110500" cy="60750"/>
            </a:xfrm>
            <a:custGeom>
              <a:avLst/>
              <a:gdLst/>
              <a:ahLst/>
              <a:cxnLst/>
              <a:rect l="l" t="t" r="r" b="b"/>
              <a:pathLst>
                <a:path w="4420" h="2430" extrusionOk="0">
                  <a:moveTo>
                    <a:pt x="4109" y="0"/>
                  </a:moveTo>
                  <a:lnTo>
                    <a:pt x="4032" y="52"/>
                  </a:lnTo>
                  <a:lnTo>
                    <a:pt x="3696" y="311"/>
                  </a:lnTo>
                  <a:lnTo>
                    <a:pt x="3308" y="595"/>
                  </a:lnTo>
                  <a:lnTo>
                    <a:pt x="2869" y="905"/>
                  </a:lnTo>
                  <a:lnTo>
                    <a:pt x="2404" y="1163"/>
                  </a:lnTo>
                  <a:lnTo>
                    <a:pt x="1887" y="1422"/>
                  </a:lnTo>
                  <a:lnTo>
                    <a:pt x="1344" y="1654"/>
                  </a:lnTo>
                  <a:lnTo>
                    <a:pt x="776" y="1835"/>
                  </a:lnTo>
                  <a:lnTo>
                    <a:pt x="182" y="1990"/>
                  </a:lnTo>
                  <a:lnTo>
                    <a:pt x="78" y="2016"/>
                  </a:lnTo>
                  <a:lnTo>
                    <a:pt x="27" y="2093"/>
                  </a:lnTo>
                  <a:lnTo>
                    <a:pt x="1" y="2171"/>
                  </a:lnTo>
                  <a:lnTo>
                    <a:pt x="1" y="2248"/>
                  </a:lnTo>
                  <a:lnTo>
                    <a:pt x="27" y="2326"/>
                  </a:lnTo>
                  <a:lnTo>
                    <a:pt x="78" y="2378"/>
                  </a:lnTo>
                  <a:lnTo>
                    <a:pt x="130" y="2429"/>
                  </a:lnTo>
                  <a:lnTo>
                    <a:pt x="259" y="2429"/>
                  </a:lnTo>
                  <a:lnTo>
                    <a:pt x="879" y="2274"/>
                  </a:lnTo>
                  <a:lnTo>
                    <a:pt x="1499" y="2093"/>
                  </a:lnTo>
                  <a:lnTo>
                    <a:pt x="2068" y="1835"/>
                  </a:lnTo>
                  <a:lnTo>
                    <a:pt x="2610" y="1577"/>
                  </a:lnTo>
                  <a:lnTo>
                    <a:pt x="3101" y="1292"/>
                  </a:lnTo>
                  <a:lnTo>
                    <a:pt x="3567" y="982"/>
                  </a:lnTo>
                  <a:lnTo>
                    <a:pt x="3980" y="672"/>
                  </a:lnTo>
                  <a:lnTo>
                    <a:pt x="4342" y="388"/>
                  </a:lnTo>
                  <a:lnTo>
                    <a:pt x="4393" y="311"/>
                  </a:lnTo>
                  <a:lnTo>
                    <a:pt x="4419" y="233"/>
                  </a:lnTo>
                  <a:lnTo>
                    <a:pt x="4393" y="155"/>
                  </a:lnTo>
                  <a:lnTo>
                    <a:pt x="4368" y="78"/>
                  </a:lnTo>
                  <a:lnTo>
                    <a:pt x="4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3998925" y="3381675"/>
              <a:ext cx="368875" cy="388900"/>
            </a:xfrm>
            <a:custGeom>
              <a:avLst/>
              <a:gdLst/>
              <a:ahLst/>
              <a:cxnLst/>
              <a:rect l="l" t="t" r="r" b="b"/>
              <a:pathLst>
                <a:path w="14755" h="15556" extrusionOk="0">
                  <a:moveTo>
                    <a:pt x="9432" y="466"/>
                  </a:moveTo>
                  <a:lnTo>
                    <a:pt x="9509" y="491"/>
                  </a:lnTo>
                  <a:lnTo>
                    <a:pt x="9613" y="569"/>
                  </a:lnTo>
                  <a:lnTo>
                    <a:pt x="9690" y="698"/>
                  </a:lnTo>
                  <a:lnTo>
                    <a:pt x="9716" y="776"/>
                  </a:lnTo>
                  <a:lnTo>
                    <a:pt x="9742" y="853"/>
                  </a:lnTo>
                  <a:lnTo>
                    <a:pt x="9742" y="1835"/>
                  </a:lnTo>
                  <a:lnTo>
                    <a:pt x="466" y="1835"/>
                  </a:lnTo>
                  <a:lnTo>
                    <a:pt x="466" y="853"/>
                  </a:lnTo>
                  <a:lnTo>
                    <a:pt x="466" y="776"/>
                  </a:lnTo>
                  <a:lnTo>
                    <a:pt x="492" y="698"/>
                  </a:lnTo>
                  <a:lnTo>
                    <a:pt x="569" y="569"/>
                  </a:lnTo>
                  <a:lnTo>
                    <a:pt x="698" y="491"/>
                  </a:lnTo>
                  <a:lnTo>
                    <a:pt x="776" y="466"/>
                  </a:lnTo>
                  <a:close/>
                  <a:moveTo>
                    <a:pt x="9820" y="3308"/>
                  </a:moveTo>
                  <a:lnTo>
                    <a:pt x="10078" y="3334"/>
                  </a:lnTo>
                  <a:lnTo>
                    <a:pt x="10336" y="3334"/>
                  </a:lnTo>
                  <a:lnTo>
                    <a:pt x="10595" y="3385"/>
                  </a:lnTo>
                  <a:lnTo>
                    <a:pt x="10853" y="3437"/>
                  </a:lnTo>
                  <a:lnTo>
                    <a:pt x="11086" y="3515"/>
                  </a:lnTo>
                  <a:lnTo>
                    <a:pt x="11344" y="3592"/>
                  </a:lnTo>
                  <a:lnTo>
                    <a:pt x="11577" y="3695"/>
                  </a:lnTo>
                  <a:lnTo>
                    <a:pt x="11809" y="3825"/>
                  </a:lnTo>
                  <a:lnTo>
                    <a:pt x="12016" y="3954"/>
                  </a:lnTo>
                  <a:lnTo>
                    <a:pt x="12223" y="4083"/>
                  </a:lnTo>
                  <a:lnTo>
                    <a:pt x="12429" y="4264"/>
                  </a:lnTo>
                  <a:lnTo>
                    <a:pt x="12636" y="4419"/>
                  </a:lnTo>
                  <a:lnTo>
                    <a:pt x="12817" y="4600"/>
                  </a:lnTo>
                  <a:lnTo>
                    <a:pt x="12972" y="4807"/>
                  </a:lnTo>
                  <a:lnTo>
                    <a:pt x="13153" y="5013"/>
                  </a:lnTo>
                  <a:lnTo>
                    <a:pt x="13282" y="5220"/>
                  </a:lnTo>
                  <a:lnTo>
                    <a:pt x="13308" y="5297"/>
                  </a:lnTo>
                  <a:lnTo>
                    <a:pt x="13308" y="5375"/>
                  </a:lnTo>
                  <a:lnTo>
                    <a:pt x="13282" y="5452"/>
                  </a:lnTo>
                  <a:lnTo>
                    <a:pt x="13204" y="5478"/>
                  </a:lnTo>
                  <a:lnTo>
                    <a:pt x="13153" y="5504"/>
                  </a:lnTo>
                  <a:lnTo>
                    <a:pt x="13024" y="5504"/>
                  </a:lnTo>
                  <a:lnTo>
                    <a:pt x="12972" y="5452"/>
                  </a:lnTo>
                  <a:lnTo>
                    <a:pt x="12868" y="5297"/>
                  </a:lnTo>
                  <a:lnTo>
                    <a:pt x="12610" y="4962"/>
                  </a:lnTo>
                  <a:lnTo>
                    <a:pt x="12300" y="4651"/>
                  </a:lnTo>
                  <a:lnTo>
                    <a:pt x="11938" y="4367"/>
                  </a:lnTo>
                  <a:lnTo>
                    <a:pt x="11577" y="4135"/>
                  </a:lnTo>
                  <a:lnTo>
                    <a:pt x="11163" y="3954"/>
                  </a:lnTo>
                  <a:lnTo>
                    <a:pt x="10750" y="3825"/>
                  </a:lnTo>
                  <a:lnTo>
                    <a:pt x="10285" y="3721"/>
                  </a:lnTo>
                  <a:lnTo>
                    <a:pt x="9820" y="3695"/>
                  </a:lnTo>
                  <a:lnTo>
                    <a:pt x="9587" y="3695"/>
                  </a:lnTo>
                  <a:lnTo>
                    <a:pt x="9329" y="3721"/>
                  </a:lnTo>
                  <a:lnTo>
                    <a:pt x="9096" y="3773"/>
                  </a:lnTo>
                  <a:lnTo>
                    <a:pt x="8863" y="3825"/>
                  </a:lnTo>
                  <a:lnTo>
                    <a:pt x="8424" y="3980"/>
                  </a:lnTo>
                  <a:lnTo>
                    <a:pt x="7985" y="4186"/>
                  </a:lnTo>
                  <a:lnTo>
                    <a:pt x="7597" y="4445"/>
                  </a:lnTo>
                  <a:lnTo>
                    <a:pt x="7261" y="4729"/>
                  </a:lnTo>
                  <a:lnTo>
                    <a:pt x="6926" y="5065"/>
                  </a:lnTo>
                  <a:lnTo>
                    <a:pt x="6667" y="5452"/>
                  </a:lnTo>
                  <a:lnTo>
                    <a:pt x="6616" y="5504"/>
                  </a:lnTo>
                  <a:lnTo>
                    <a:pt x="6435" y="5504"/>
                  </a:lnTo>
                  <a:lnTo>
                    <a:pt x="6383" y="5452"/>
                  </a:lnTo>
                  <a:lnTo>
                    <a:pt x="6331" y="5375"/>
                  </a:lnTo>
                  <a:lnTo>
                    <a:pt x="6331" y="5297"/>
                  </a:lnTo>
                  <a:lnTo>
                    <a:pt x="6357" y="5220"/>
                  </a:lnTo>
                  <a:lnTo>
                    <a:pt x="6512" y="4987"/>
                  </a:lnTo>
                  <a:lnTo>
                    <a:pt x="6667" y="4781"/>
                  </a:lnTo>
                  <a:lnTo>
                    <a:pt x="6848" y="4600"/>
                  </a:lnTo>
                  <a:lnTo>
                    <a:pt x="7029" y="4419"/>
                  </a:lnTo>
                  <a:lnTo>
                    <a:pt x="7210" y="4238"/>
                  </a:lnTo>
                  <a:lnTo>
                    <a:pt x="7417" y="4083"/>
                  </a:lnTo>
                  <a:lnTo>
                    <a:pt x="7623" y="3954"/>
                  </a:lnTo>
                  <a:lnTo>
                    <a:pt x="7856" y="3825"/>
                  </a:lnTo>
                  <a:lnTo>
                    <a:pt x="8062" y="3695"/>
                  </a:lnTo>
                  <a:lnTo>
                    <a:pt x="8295" y="3592"/>
                  </a:lnTo>
                  <a:lnTo>
                    <a:pt x="8553" y="3515"/>
                  </a:lnTo>
                  <a:lnTo>
                    <a:pt x="8786" y="3437"/>
                  </a:lnTo>
                  <a:lnTo>
                    <a:pt x="9044" y="3385"/>
                  </a:lnTo>
                  <a:lnTo>
                    <a:pt x="9303" y="3334"/>
                  </a:lnTo>
                  <a:lnTo>
                    <a:pt x="9561" y="3334"/>
                  </a:lnTo>
                  <a:lnTo>
                    <a:pt x="9820" y="3308"/>
                  </a:lnTo>
                  <a:close/>
                  <a:moveTo>
                    <a:pt x="6073" y="5788"/>
                  </a:moveTo>
                  <a:lnTo>
                    <a:pt x="6150" y="5840"/>
                  </a:lnTo>
                  <a:lnTo>
                    <a:pt x="6228" y="5918"/>
                  </a:lnTo>
                  <a:lnTo>
                    <a:pt x="6409" y="5969"/>
                  </a:lnTo>
                  <a:lnTo>
                    <a:pt x="6280" y="6305"/>
                  </a:lnTo>
                  <a:lnTo>
                    <a:pt x="6176" y="6667"/>
                  </a:lnTo>
                  <a:lnTo>
                    <a:pt x="6125" y="7029"/>
                  </a:lnTo>
                  <a:lnTo>
                    <a:pt x="6099" y="7416"/>
                  </a:lnTo>
                  <a:lnTo>
                    <a:pt x="6099" y="8036"/>
                  </a:lnTo>
                  <a:lnTo>
                    <a:pt x="5918" y="8011"/>
                  </a:lnTo>
                  <a:lnTo>
                    <a:pt x="5711" y="8036"/>
                  </a:lnTo>
                  <a:lnTo>
                    <a:pt x="5711" y="7416"/>
                  </a:lnTo>
                  <a:lnTo>
                    <a:pt x="5737" y="7003"/>
                  </a:lnTo>
                  <a:lnTo>
                    <a:pt x="5815" y="6564"/>
                  </a:lnTo>
                  <a:lnTo>
                    <a:pt x="5918" y="6176"/>
                  </a:lnTo>
                  <a:lnTo>
                    <a:pt x="6073" y="5788"/>
                  </a:lnTo>
                  <a:close/>
                  <a:moveTo>
                    <a:pt x="13592" y="5788"/>
                  </a:moveTo>
                  <a:lnTo>
                    <a:pt x="13721" y="6176"/>
                  </a:lnTo>
                  <a:lnTo>
                    <a:pt x="13825" y="6589"/>
                  </a:lnTo>
                  <a:lnTo>
                    <a:pt x="13902" y="7003"/>
                  </a:lnTo>
                  <a:lnTo>
                    <a:pt x="13928" y="7416"/>
                  </a:lnTo>
                  <a:lnTo>
                    <a:pt x="13928" y="8036"/>
                  </a:lnTo>
                  <a:lnTo>
                    <a:pt x="13721" y="8011"/>
                  </a:lnTo>
                  <a:lnTo>
                    <a:pt x="13540" y="8036"/>
                  </a:lnTo>
                  <a:lnTo>
                    <a:pt x="13540" y="7416"/>
                  </a:lnTo>
                  <a:lnTo>
                    <a:pt x="13514" y="7029"/>
                  </a:lnTo>
                  <a:lnTo>
                    <a:pt x="13463" y="6667"/>
                  </a:lnTo>
                  <a:lnTo>
                    <a:pt x="13359" y="6305"/>
                  </a:lnTo>
                  <a:lnTo>
                    <a:pt x="13230" y="5969"/>
                  </a:lnTo>
                  <a:lnTo>
                    <a:pt x="13411" y="5892"/>
                  </a:lnTo>
                  <a:lnTo>
                    <a:pt x="13514" y="5840"/>
                  </a:lnTo>
                  <a:lnTo>
                    <a:pt x="13592" y="5788"/>
                  </a:lnTo>
                  <a:close/>
                  <a:moveTo>
                    <a:pt x="12662" y="5814"/>
                  </a:moveTo>
                  <a:lnTo>
                    <a:pt x="12843" y="6202"/>
                  </a:lnTo>
                  <a:lnTo>
                    <a:pt x="12972" y="6589"/>
                  </a:lnTo>
                  <a:lnTo>
                    <a:pt x="13049" y="6977"/>
                  </a:lnTo>
                  <a:lnTo>
                    <a:pt x="13075" y="7416"/>
                  </a:lnTo>
                  <a:lnTo>
                    <a:pt x="13075" y="8269"/>
                  </a:lnTo>
                  <a:lnTo>
                    <a:pt x="12688" y="8166"/>
                  </a:lnTo>
                  <a:lnTo>
                    <a:pt x="12171" y="7985"/>
                  </a:lnTo>
                  <a:lnTo>
                    <a:pt x="11887" y="7830"/>
                  </a:lnTo>
                  <a:lnTo>
                    <a:pt x="11551" y="7675"/>
                  </a:lnTo>
                  <a:lnTo>
                    <a:pt x="11215" y="7468"/>
                  </a:lnTo>
                  <a:lnTo>
                    <a:pt x="10879" y="7235"/>
                  </a:lnTo>
                  <a:lnTo>
                    <a:pt x="11370" y="6899"/>
                  </a:lnTo>
                  <a:lnTo>
                    <a:pt x="11835" y="6564"/>
                  </a:lnTo>
                  <a:lnTo>
                    <a:pt x="12248" y="6202"/>
                  </a:lnTo>
                  <a:lnTo>
                    <a:pt x="12662" y="5814"/>
                  </a:lnTo>
                  <a:close/>
                  <a:moveTo>
                    <a:pt x="9820" y="4161"/>
                  </a:moveTo>
                  <a:lnTo>
                    <a:pt x="10207" y="4186"/>
                  </a:lnTo>
                  <a:lnTo>
                    <a:pt x="10595" y="4238"/>
                  </a:lnTo>
                  <a:lnTo>
                    <a:pt x="10956" y="4367"/>
                  </a:lnTo>
                  <a:lnTo>
                    <a:pt x="11292" y="4496"/>
                  </a:lnTo>
                  <a:lnTo>
                    <a:pt x="11602" y="4677"/>
                  </a:lnTo>
                  <a:lnTo>
                    <a:pt x="11912" y="4910"/>
                  </a:lnTo>
                  <a:lnTo>
                    <a:pt x="12171" y="5168"/>
                  </a:lnTo>
                  <a:lnTo>
                    <a:pt x="12403" y="5427"/>
                  </a:lnTo>
                  <a:lnTo>
                    <a:pt x="11938" y="5866"/>
                  </a:lnTo>
                  <a:lnTo>
                    <a:pt x="11447" y="6279"/>
                  </a:lnTo>
                  <a:lnTo>
                    <a:pt x="10931" y="6667"/>
                  </a:lnTo>
                  <a:lnTo>
                    <a:pt x="10362" y="7003"/>
                  </a:lnTo>
                  <a:lnTo>
                    <a:pt x="9768" y="7313"/>
                  </a:lnTo>
                  <a:lnTo>
                    <a:pt x="9174" y="7571"/>
                  </a:lnTo>
                  <a:lnTo>
                    <a:pt x="8605" y="7778"/>
                  </a:lnTo>
                  <a:lnTo>
                    <a:pt x="8088" y="7959"/>
                  </a:lnTo>
                  <a:lnTo>
                    <a:pt x="7597" y="8088"/>
                  </a:lnTo>
                  <a:lnTo>
                    <a:pt x="7184" y="8191"/>
                  </a:lnTo>
                  <a:lnTo>
                    <a:pt x="6564" y="8295"/>
                  </a:lnTo>
                  <a:lnTo>
                    <a:pt x="6564" y="7416"/>
                  </a:lnTo>
                  <a:lnTo>
                    <a:pt x="6590" y="7080"/>
                  </a:lnTo>
                  <a:lnTo>
                    <a:pt x="6616" y="6770"/>
                  </a:lnTo>
                  <a:lnTo>
                    <a:pt x="6719" y="6460"/>
                  </a:lnTo>
                  <a:lnTo>
                    <a:pt x="6822" y="6150"/>
                  </a:lnTo>
                  <a:lnTo>
                    <a:pt x="6951" y="5866"/>
                  </a:lnTo>
                  <a:lnTo>
                    <a:pt x="7106" y="5582"/>
                  </a:lnTo>
                  <a:lnTo>
                    <a:pt x="7313" y="5349"/>
                  </a:lnTo>
                  <a:lnTo>
                    <a:pt x="7520" y="5117"/>
                  </a:lnTo>
                  <a:lnTo>
                    <a:pt x="7752" y="4910"/>
                  </a:lnTo>
                  <a:lnTo>
                    <a:pt x="8011" y="4703"/>
                  </a:lnTo>
                  <a:lnTo>
                    <a:pt x="8269" y="4548"/>
                  </a:lnTo>
                  <a:lnTo>
                    <a:pt x="8553" y="4419"/>
                  </a:lnTo>
                  <a:lnTo>
                    <a:pt x="8863" y="4290"/>
                  </a:lnTo>
                  <a:lnTo>
                    <a:pt x="9174" y="4212"/>
                  </a:lnTo>
                  <a:lnTo>
                    <a:pt x="9484" y="4161"/>
                  </a:lnTo>
                  <a:close/>
                  <a:moveTo>
                    <a:pt x="5995" y="8476"/>
                  </a:moveTo>
                  <a:lnTo>
                    <a:pt x="6047" y="8527"/>
                  </a:lnTo>
                  <a:lnTo>
                    <a:pt x="6099" y="8579"/>
                  </a:lnTo>
                  <a:lnTo>
                    <a:pt x="6099" y="8656"/>
                  </a:lnTo>
                  <a:lnTo>
                    <a:pt x="6099" y="9664"/>
                  </a:lnTo>
                  <a:lnTo>
                    <a:pt x="6099" y="9690"/>
                  </a:lnTo>
                  <a:lnTo>
                    <a:pt x="6073" y="9742"/>
                  </a:lnTo>
                  <a:lnTo>
                    <a:pt x="6047" y="9819"/>
                  </a:lnTo>
                  <a:lnTo>
                    <a:pt x="5995" y="9845"/>
                  </a:lnTo>
                  <a:lnTo>
                    <a:pt x="5840" y="9845"/>
                  </a:lnTo>
                  <a:lnTo>
                    <a:pt x="5789" y="9793"/>
                  </a:lnTo>
                  <a:lnTo>
                    <a:pt x="5737" y="9742"/>
                  </a:lnTo>
                  <a:lnTo>
                    <a:pt x="5711" y="9664"/>
                  </a:lnTo>
                  <a:lnTo>
                    <a:pt x="5711" y="8656"/>
                  </a:lnTo>
                  <a:lnTo>
                    <a:pt x="5737" y="8579"/>
                  </a:lnTo>
                  <a:lnTo>
                    <a:pt x="5789" y="8527"/>
                  </a:lnTo>
                  <a:lnTo>
                    <a:pt x="5840" y="8476"/>
                  </a:lnTo>
                  <a:close/>
                  <a:moveTo>
                    <a:pt x="13799" y="8476"/>
                  </a:moveTo>
                  <a:lnTo>
                    <a:pt x="13876" y="8527"/>
                  </a:lnTo>
                  <a:lnTo>
                    <a:pt x="13902" y="8579"/>
                  </a:lnTo>
                  <a:lnTo>
                    <a:pt x="13928" y="8656"/>
                  </a:lnTo>
                  <a:lnTo>
                    <a:pt x="13928" y="9664"/>
                  </a:lnTo>
                  <a:lnTo>
                    <a:pt x="13902" y="9742"/>
                  </a:lnTo>
                  <a:lnTo>
                    <a:pt x="13876" y="9793"/>
                  </a:lnTo>
                  <a:lnTo>
                    <a:pt x="13799" y="9845"/>
                  </a:lnTo>
                  <a:lnTo>
                    <a:pt x="13644" y="9845"/>
                  </a:lnTo>
                  <a:lnTo>
                    <a:pt x="13592" y="9793"/>
                  </a:lnTo>
                  <a:lnTo>
                    <a:pt x="13540" y="9742"/>
                  </a:lnTo>
                  <a:lnTo>
                    <a:pt x="13540" y="9664"/>
                  </a:lnTo>
                  <a:lnTo>
                    <a:pt x="13540" y="8656"/>
                  </a:lnTo>
                  <a:lnTo>
                    <a:pt x="13540" y="8579"/>
                  </a:lnTo>
                  <a:lnTo>
                    <a:pt x="13592" y="8527"/>
                  </a:lnTo>
                  <a:lnTo>
                    <a:pt x="13644" y="8476"/>
                  </a:lnTo>
                  <a:close/>
                  <a:moveTo>
                    <a:pt x="13489" y="10258"/>
                  </a:moveTo>
                  <a:lnTo>
                    <a:pt x="13618" y="10310"/>
                  </a:lnTo>
                  <a:lnTo>
                    <a:pt x="13721" y="10310"/>
                  </a:lnTo>
                  <a:lnTo>
                    <a:pt x="13928" y="10284"/>
                  </a:lnTo>
                  <a:lnTo>
                    <a:pt x="13928" y="10775"/>
                  </a:lnTo>
                  <a:lnTo>
                    <a:pt x="13902" y="10879"/>
                  </a:lnTo>
                  <a:lnTo>
                    <a:pt x="13876" y="10982"/>
                  </a:lnTo>
                  <a:lnTo>
                    <a:pt x="13825" y="11059"/>
                  </a:lnTo>
                  <a:lnTo>
                    <a:pt x="13773" y="11137"/>
                  </a:lnTo>
                  <a:lnTo>
                    <a:pt x="13695" y="11215"/>
                  </a:lnTo>
                  <a:lnTo>
                    <a:pt x="13618" y="11240"/>
                  </a:lnTo>
                  <a:lnTo>
                    <a:pt x="13514" y="11266"/>
                  </a:lnTo>
                  <a:lnTo>
                    <a:pt x="13411" y="11292"/>
                  </a:lnTo>
                  <a:lnTo>
                    <a:pt x="13179" y="11292"/>
                  </a:lnTo>
                  <a:lnTo>
                    <a:pt x="13282" y="11034"/>
                  </a:lnTo>
                  <a:lnTo>
                    <a:pt x="13385" y="10801"/>
                  </a:lnTo>
                  <a:lnTo>
                    <a:pt x="13437" y="10543"/>
                  </a:lnTo>
                  <a:lnTo>
                    <a:pt x="13489" y="10258"/>
                  </a:lnTo>
                  <a:close/>
                  <a:moveTo>
                    <a:pt x="8088" y="3205"/>
                  </a:moveTo>
                  <a:lnTo>
                    <a:pt x="7778" y="3334"/>
                  </a:lnTo>
                  <a:lnTo>
                    <a:pt x="7468" y="3515"/>
                  </a:lnTo>
                  <a:lnTo>
                    <a:pt x="7184" y="3695"/>
                  </a:lnTo>
                  <a:lnTo>
                    <a:pt x="6900" y="3902"/>
                  </a:lnTo>
                  <a:lnTo>
                    <a:pt x="6641" y="4135"/>
                  </a:lnTo>
                  <a:lnTo>
                    <a:pt x="6409" y="4393"/>
                  </a:lnTo>
                  <a:lnTo>
                    <a:pt x="6176" y="4677"/>
                  </a:lnTo>
                  <a:lnTo>
                    <a:pt x="5970" y="4962"/>
                  </a:lnTo>
                  <a:lnTo>
                    <a:pt x="5737" y="5401"/>
                  </a:lnTo>
                  <a:lnTo>
                    <a:pt x="5530" y="5892"/>
                  </a:lnTo>
                  <a:lnTo>
                    <a:pt x="5375" y="6383"/>
                  </a:lnTo>
                  <a:lnTo>
                    <a:pt x="5298" y="6899"/>
                  </a:lnTo>
                  <a:lnTo>
                    <a:pt x="5272" y="7416"/>
                  </a:lnTo>
                  <a:lnTo>
                    <a:pt x="5272" y="8579"/>
                  </a:lnTo>
                  <a:lnTo>
                    <a:pt x="5117" y="8605"/>
                  </a:lnTo>
                  <a:lnTo>
                    <a:pt x="5014" y="8682"/>
                  </a:lnTo>
                  <a:lnTo>
                    <a:pt x="4936" y="8812"/>
                  </a:lnTo>
                  <a:lnTo>
                    <a:pt x="4910" y="8967"/>
                  </a:lnTo>
                  <a:lnTo>
                    <a:pt x="4910" y="9354"/>
                  </a:lnTo>
                  <a:lnTo>
                    <a:pt x="4936" y="9509"/>
                  </a:lnTo>
                  <a:lnTo>
                    <a:pt x="5014" y="9638"/>
                  </a:lnTo>
                  <a:lnTo>
                    <a:pt x="5117" y="9716"/>
                  </a:lnTo>
                  <a:lnTo>
                    <a:pt x="5272" y="9742"/>
                  </a:lnTo>
                  <a:lnTo>
                    <a:pt x="5298" y="9871"/>
                  </a:lnTo>
                  <a:lnTo>
                    <a:pt x="5349" y="9974"/>
                  </a:lnTo>
                  <a:lnTo>
                    <a:pt x="5401" y="10078"/>
                  </a:lnTo>
                  <a:lnTo>
                    <a:pt x="5479" y="10155"/>
                  </a:lnTo>
                  <a:lnTo>
                    <a:pt x="5582" y="10207"/>
                  </a:lnTo>
                  <a:lnTo>
                    <a:pt x="5685" y="10258"/>
                  </a:lnTo>
                  <a:lnTo>
                    <a:pt x="5789" y="10310"/>
                  </a:lnTo>
                  <a:lnTo>
                    <a:pt x="6047" y="10310"/>
                  </a:lnTo>
                  <a:lnTo>
                    <a:pt x="6150" y="10258"/>
                  </a:lnTo>
                  <a:lnTo>
                    <a:pt x="6228" y="10646"/>
                  </a:lnTo>
                  <a:lnTo>
                    <a:pt x="6331" y="10982"/>
                  </a:lnTo>
                  <a:lnTo>
                    <a:pt x="6486" y="11318"/>
                  </a:lnTo>
                  <a:lnTo>
                    <a:pt x="6641" y="11628"/>
                  </a:lnTo>
                  <a:lnTo>
                    <a:pt x="6435" y="11835"/>
                  </a:lnTo>
                  <a:lnTo>
                    <a:pt x="6228" y="12041"/>
                  </a:lnTo>
                  <a:lnTo>
                    <a:pt x="1370" y="12041"/>
                  </a:lnTo>
                  <a:lnTo>
                    <a:pt x="1370" y="3205"/>
                  </a:lnTo>
                  <a:close/>
                  <a:moveTo>
                    <a:pt x="10440" y="7468"/>
                  </a:moveTo>
                  <a:lnTo>
                    <a:pt x="10879" y="7778"/>
                  </a:lnTo>
                  <a:lnTo>
                    <a:pt x="11292" y="8036"/>
                  </a:lnTo>
                  <a:lnTo>
                    <a:pt x="11680" y="8243"/>
                  </a:lnTo>
                  <a:lnTo>
                    <a:pt x="12042" y="8398"/>
                  </a:lnTo>
                  <a:lnTo>
                    <a:pt x="12352" y="8527"/>
                  </a:lnTo>
                  <a:lnTo>
                    <a:pt x="12662" y="8631"/>
                  </a:lnTo>
                  <a:lnTo>
                    <a:pt x="13075" y="8734"/>
                  </a:lnTo>
                  <a:lnTo>
                    <a:pt x="13075" y="9716"/>
                  </a:lnTo>
                  <a:lnTo>
                    <a:pt x="13049" y="10129"/>
                  </a:lnTo>
                  <a:lnTo>
                    <a:pt x="12972" y="10543"/>
                  </a:lnTo>
                  <a:lnTo>
                    <a:pt x="12843" y="10930"/>
                  </a:lnTo>
                  <a:lnTo>
                    <a:pt x="12662" y="11292"/>
                  </a:lnTo>
                  <a:lnTo>
                    <a:pt x="11887" y="11292"/>
                  </a:lnTo>
                  <a:lnTo>
                    <a:pt x="11809" y="11189"/>
                  </a:lnTo>
                  <a:lnTo>
                    <a:pt x="11732" y="11137"/>
                  </a:lnTo>
                  <a:lnTo>
                    <a:pt x="11602" y="11085"/>
                  </a:lnTo>
                  <a:lnTo>
                    <a:pt x="11499" y="11059"/>
                  </a:lnTo>
                  <a:lnTo>
                    <a:pt x="11396" y="11085"/>
                  </a:lnTo>
                  <a:lnTo>
                    <a:pt x="11318" y="11111"/>
                  </a:lnTo>
                  <a:lnTo>
                    <a:pt x="11241" y="11137"/>
                  </a:lnTo>
                  <a:lnTo>
                    <a:pt x="11163" y="11189"/>
                  </a:lnTo>
                  <a:lnTo>
                    <a:pt x="11111" y="11266"/>
                  </a:lnTo>
                  <a:lnTo>
                    <a:pt x="11086" y="11344"/>
                  </a:lnTo>
                  <a:lnTo>
                    <a:pt x="11060" y="11421"/>
                  </a:lnTo>
                  <a:lnTo>
                    <a:pt x="11034" y="11525"/>
                  </a:lnTo>
                  <a:lnTo>
                    <a:pt x="11060" y="11602"/>
                  </a:lnTo>
                  <a:lnTo>
                    <a:pt x="11086" y="11705"/>
                  </a:lnTo>
                  <a:lnTo>
                    <a:pt x="11111" y="11783"/>
                  </a:lnTo>
                  <a:lnTo>
                    <a:pt x="11163" y="11835"/>
                  </a:lnTo>
                  <a:lnTo>
                    <a:pt x="11241" y="11912"/>
                  </a:lnTo>
                  <a:lnTo>
                    <a:pt x="11318" y="11938"/>
                  </a:lnTo>
                  <a:lnTo>
                    <a:pt x="11396" y="11964"/>
                  </a:lnTo>
                  <a:lnTo>
                    <a:pt x="11499" y="11990"/>
                  </a:lnTo>
                  <a:lnTo>
                    <a:pt x="11628" y="11964"/>
                  </a:lnTo>
                  <a:lnTo>
                    <a:pt x="11732" y="11912"/>
                  </a:lnTo>
                  <a:lnTo>
                    <a:pt x="11835" y="11835"/>
                  </a:lnTo>
                  <a:lnTo>
                    <a:pt x="11887" y="11731"/>
                  </a:lnTo>
                  <a:lnTo>
                    <a:pt x="12352" y="11731"/>
                  </a:lnTo>
                  <a:lnTo>
                    <a:pt x="12119" y="12016"/>
                  </a:lnTo>
                  <a:lnTo>
                    <a:pt x="11861" y="12248"/>
                  </a:lnTo>
                  <a:lnTo>
                    <a:pt x="11577" y="12455"/>
                  </a:lnTo>
                  <a:lnTo>
                    <a:pt x="11241" y="12636"/>
                  </a:lnTo>
                  <a:lnTo>
                    <a:pt x="10931" y="12765"/>
                  </a:lnTo>
                  <a:lnTo>
                    <a:pt x="10569" y="12868"/>
                  </a:lnTo>
                  <a:lnTo>
                    <a:pt x="10207" y="12946"/>
                  </a:lnTo>
                  <a:lnTo>
                    <a:pt x="9820" y="12972"/>
                  </a:lnTo>
                  <a:lnTo>
                    <a:pt x="9484" y="12946"/>
                  </a:lnTo>
                  <a:lnTo>
                    <a:pt x="9174" y="12894"/>
                  </a:lnTo>
                  <a:lnTo>
                    <a:pt x="8863" y="12816"/>
                  </a:lnTo>
                  <a:lnTo>
                    <a:pt x="8553" y="12713"/>
                  </a:lnTo>
                  <a:lnTo>
                    <a:pt x="8269" y="12558"/>
                  </a:lnTo>
                  <a:lnTo>
                    <a:pt x="8011" y="12403"/>
                  </a:lnTo>
                  <a:lnTo>
                    <a:pt x="7752" y="12222"/>
                  </a:lnTo>
                  <a:lnTo>
                    <a:pt x="7520" y="12016"/>
                  </a:lnTo>
                  <a:lnTo>
                    <a:pt x="7313" y="11783"/>
                  </a:lnTo>
                  <a:lnTo>
                    <a:pt x="7106" y="11525"/>
                  </a:lnTo>
                  <a:lnTo>
                    <a:pt x="6951" y="11266"/>
                  </a:lnTo>
                  <a:lnTo>
                    <a:pt x="6822" y="10982"/>
                  </a:lnTo>
                  <a:lnTo>
                    <a:pt x="6719" y="10672"/>
                  </a:lnTo>
                  <a:lnTo>
                    <a:pt x="6616" y="10362"/>
                  </a:lnTo>
                  <a:lnTo>
                    <a:pt x="6590" y="10026"/>
                  </a:lnTo>
                  <a:lnTo>
                    <a:pt x="6564" y="9716"/>
                  </a:lnTo>
                  <a:lnTo>
                    <a:pt x="6564" y="8760"/>
                  </a:lnTo>
                  <a:lnTo>
                    <a:pt x="7158" y="8656"/>
                  </a:lnTo>
                  <a:lnTo>
                    <a:pt x="7597" y="8553"/>
                  </a:lnTo>
                  <a:lnTo>
                    <a:pt x="8088" y="8424"/>
                  </a:lnTo>
                  <a:lnTo>
                    <a:pt x="8605" y="8269"/>
                  </a:lnTo>
                  <a:lnTo>
                    <a:pt x="9199" y="8062"/>
                  </a:lnTo>
                  <a:lnTo>
                    <a:pt x="9820" y="7778"/>
                  </a:lnTo>
                  <a:lnTo>
                    <a:pt x="10440" y="7468"/>
                  </a:lnTo>
                  <a:close/>
                  <a:moveTo>
                    <a:pt x="6926" y="12016"/>
                  </a:moveTo>
                  <a:lnTo>
                    <a:pt x="7158" y="12274"/>
                  </a:lnTo>
                  <a:lnTo>
                    <a:pt x="7417" y="12532"/>
                  </a:lnTo>
                  <a:lnTo>
                    <a:pt x="7701" y="12739"/>
                  </a:lnTo>
                  <a:lnTo>
                    <a:pt x="8011" y="12946"/>
                  </a:lnTo>
                  <a:lnTo>
                    <a:pt x="8321" y="13101"/>
                  </a:lnTo>
                  <a:lnTo>
                    <a:pt x="8657" y="13230"/>
                  </a:lnTo>
                  <a:lnTo>
                    <a:pt x="9019" y="13333"/>
                  </a:lnTo>
                  <a:lnTo>
                    <a:pt x="9380" y="13385"/>
                  </a:lnTo>
                  <a:lnTo>
                    <a:pt x="9070" y="13850"/>
                  </a:lnTo>
                  <a:lnTo>
                    <a:pt x="9019" y="13876"/>
                  </a:lnTo>
                  <a:lnTo>
                    <a:pt x="8967" y="13902"/>
                  </a:lnTo>
                  <a:lnTo>
                    <a:pt x="8915" y="13902"/>
                  </a:lnTo>
                  <a:lnTo>
                    <a:pt x="8863" y="13876"/>
                  </a:lnTo>
                  <a:lnTo>
                    <a:pt x="6564" y="12351"/>
                  </a:lnTo>
                  <a:lnTo>
                    <a:pt x="6926" y="12016"/>
                  </a:lnTo>
                  <a:close/>
                  <a:moveTo>
                    <a:pt x="12739" y="12016"/>
                  </a:moveTo>
                  <a:lnTo>
                    <a:pt x="13101" y="12351"/>
                  </a:lnTo>
                  <a:lnTo>
                    <a:pt x="10776" y="13876"/>
                  </a:lnTo>
                  <a:lnTo>
                    <a:pt x="10724" y="13902"/>
                  </a:lnTo>
                  <a:lnTo>
                    <a:pt x="10672" y="13902"/>
                  </a:lnTo>
                  <a:lnTo>
                    <a:pt x="10621" y="13876"/>
                  </a:lnTo>
                  <a:lnTo>
                    <a:pt x="10569" y="13850"/>
                  </a:lnTo>
                  <a:lnTo>
                    <a:pt x="10259" y="13385"/>
                  </a:lnTo>
                  <a:lnTo>
                    <a:pt x="10621" y="13333"/>
                  </a:lnTo>
                  <a:lnTo>
                    <a:pt x="10982" y="13230"/>
                  </a:lnTo>
                  <a:lnTo>
                    <a:pt x="11318" y="13101"/>
                  </a:lnTo>
                  <a:lnTo>
                    <a:pt x="11654" y="12946"/>
                  </a:lnTo>
                  <a:lnTo>
                    <a:pt x="11938" y="12739"/>
                  </a:lnTo>
                  <a:lnTo>
                    <a:pt x="12223" y="12532"/>
                  </a:lnTo>
                  <a:lnTo>
                    <a:pt x="12481" y="12274"/>
                  </a:lnTo>
                  <a:lnTo>
                    <a:pt x="12739" y="12016"/>
                  </a:lnTo>
                  <a:close/>
                  <a:moveTo>
                    <a:pt x="853" y="1"/>
                  </a:moveTo>
                  <a:lnTo>
                    <a:pt x="673" y="26"/>
                  </a:lnTo>
                  <a:lnTo>
                    <a:pt x="518" y="78"/>
                  </a:lnTo>
                  <a:lnTo>
                    <a:pt x="388" y="156"/>
                  </a:lnTo>
                  <a:lnTo>
                    <a:pt x="259" y="259"/>
                  </a:lnTo>
                  <a:lnTo>
                    <a:pt x="156" y="388"/>
                  </a:lnTo>
                  <a:lnTo>
                    <a:pt x="78" y="517"/>
                  </a:lnTo>
                  <a:lnTo>
                    <a:pt x="27" y="672"/>
                  </a:lnTo>
                  <a:lnTo>
                    <a:pt x="1" y="853"/>
                  </a:lnTo>
                  <a:lnTo>
                    <a:pt x="1" y="10594"/>
                  </a:lnTo>
                  <a:lnTo>
                    <a:pt x="27" y="10672"/>
                  </a:lnTo>
                  <a:lnTo>
                    <a:pt x="78" y="10749"/>
                  </a:lnTo>
                  <a:lnTo>
                    <a:pt x="156" y="10801"/>
                  </a:lnTo>
                  <a:lnTo>
                    <a:pt x="337" y="10801"/>
                  </a:lnTo>
                  <a:lnTo>
                    <a:pt x="388" y="10749"/>
                  </a:lnTo>
                  <a:lnTo>
                    <a:pt x="440" y="10672"/>
                  </a:lnTo>
                  <a:lnTo>
                    <a:pt x="466" y="10594"/>
                  </a:lnTo>
                  <a:lnTo>
                    <a:pt x="466" y="2300"/>
                  </a:lnTo>
                  <a:lnTo>
                    <a:pt x="9742" y="2300"/>
                  </a:lnTo>
                  <a:lnTo>
                    <a:pt x="9742" y="2869"/>
                  </a:lnTo>
                  <a:lnTo>
                    <a:pt x="9251" y="2894"/>
                  </a:lnTo>
                  <a:lnTo>
                    <a:pt x="9225" y="2843"/>
                  </a:lnTo>
                  <a:lnTo>
                    <a:pt x="9174" y="2791"/>
                  </a:lnTo>
                  <a:lnTo>
                    <a:pt x="9122" y="2765"/>
                  </a:lnTo>
                  <a:lnTo>
                    <a:pt x="9044" y="2739"/>
                  </a:lnTo>
                  <a:lnTo>
                    <a:pt x="1138" y="2739"/>
                  </a:lnTo>
                  <a:lnTo>
                    <a:pt x="1060" y="2765"/>
                  </a:lnTo>
                  <a:lnTo>
                    <a:pt x="983" y="2817"/>
                  </a:lnTo>
                  <a:lnTo>
                    <a:pt x="931" y="2894"/>
                  </a:lnTo>
                  <a:lnTo>
                    <a:pt x="931" y="2972"/>
                  </a:lnTo>
                  <a:lnTo>
                    <a:pt x="931" y="12274"/>
                  </a:lnTo>
                  <a:lnTo>
                    <a:pt x="931" y="12351"/>
                  </a:lnTo>
                  <a:lnTo>
                    <a:pt x="983" y="12429"/>
                  </a:lnTo>
                  <a:lnTo>
                    <a:pt x="1060" y="12481"/>
                  </a:lnTo>
                  <a:lnTo>
                    <a:pt x="1138" y="12506"/>
                  </a:lnTo>
                  <a:lnTo>
                    <a:pt x="5866" y="12506"/>
                  </a:lnTo>
                  <a:lnTo>
                    <a:pt x="5556" y="12946"/>
                  </a:lnTo>
                  <a:lnTo>
                    <a:pt x="776" y="12946"/>
                  </a:lnTo>
                  <a:lnTo>
                    <a:pt x="698" y="12920"/>
                  </a:lnTo>
                  <a:lnTo>
                    <a:pt x="569" y="12842"/>
                  </a:lnTo>
                  <a:lnTo>
                    <a:pt x="492" y="12713"/>
                  </a:lnTo>
                  <a:lnTo>
                    <a:pt x="466" y="12636"/>
                  </a:lnTo>
                  <a:lnTo>
                    <a:pt x="466" y="12584"/>
                  </a:lnTo>
                  <a:lnTo>
                    <a:pt x="466" y="11654"/>
                  </a:lnTo>
                  <a:lnTo>
                    <a:pt x="440" y="11550"/>
                  </a:lnTo>
                  <a:lnTo>
                    <a:pt x="388" y="11473"/>
                  </a:lnTo>
                  <a:lnTo>
                    <a:pt x="337" y="11447"/>
                  </a:lnTo>
                  <a:lnTo>
                    <a:pt x="233" y="11421"/>
                  </a:lnTo>
                  <a:lnTo>
                    <a:pt x="156" y="11447"/>
                  </a:lnTo>
                  <a:lnTo>
                    <a:pt x="78" y="11473"/>
                  </a:lnTo>
                  <a:lnTo>
                    <a:pt x="27" y="11550"/>
                  </a:lnTo>
                  <a:lnTo>
                    <a:pt x="1" y="11654"/>
                  </a:lnTo>
                  <a:lnTo>
                    <a:pt x="1" y="12584"/>
                  </a:lnTo>
                  <a:lnTo>
                    <a:pt x="27" y="12739"/>
                  </a:lnTo>
                  <a:lnTo>
                    <a:pt x="78" y="12894"/>
                  </a:lnTo>
                  <a:lnTo>
                    <a:pt x="156" y="13049"/>
                  </a:lnTo>
                  <a:lnTo>
                    <a:pt x="259" y="13152"/>
                  </a:lnTo>
                  <a:lnTo>
                    <a:pt x="388" y="13256"/>
                  </a:lnTo>
                  <a:lnTo>
                    <a:pt x="518" y="13333"/>
                  </a:lnTo>
                  <a:lnTo>
                    <a:pt x="673" y="13385"/>
                  </a:lnTo>
                  <a:lnTo>
                    <a:pt x="853" y="13411"/>
                  </a:lnTo>
                  <a:lnTo>
                    <a:pt x="5349" y="13411"/>
                  </a:lnTo>
                  <a:lnTo>
                    <a:pt x="5194" y="13798"/>
                  </a:lnTo>
                  <a:lnTo>
                    <a:pt x="5091" y="14186"/>
                  </a:lnTo>
                  <a:lnTo>
                    <a:pt x="5014" y="14574"/>
                  </a:lnTo>
                  <a:lnTo>
                    <a:pt x="4962" y="14987"/>
                  </a:lnTo>
                  <a:lnTo>
                    <a:pt x="4962" y="15116"/>
                  </a:lnTo>
                  <a:lnTo>
                    <a:pt x="4988" y="15219"/>
                  </a:lnTo>
                  <a:lnTo>
                    <a:pt x="5039" y="15297"/>
                  </a:lnTo>
                  <a:lnTo>
                    <a:pt x="5117" y="15400"/>
                  </a:lnTo>
                  <a:lnTo>
                    <a:pt x="5194" y="15478"/>
                  </a:lnTo>
                  <a:lnTo>
                    <a:pt x="5272" y="15530"/>
                  </a:lnTo>
                  <a:lnTo>
                    <a:pt x="5375" y="15555"/>
                  </a:lnTo>
                  <a:lnTo>
                    <a:pt x="12223" y="15555"/>
                  </a:lnTo>
                  <a:lnTo>
                    <a:pt x="12300" y="15504"/>
                  </a:lnTo>
                  <a:lnTo>
                    <a:pt x="12352" y="15426"/>
                  </a:lnTo>
                  <a:lnTo>
                    <a:pt x="12352" y="15323"/>
                  </a:lnTo>
                  <a:lnTo>
                    <a:pt x="12352" y="15245"/>
                  </a:lnTo>
                  <a:lnTo>
                    <a:pt x="12300" y="15168"/>
                  </a:lnTo>
                  <a:lnTo>
                    <a:pt x="12223" y="15116"/>
                  </a:lnTo>
                  <a:lnTo>
                    <a:pt x="5504" y="15116"/>
                  </a:lnTo>
                  <a:lnTo>
                    <a:pt x="5453" y="15090"/>
                  </a:lnTo>
                  <a:lnTo>
                    <a:pt x="5427" y="15064"/>
                  </a:lnTo>
                  <a:lnTo>
                    <a:pt x="5427" y="15039"/>
                  </a:lnTo>
                  <a:lnTo>
                    <a:pt x="5453" y="14703"/>
                  </a:lnTo>
                  <a:lnTo>
                    <a:pt x="5504" y="14393"/>
                  </a:lnTo>
                  <a:lnTo>
                    <a:pt x="5582" y="14108"/>
                  </a:lnTo>
                  <a:lnTo>
                    <a:pt x="5685" y="13798"/>
                  </a:lnTo>
                  <a:lnTo>
                    <a:pt x="5789" y="13514"/>
                  </a:lnTo>
                  <a:lnTo>
                    <a:pt x="5944" y="13230"/>
                  </a:lnTo>
                  <a:lnTo>
                    <a:pt x="6099" y="12972"/>
                  </a:lnTo>
                  <a:lnTo>
                    <a:pt x="6254" y="12713"/>
                  </a:lnTo>
                  <a:lnTo>
                    <a:pt x="8631" y="14263"/>
                  </a:lnTo>
                  <a:lnTo>
                    <a:pt x="8786" y="14341"/>
                  </a:lnTo>
                  <a:lnTo>
                    <a:pt x="8941" y="14367"/>
                  </a:lnTo>
                  <a:lnTo>
                    <a:pt x="9096" y="14341"/>
                  </a:lnTo>
                  <a:lnTo>
                    <a:pt x="9225" y="14289"/>
                  </a:lnTo>
                  <a:lnTo>
                    <a:pt x="9329" y="14212"/>
                  </a:lnTo>
                  <a:lnTo>
                    <a:pt x="9432" y="14108"/>
                  </a:lnTo>
                  <a:lnTo>
                    <a:pt x="9820" y="13592"/>
                  </a:lnTo>
                  <a:lnTo>
                    <a:pt x="10207" y="14108"/>
                  </a:lnTo>
                  <a:lnTo>
                    <a:pt x="10310" y="14212"/>
                  </a:lnTo>
                  <a:lnTo>
                    <a:pt x="10440" y="14289"/>
                  </a:lnTo>
                  <a:lnTo>
                    <a:pt x="10569" y="14341"/>
                  </a:lnTo>
                  <a:lnTo>
                    <a:pt x="10698" y="14367"/>
                  </a:lnTo>
                  <a:lnTo>
                    <a:pt x="10853" y="14341"/>
                  </a:lnTo>
                  <a:lnTo>
                    <a:pt x="11008" y="14263"/>
                  </a:lnTo>
                  <a:lnTo>
                    <a:pt x="13385" y="12713"/>
                  </a:lnTo>
                  <a:lnTo>
                    <a:pt x="13566" y="12972"/>
                  </a:lnTo>
                  <a:lnTo>
                    <a:pt x="13721" y="13230"/>
                  </a:lnTo>
                  <a:lnTo>
                    <a:pt x="13850" y="13514"/>
                  </a:lnTo>
                  <a:lnTo>
                    <a:pt x="13954" y="13798"/>
                  </a:lnTo>
                  <a:lnTo>
                    <a:pt x="14057" y="14108"/>
                  </a:lnTo>
                  <a:lnTo>
                    <a:pt x="14135" y="14393"/>
                  </a:lnTo>
                  <a:lnTo>
                    <a:pt x="14186" y="14703"/>
                  </a:lnTo>
                  <a:lnTo>
                    <a:pt x="14212" y="15039"/>
                  </a:lnTo>
                  <a:lnTo>
                    <a:pt x="14212" y="15064"/>
                  </a:lnTo>
                  <a:lnTo>
                    <a:pt x="14212" y="15090"/>
                  </a:lnTo>
                  <a:lnTo>
                    <a:pt x="14186" y="15090"/>
                  </a:lnTo>
                  <a:lnTo>
                    <a:pt x="14135" y="15116"/>
                  </a:lnTo>
                  <a:lnTo>
                    <a:pt x="13101" y="15116"/>
                  </a:lnTo>
                  <a:lnTo>
                    <a:pt x="13049" y="15168"/>
                  </a:lnTo>
                  <a:lnTo>
                    <a:pt x="12998" y="15245"/>
                  </a:lnTo>
                  <a:lnTo>
                    <a:pt x="12972" y="15323"/>
                  </a:lnTo>
                  <a:lnTo>
                    <a:pt x="12998" y="15426"/>
                  </a:lnTo>
                  <a:lnTo>
                    <a:pt x="13049" y="15504"/>
                  </a:lnTo>
                  <a:lnTo>
                    <a:pt x="13101" y="15555"/>
                  </a:lnTo>
                  <a:lnTo>
                    <a:pt x="14264" y="15555"/>
                  </a:lnTo>
                  <a:lnTo>
                    <a:pt x="14367" y="15530"/>
                  </a:lnTo>
                  <a:lnTo>
                    <a:pt x="14445" y="15478"/>
                  </a:lnTo>
                  <a:lnTo>
                    <a:pt x="14548" y="15400"/>
                  </a:lnTo>
                  <a:lnTo>
                    <a:pt x="14600" y="15297"/>
                  </a:lnTo>
                  <a:lnTo>
                    <a:pt x="14651" y="15219"/>
                  </a:lnTo>
                  <a:lnTo>
                    <a:pt x="14677" y="15116"/>
                  </a:lnTo>
                  <a:lnTo>
                    <a:pt x="14677" y="14987"/>
                  </a:lnTo>
                  <a:lnTo>
                    <a:pt x="14626" y="14470"/>
                  </a:lnTo>
                  <a:lnTo>
                    <a:pt x="14496" y="13979"/>
                  </a:lnTo>
                  <a:lnTo>
                    <a:pt x="14341" y="13488"/>
                  </a:lnTo>
                  <a:lnTo>
                    <a:pt x="14109" y="13023"/>
                  </a:lnTo>
                  <a:lnTo>
                    <a:pt x="13902" y="12687"/>
                  </a:lnTo>
                  <a:lnTo>
                    <a:pt x="13669" y="12351"/>
                  </a:lnTo>
                  <a:lnTo>
                    <a:pt x="13411" y="12041"/>
                  </a:lnTo>
                  <a:lnTo>
                    <a:pt x="13101" y="11731"/>
                  </a:lnTo>
                  <a:lnTo>
                    <a:pt x="13618" y="11731"/>
                  </a:lnTo>
                  <a:lnTo>
                    <a:pt x="13799" y="11680"/>
                  </a:lnTo>
                  <a:lnTo>
                    <a:pt x="13954" y="11576"/>
                  </a:lnTo>
                  <a:lnTo>
                    <a:pt x="14083" y="11473"/>
                  </a:lnTo>
                  <a:lnTo>
                    <a:pt x="14212" y="11318"/>
                  </a:lnTo>
                  <a:lnTo>
                    <a:pt x="14290" y="11163"/>
                  </a:lnTo>
                  <a:lnTo>
                    <a:pt x="14367" y="10982"/>
                  </a:lnTo>
                  <a:lnTo>
                    <a:pt x="14367" y="10775"/>
                  </a:lnTo>
                  <a:lnTo>
                    <a:pt x="14367" y="9742"/>
                  </a:lnTo>
                  <a:lnTo>
                    <a:pt x="14522" y="9716"/>
                  </a:lnTo>
                  <a:lnTo>
                    <a:pt x="14626" y="9638"/>
                  </a:lnTo>
                  <a:lnTo>
                    <a:pt x="14729" y="9509"/>
                  </a:lnTo>
                  <a:lnTo>
                    <a:pt x="14755" y="9354"/>
                  </a:lnTo>
                  <a:lnTo>
                    <a:pt x="14755" y="8967"/>
                  </a:lnTo>
                  <a:lnTo>
                    <a:pt x="14729" y="8812"/>
                  </a:lnTo>
                  <a:lnTo>
                    <a:pt x="14626" y="8682"/>
                  </a:lnTo>
                  <a:lnTo>
                    <a:pt x="14522" y="8605"/>
                  </a:lnTo>
                  <a:lnTo>
                    <a:pt x="14367" y="8579"/>
                  </a:lnTo>
                  <a:lnTo>
                    <a:pt x="14367" y="7416"/>
                  </a:lnTo>
                  <a:lnTo>
                    <a:pt x="14341" y="6899"/>
                  </a:lnTo>
                  <a:lnTo>
                    <a:pt x="14264" y="6383"/>
                  </a:lnTo>
                  <a:lnTo>
                    <a:pt x="14109" y="5892"/>
                  </a:lnTo>
                  <a:lnTo>
                    <a:pt x="13902" y="5401"/>
                  </a:lnTo>
                  <a:lnTo>
                    <a:pt x="13669" y="4987"/>
                  </a:lnTo>
                  <a:lnTo>
                    <a:pt x="13514" y="4755"/>
                  </a:lnTo>
                  <a:lnTo>
                    <a:pt x="13359" y="4548"/>
                  </a:lnTo>
                  <a:lnTo>
                    <a:pt x="12998" y="4161"/>
                  </a:lnTo>
                  <a:lnTo>
                    <a:pt x="12610" y="3799"/>
                  </a:lnTo>
                  <a:lnTo>
                    <a:pt x="12171" y="3515"/>
                  </a:lnTo>
                  <a:lnTo>
                    <a:pt x="11706" y="3256"/>
                  </a:lnTo>
                  <a:lnTo>
                    <a:pt x="11215" y="3075"/>
                  </a:lnTo>
                  <a:lnTo>
                    <a:pt x="10724" y="2946"/>
                  </a:lnTo>
                  <a:lnTo>
                    <a:pt x="10440" y="2894"/>
                  </a:lnTo>
                  <a:lnTo>
                    <a:pt x="10181" y="2869"/>
                  </a:lnTo>
                  <a:lnTo>
                    <a:pt x="10181" y="853"/>
                  </a:lnTo>
                  <a:lnTo>
                    <a:pt x="10181" y="672"/>
                  </a:lnTo>
                  <a:lnTo>
                    <a:pt x="10130" y="517"/>
                  </a:lnTo>
                  <a:lnTo>
                    <a:pt x="10052" y="388"/>
                  </a:lnTo>
                  <a:lnTo>
                    <a:pt x="9949" y="259"/>
                  </a:lnTo>
                  <a:lnTo>
                    <a:pt x="9820" y="156"/>
                  </a:lnTo>
                  <a:lnTo>
                    <a:pt x="9664" y="78"/>
                  </a:lnTo>
                  <a:lnTo>
                    <a:pt x="9509" y="26"/>
                  </a:lnTo>
                  <a:lnTo>
                    <a:pt x="9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044800" y="3472750"/>
              <a:ext cx="60750" cy="71725"/>
            </a:xfrm>
            <a:custGeom>
              <a:avLst/>
              <a:gdLst/>
              <a:ahLst/>
              <a:cxnLst/>
              <a:rect l="l" t="t" r="r" b="b"/>
              <a:pathLst>
                <a:path w="2430" h="2869" extrusionOk="0">
                  <a:moveTo>
                    <a:pt x="1887" y="466"/>
                  </a:moveTo>
                  <a:lnTo>
                    <a:pt x="1938" y="492"/>
                  </a:lnTo>
                  <a:lnTo>
                    <a:pt x="1964" y="543"/>
                  </a:lnTo>
                  <a:lnTo>
                    <a:pt x="1964" y="2326"/>
                  </a:lnTo>
                  <a:lnTo>
                    <a:pt x="1938" y="2378"/>
                  </a:lnTo>
                  <a:lnTo>
                    <a:pt x="1887" y="2404"/>
                  </a:lnTo>
                  <a:lnTo>
                    <a:pt x="517" y="2404"/>
                  </a:lnTo>
                  <a:lnTo>
                    <a:pt x="465" y="2378"/>
                  </a:lnTo>
                  <a:lnTo>
                    <a:pt x="465" y="2326"/>
                  </a:lnTo>
                  <a:lnTo>
                    <a:pt x="465" y="543"/>
                  </a:lnTo>
                  <a:lnTo>
                    <a:pt x="465" y="492"/>
                  </a:lnTo>
                  <a:lnTo>
                    <a:pt x="517" y="466"/>
                  </a:lnTo>
                  <a:close/>
                  <a:moveTo>
                    <a:pt x="517" y="1"/>
                  </a:moveTo>
                  <a:lnTo>
                    <a:pt x="414" y="27"/>
                  </a:lnTo>
                  <a:lnTo>
                    <a:pt x="310" y="52"/>
                  </a:lnTo>
                  <a:lnTo>
                    <a:pt x="233" y="104"/>
                  </a:lnTo>
                  <a:lnTo>
                    <a:pt x="155" y="156"/>
                  </a:lnTo>
                  <a:lnTo>
                    <a:pt x="78" y="259"/>
                  </a:lnTo>
                  <a:lnTo>
                    <a:pt x="26" y="337"/>
                  </a:lnTo>
                  <a:lnTo>
                    <a:pt x="0" y="440"/>
                  </a:lnTo>
                  <a:lnTo>
                    <a:pt x="0" y="543"/>
                  </a:lnTo>
                  <a:lnTo>
                    <a:pt x="0" y="2326"/>
                  </a:lnTo>
                  <a:lnTo>
                    <a:pt x="0" y="2455"/>
                  </a:lnTo>
                  <a:lnTo>
                    <a:pt x="26" y="2533"/>
                  </a:lnTo>
                  <a:lnTo>
                    <a:pt x="78" y="2636"/>
                  </a:lnTo>
                  <a:lnTo>
                    <a:pt x="155" y="2714"/>
                  </a:lnTo>
                  <a:lnTo>
                    <a:pt x="233" y="2766"/>
                  </a:lnTo>
                  <a:lnTo>
                    <a:pt x="310" y="2817"/>
                  </a:lnTo>
                  <a:lnTo>
                    <a:pt x="414" y="2869"/>
                  </a:lnTo>
                  <a:lnTo>
                    <a:pt x="1990" y="2869"/>
                  </a:lnTo>
                  <a:lnTo>
                    <a:pt x="2093" y="2817"/>
                  </a:lnTo>
                  <a:lnTo>
                    <a:pt x="2197" y="2766"/>
                  </a:lnTo>
                  <a:lnTo>
                    <a:pt x="2274" y="2714"/>
                  </a:lnTo>
                  <a:lnTo>
                    <a:pt x="2326" y="2636"/>
                  </a:lnTo>
                  <a:lnTo>
                    <a:pt x="2378" y="2533"/>
                  </a:lnTo>
                  <a:lnTo>
                    <a:pt x="2429" y="2455"/>
                  </a:lnTo>
                  <a:lnTo>
                    <a:pt x="2429" y="2326"/>
                  </a:lnTo>
                  <a:lnTo>
                    <a:pt x="2429" y="543"/>
                  </a:lnTo>
                  <a:lnTo>
                    <a:pt x="2429" y="440"/>
                  </a:lnTo>
                  <a:lnTo>
                    <a:pt x="2378" y="337"/>
                  </a:lnTo>
                  <a:lnTo>
                    <a:pt x="2326" y="259"/>
                  </a:lnTo>
                  <a:lnTo>
                    <a:pt x="2274" y="156"/>
                  </a:lnTo>
                  <a:lnTo>
                    <a:pt x="2197" y="104"/>
                  </a:lnTo>
                  <a:lnTo>
                    <a:pt x="2093" y="52"/>
                  </a:lnTo>
                  <a:lnTo>
                    <a:pt x="1990" y="27"/>
                  </a:lnTo>
                  <a:lnTo>
                    <a:pt x="1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044150" y="3556075"/>
              <a:ext cx="60750" cy="11025"/>
            </a:xfrm>
            <a:custGeom>
              <a:avLst/>
              <a:gdLst/>
              <a:ahLst/>
              <a:cxnLst/>
              <a:rect l="l" t="t" r="r" b="b"/>
              <a:pathLst>
                <a:path w="2430" h="441" extrusionOk="0">
                  <a:moveTo>
                    <a:pt x="156" y="1"/>
                  </a:moveTo>
                  <a:lnTo>
                    <a:pt x="78" y="53"/>
                  </a:lnTo>
                  <a:lnTo>
                    <a:pt x="26" y="130"/>
                  </a:lnTo>
                  <a:lnTo>
                    <a:pt x="1" y="208"/>
                  </a:lnTo>
                  <a:lnTo>
                    <a:pt x="26" y="311"/>
                  </a:lnTo>
                  <a:lnTo>
                    <a:pt x="78" y="389"/>
                  </a:lnTo>
                  <a:lnTo>
                    <a:pt x="156" y="440"/>
                  </a:lnTo>
                  <a:lnTo>
                    <a:pt x="2300" y="440"/>
                  </a:lnTo>
                  <a:lnTo>
                    <a:pt x="2378" y="389"/>
                  </a:lnTo>
                  <a:lnTo>
                    <a:pt x="2429" y="311"/>
                  </a:lnTo>
                  <a:lnTo>
                    <a:pt x="2429" y="208"/>
                  </a:lnTo>
                  <a:lnTo>
                    <a:pt x="2429" y="130"/>
                  </a:lnTo>
                  <a:lnTo>
                    <a:pt x="2378" y="53"/>
                  </a:lnTo>
                  <a:lnTo>
                    <a:pt x="23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044150" y="3578700"/>
              <a:ext cx="60750" cy="11650"/>
            </a:xfrm>
            <a:custGeom>
              <a:avLst/>
              <a:gdLst/>
              <a:ahLst/>
              <a:cxnLst/>
              <a:rect l="l" t="t" r="r" b="b"/>
              <a:pathLst>
                <a:path w="2430" h="466" extrusionOk="0">
                  <a:moveTo>
                    <a:pt x="233" y="0"/>
                  </a:moveTo>
                  <a:lnTo>
                    <a:pt x="156" y="26"/>
                  </a:lnTo>
                  <a:lnTo>
                    <a:pt x="78" y="52"/>
                  </a:lnTo>
                  <a:lnTo>
                    <a:pt x="26" y="130"/>
                  </a:lnTo>
                  <a:lnTo>
                    <a:pt x="1" y="233"/>
                  </a:lnTo>
                  <a:lnTo>
                    <a:pt x="26" y="310"/>
                  </a:lnTo>
                  <a:lnTo>
                    <a:pt x="78" y="388"/>
                  </a:lnTo>
                  <a:lnTo>
                    <a:pt x="156" y="440"/>
                  </a:lnTo>
                  <a:lnTo>
                    <a:pt x="233" y="465"/>
                  </a:lnTo>
                  <a:lnTo>
                    <a:pt x="2223" y="465"/>
                  </a:lnTo>
                  <a:lnTo>
                    <a:pt x="2300" y="440"/>
                  </a:lnTo>
                  <a:lnTo>
                    <a:pt x="2378" y="388"/>
                  </a:lnTo>
                  <a:lnTo>
                    <a:pt x="2429" y="310"/>
                  </a:lnTo>
                  <a:lnTo>
                    <a:pt x="2429" y="233"/>
                  </a:lnTo>
                  <a:lnTo>
                    <a:pt x="2429" y="130"/>
                  </a:lnTo>
                  <a:lnTo>
                    <a:pt x="2378" y="52"/>
                  </a:lnTo>
                  <a:lnTo>
                    <a:pt x="2300" y="26"/>
                  </a:lnTo>
                  <a:lnTo>
                    <a:pt x="2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044150" y="3601300"/>
              <a:ext cx="45900" cy="11650"/>
            </a:xfrm>
            <a:custGeom>
              <a:avLst/>
              <a:gdLst/>
              <a:ahLst/>
              <a:cxnLst/>
              <a:rect l="l" t="t" r="r" b="b"/>
              <a:pathLst>
                <a:path w="1836" h="466" extrusionOk="0">
                  <a:moveTo>
                    <a:pt x="233" y="1"/>
                  </a:moveTo>
                  <a:lnTo>
                    <a:pt x="156" y="27"/>
                  </a:lnTo>
                  <a:lnTo>
                    <a:pt x="78" y="78"/>
                  </a:lnTo>
                  <a:lnTo>
                    <a:pt x="26" y="156"/>
                  </a:lnTo>
                  <a:lnTo>
                    <a:pt x="1" y="233"/>
                  </a:lnTo>
                  <a:lnTo>
                    <a:pt x="26" y="311"/>
                  </a:lnTo>
                  <a:lnTo>
                    <a:pt x="78" y="388"/>
                  </a:lnTo>
                  <a:lnTo>
                    <a:pt x="156" y="440"/>
                  </a:lnTo>
                  <a:lnTo>
                    <a:pt x="233" y="466"/>
                  </a:lnTo>
                  <a:lnTo>
                    <a:pt x="1603" y="466"/>
                  </a:lnTo>
                  <a:lnTo>
                    <a:pt x="1680" y="440"/>
                  </a:lnTo>
                  <a:lnTo>
                    <a:pt x="1758" y="388"/>
                  </a:lnTo>
                  <a:lnTo>
                    <a:pt x="1809" y="311"/>
                  </a:lnTo>
                  <a:lnTo>
                    <a:pt x="1835" y="233"/>
                  </a:lnTo>
                  <a:lnTo>
                    <a:pt x="1809" y="156"/>
                  </a:lnTo>
                  <a:lnTo>
                    <a:pt x="1758" y="78"/>
                  </a:lnTo>
                  <a:lnTo>
                    <a:pt x="1680" y="27"/>
                  </a:lnTo>
                  <a:lnTo>
                    <a:pt x="16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044150" y="3623925"/>
              <a:ext cx="30375" cy="11650"/>
            </a:xfrm>
            <a:custGeom>
              <a:avLst/>
              <a:gdLst/>
              <a:ahLst/>
              <a:cxnLst/>
              <a:rect l="l" t="t" r="r" b="b"/>
              <a:pathLst>
                <a:path w="1215" h="466" extrusionOk="0">
                  <a:moveTo>
                    <a:pt x="233" y="0"/>
                  </a:moveTo>
                  <a:lnTo>
                    <a:pt x="156" y="26"/>
                  </a:lnTo>
                  <a:lnTo>
                    <a:pt x="78" y="78"/>
                  </a:lnTo>
                  <a:lnTo>
                    <a:pt x="26" y="155"/>
                  </a:lnTo>
                  <a:lnTo>
                    <a:pt x="1" y="233"/>
                  </a:lnTo>
                  <a:lnTo>
                    <a:pt x="26" y="336"/>
                  </a:lnTo>
                  <a:lnTo>
                    <a:pt x="78" y="388"/>
                  </a:lnTo>
                  <a:lnTo>
                    <a:pt x="156" y="439"/>
                  </a:lnTo>
                  <a:lnTo>
                    <a:pt x="233" y="465"/>
                  </a:lnTo>
                  <a:lnTo>
                    <a:pt x="982" y="465"/>
                  </a:lnTo>
                  <a:lnTo>
                    <a:pt x="1086" y="439"/>
                  </a:lnTo>
                  <a:lnTo>
                    <a:pt x="1163" y="388"/>
                  </a:lnTo>
                  <a:lnTo>
                    <a:pt x="1215" y="336"/>
                  </a:lnTo>
                  <a:lnTo>
                    <a:pt x="1215" y="233"/>
                  </a:lnTo>
                  <a:lnTo>
                    <a:pt x="1215" y="155"/>
                  </a:lnTo>
                  <a:lnTo>
                    <a:pt x="1163" y="78"/>
                  </a:lnTo>
                  <a:lnTo>
                    <a:pt x="1086" y="26"/>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206300" y="3609050"/>
              <a:ext cx="9050" cy="18775"/>
            </a:xfrm>
            <a:custGeom>
              <a:avLst/>
              <a:gdLst/>
              <a:ahLst/>
              <a:cxnLst/>
              <a:rect l="l" t="t" r="r" b="b"/>
              <a:pathLst>
                <a:path w="362" h="751" extrusionOk="0">
                  <a:moveTo>
                    <a:pt x="103" y="1"/>
                  </a:moveTo>
                  <a:lnTo>
                    <a:pt x="52" y="52"/>
                  </a:lnTo>
                  <a:lnTo>
                    <a:pt x="0" y="104"/>
                  </a:lnTo>
                  <a:lnTo>
                    <a:pt x="0" y="182"/>
                  </a:lnTo>
                  <a:lnTo>
                    <a:pt x="0" y="543"/>
                  </a:lnTo>
                  <a:lnTo>
                    <a:pt x="0" y="621"/>
                  </a:lnTo>
                  <a:lnTo>
                    <a:pt x="52" y="673"/>
                  </a:lnTo>
                  <a:lnTo>
                    <a:pt x="103" y="724"/>
                  </a:lnTo>
                  <a:lnTo>
                    <a:pt x="181" y="750"/>
                  </a:lnTo>
                  <a:lnTo>
                    <a:pt x="258" y="724"/>
                  </a:lnTo>
                  <a:lnTo>
                    <a:pt x="310" y="673"/>
                  </a:lnTo>
                  <a:lnTo>
                    <a:pt x="362" y="621"/>
                  </a:lnTo>
                  <a:lnTo>
                    <a:pt x="362" y="543"/>
                  </a:lnTo>
                  <a:lnTo>
                    <a:pt x="362" y="182"/>
                  </a:lnTo>
                  <a:lnTo>
                    <a:pt x="362" y="104"/>
                  </a:lnTo>
                  <a:lnTo>
                    <a:pt x="310" y="52"/>
                  </a:lnTo>
                  <a:lnTo>
                    <a:pt x="2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273475" y="3609050"/>
              <a:ext cx="9700" cy="18775"/>
            </a:xfrm>
            <a:custGeom>
              <a:avLst/>
              <a:gdLst/>
              <a:ahLst/>
              <a:cxnLst/>
              <a:rect l="l" t="t" r="r" b="b"/>
              <a:pathLst>
                <a:path w="388" h="751" extrusionOk="0">
                  <a:moveTo>
                    <a:pt x="129" y="1"/>
                  </a:moveTo>
                  <a:lnTo>
                    <a:pt x="52" y="52"/>
                  </a:lnTo>
                  <a:lnTo>
                    <a:pt x="26" y="104"/>
                  </a:lnTo>
                  <a:lnTo>
                    <a:pt x="0" y="182"/>
                  </a:lnTo>
                  <a:lnTo>
                    <a:pt x="0" y="543"/>
                  </a:lnTo>
                  <a:lnTo>
                    <a:pt x="26" y="621"/>
                  </a:lnTo>
                  <a:lnTo>
                    <a:pt x="52" y="673"/>
                  </a:lnTo>
                  <a:lnTo>
                    <a:pt x="129" y="724"/>
                  </a:lnTo>
                  <a:lnTo>
                    <a:pt x="181" y="750"/>
                  </a:lnTo>
                  <a:lnTo>
                    <a:pt x="259" y="724"/>
                  </a:lnTo>
                  <a:lnTo>
                    <a:pt x="336" y="673"/>
                  </a:lnTo>
                  <a:lnTo>
                    <a:pt x="362" y="621"/>
                  </a:lnTo>
                  <a:lnTo>
                    <a:pt x="388" y="543"/>
                  </a:lnTo>
                  <a:lnTo>
                    <a:pt x="388" y="182"/>
                  </a:lnTo>
                  <a:lnTo>
                    <a:pt x="362" y="104"/>
                  </a:lnTo>
                  <a:lnTo>
                    <a:pt x="336" y="52"/>
                  </a:lnTo>
                  <a:lnTo>
                    <a:pt x="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217275" y="3649750"/>
              <a:ext cx="54275" cy="24575"/>
            </a:xfrm>
            <a:custGeom>
              <a:avLst/>
              <a:gdLst/>
              <a:ahLst/>
              <a:cxnLst/>
              <a:rect l="l" t="t" r="r" b="b"/>
              <a:pathLst>
                <a:path w="2171" h="983" extrusionOk="0">
                  <a:moveTo>
                    <a:pt x="181" y="1"/>
                  </a:moveTo>
                  <a:lnTo>
                    <a:pt x="129" y="26"/>
                  </a:lnTo>
                  <a:lnTo>
                    <a:pt x="52" y="52"/>
                  </a:lnTo>
                  <a:lnTo>
                    <a:pt x="26" y="130"/>
                  </a:lnTo>
                  <a:lnTo>
                    <a:pt x="0" y="207"/>
                  </a:lnTo>
                  <a:lnTo>
                    <a:pt x="26" y="259"/>
                  </a:lnTo>
                  <a:lnTo>
                    <a:pt x="104" y="414"/>
                  </a:lnTo>
                  <a:lnTo>
                    <a:pt x="181" y="569"/>
                  </a:lnTo>
                  <a:lnTo>
                    <a:pt x="310" y="698"/>
                  </a:lnTo>
                  <a:lnTo>
                    <a:pt x="440" y="802"/>
                  </a:lnTo>
                  <a:lnTo>
                    <a:pt x="595" y="879"/>
                  </a:lnTo>
                  <a:lnTo>
                    <a:pt x="750" y="931"/>
                  </a:lnTo>
                  <a:lnTo>
                    <a:pt x="905" y="982"/>
                  </a:lnTo>
                  <a:lnTo>
                    <a:pt x="1266" y="982"/>
                  </a:lnTo>
                  <a:lnTo>
                    <a:pt x="1421" y="931"/>
                  </a:lnTo>
                  <a:lnTo>
                    <a:pt x="1602" y="879"/>
                  </a:lnTo>
                  <a:lnTo>
                    <a:pt x="1731" y="802"/>
                  </a:lnTo>
                  <a:lnTo>
                    <a:pt x="1861" y="698"/>
                  </a:lnTo>
                  <a:lnTo>
                    <a:pt x="1990" y="569"/>
                  </a:lnTo>
                  <a:lnTo>
                    <a:pt x="2093" y="414"/>
                  </a:lnTo>
                  <a:lnTo>
                    <a:pt x="2171" y="259"/>
                  </a:lnTo>
                  <a:lnTo>
                    <a:pt x="2171" y="207"/>
                  </a:lnTo>
                  <a:lnTo>
                    <a:pt x="2171" y="130"/>
                  </a:lnTo>
                  <a:lnTo>
                    <a:pt x="2119" y="52"/>
                  </a:lnTo>
                  <a:lnTo>
                    <a:pt x="2067" y="26"/>
                  </a:lnTo>
                  <a:lnTo>
                    <a:pt x="1990" y="1"/>
                  </a:lnTo>
                  <a:lnTo>
                    <a:pt x="1912" y="26"/>
                  </a:lnTo>
                  <a:lnTo>
                    <a:pt x="1861" y="78"/>
                  </a:lnTo>
                  <a:lnTo>
                    <a:pt x="1809" y="130"/>
                  </a:lnTo>
                  <a:lnTo>
                    <a:pt x="1757" y="233"/>
                  </a:lnTo>
                  <a:lnTo>
                    <a:pt x="1706" y="336"/>
                  </a:lnTo>
                  <a:lnTo>
                    <a:pt x="1628" y="414"/>
                  </a:lnTo>
                  <a:lnTo>
                    <a:pt x="1525" y="492"/>
                  </a:lnTo>
                  <a:lnTo>
                    <a:pt x="1421" y="543"/>
                  </a:lnTo>
                  <a:lnTo>
                    <a:pt x="1318" y="595"/>
                  </a:lnTo>
                  <a:lnTo>
                    <a:pt x="1215" y="621"/>
                  </a:lnTo>
                  <a:lnTo>
                    <a:pt x="982" y="621"/>
                  </a:lnTo>
                  <a:lnTo>
                    <a:pt x="853" y="595"/>
                  </a:lnTo>
                  <a:lnTo>
                    <a:pt x="750" y="543"/>
                  </a:lnTo>
                  <a:lnTo>
                    <a:pt x="646" y="492"/>
                  </a:lnTo>
                  <a:lnTo>
                    <a:pt x="569" y="414"/>
                  </a:lnTo>
                  <a:lnTo>
                    <a:pt x="491" y="336"/>
                  </a:lnTo>
                  <a:lnTo>
                    <a:pt x="414" y="233"/>
                  </a:lnTo>
                  <a:lnTo>
                    <a:pt x="362" y="130"/>
                  </a:lnTo>
                  <a:lnTo>
                    <a:pt x="310" y="78"/>
                  </a:lnTo>
                  <a:lnTo>
                    <a:pt x="259" y="26"/>
                  </a:lnTo>
                  <a:lnTo>
                    <a:pt x="1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65"/>
          <p:cNvGrpSpPr/>
          <p:nvPr/>
        </p:nvGrpSpPr>
        <p:grpSpPr>
          <a:xfrm>
            <a:off x="3374050" y="1127375"/>
            <a:ext cx="338500" cy="388900"/>
            <a:chOff x="4766350" y="3381675"/>
            <a:chExt cx="338500" cy="388900"/>
          </a:xfrm>
        </p:grpSpPr>
        <p:sp>
          <p:nvSpPr>
            <p:cNvPr id="2956" name="Google Shape;2956;p65"/>
            <p:cNvSpPr/>
            <p:nvPr/>
          </p:nvSpPr>
          <p:spPr>
            <a:xfrm>
              <a:off x="4766350" y="3381675"/>
              <a:ext cx="338500" cy="388900"/>
            </a:xfrm>
            <a:custGeom>
              <a:avLst/>
              <a:gdLst/>
              <a:ahLst/>
              <a:cxnLst/>
              <a:rect l="l" t="t" r="r" b="b"/>
              <a:pathLst>
                <a:path w="13540" h="15556" extrusionOk="0">
                  <a:moveTo>
                    <a:pt x="6770" y="466"/>
                  </a:moveTo>
                  <a:lnTo>
                    <a:pt x="6899" y="491"/>
                  </a:lnTo>
                  <a:lnTo>
                    <a:pt x="7028" y="569"/>
                  </a:lnTo>
                  <a:lnTo>
                    <a:pt x="7106" y="698"/>
                  </a:lnTo>
                  <a:lnTo>
                    <a:pt x="7132" y="827"/>
                  </a:lnTo>
                  <a:lnTo>
                    <a:pt x="7106" y="982"/>
                  </a:lnTo>
                  <a:lnTo>
                    <a:pt x="7028" y="1086"/>
                  </a:lnTo>
                  <a:lnTo>
                    <a:pt x="6899" y="1163"/>
                  </a:lnTo>
                  <a:lnTo>
                    <a:pt x="6770" y="1189"/>
                  </a:lnTo>
                  <a:lnTo>
                    <a:pt x="6615" y="1163"/>
                  </a:lnTo>
                  <a:lnTo>
                    <a:pt x="6512" y="1086"/>
                  </a:lnTo>
                  <a:lnTo>
                    <a:pt x="6434" y="982"/>
                  </a:lnTo>
                  <a:lnTo>
                    <a:pt x="6408" y="827"/>
                  </a:lnTo>
                  <a:lnTo>
                    <a:pt x="6434" y="698"/>
                  </a:lnTo>
                  <a:lnTo>
                    <a:pt x="6512" y="569"/>
                  </a:lnTo>
                  <a:lnTo>
                    <a:pt x="6615" y="491"/>
                  </a:lnTo>
                  <a:lnTo>
                    <a:pt x="6770" y="466"/>
                  </a:lnTo>
                  <a:close/>
                  <a:moveTo>
                    <a:pt x="2016" y="2378"/>
                  </a:moveTo>
                  <a:lnTo>
                    <a:pt x="2145" y="2404"/>
                  </a:lnTo>
                  <a:lnTo>
                    <a:pt x="2274" y="2481"/>
                  </a:lnTo>
                  <a:lnTo>
                    <a:pt x="2351" y="2610"/>
                  </a:lnTo>
                  <a:lnTo>
                    <a:pt x="2377" y="2739"/>
                  </a:lnTo>
                  <a:lnTo>
                    <a:pt x="2351" y="2869"/>
                  </a:lnTo>
                  <a:lnTo>
                    <a:pt x="2274" y="2998"/>
                  </a:lnTo>
                  <a:lnTo>
                    <a:pt x="2145" y="3075"/>
                  </a:lnTo>
                  <a:lnTo>
                    <a:pt x="2016" y="3101"/>
                  </a:lnTo>
                  <a:lnTo>
                    <a:pt x="1886" y="3075"/>
                  </a:lnTo>
                  <a:lnTo>
                    <a:pt x="1757" y="2998"/>
                  </a:lnTo>
                  <a:lnTo>
                    <a:pt x="1680" y="2869"/>
                  </a:lnTo>
                  <a:lnTo>
                    <a:pt x="1654" y="2739"/>
                  </a:lnTo>
                  <a:lnTo>
                    <a:pt x="1680" y="2610"/>
                  </a:lnTo>
                  <a:lnTo>
                    <a:pt x="1757" y="2481"/>
                  </a:lnTo>
                  <a:lnTo>
                    <a:pt x="1886" y="2404"/>
                  </a:lnTo>
                  <a:lnTo>
                    <a:pt x="2016" y="2378"/>
                  </a:lnTo>
                  <a:close/>
                  <a:moveTo>
                    <a:pt x="11524" y="2378"/>
                  </a:moveTo>
                  <a:lnTo>
                    <a:pt x="11653" y="2404"/>
                  </a:lnTo>
                  <a:lnTo>
                    <a:pt x="11783" y="2481"/>
                  </a:lnTo>
                  <a:lnTo>
                    <a:pt x="11860" y="2610"/>
                  </a:lnTo>
                  <a:lnTo>
                    <a:pt x="11886" y="2739"/>
                  </a:lnTo>
                  <a:lnTo>
                    <a:pt x="11860" y="2869"/>
                  </a:lnTo>
                  <a:lnTo>
                    <a:pt x="11783" y="2998"/>
                  </a:lnTo>
                  <a:lnTo>
                    <a:pt x="11653" y="3075"/>
                  </a:lnTo>
                  <a:lnTo>
                    <a:pt x="11524" y="3101"/>
                  </a:lnTo>
                  <a:lnTo>
                    <a:pt x="11369" y="3075"/>
                  </a:lnTo>
                  <a:lnTo>
                    <a:pt x="11266" y="2998"/>
                  </a:lnTo>
                  <a:lnTo>
                    <a:pt x="11188" y="2869"/>
                  </a:lnTo>
                  <a:lnTo>
                    <a:pt x="11162" y="2739"/>
                  </a:lnTo>
                  <a:lnTo>
                    <a:pt x="11188" y="2610"/>
                  </a:lnTo>
                  <a:lnTo>
                    <a:pt x="11266" y="2481"/>
                  </a:lnTo>
                  <a:lnTo>
                    <a:pt x="11369" y="2404"/>
                  </a:lnTo>
                  <a:lnTo>
                    <a:pt x="11524" y="2378"/>
                  </a:lnTo>
                  <a:close/>
                  <a:moveTo>
                    <a:pt x="5711" y="2481"/>
                  </a:moveTo>
                  <a:lnTo>
                    <a:pt x="5375" y="2765"/>
                  </a:lnTo>
                  <a:lnTo>
                    <a:pt x="5065" y="3050"/>
                  </a:lnTo>
                  <a:lnTo>
                    <a:pt x="4780" y="3360"/>
                  </a:lnTo>
                  <a:lnTo>
                    <a:pt x="4522" y="3695"/>
                  </a:lnTo>
                  <a:lnTo>
                    <a:pt x="4289" y="4031"/>
                  </a:lnTo>
                  <a:lnTo>
                    <a:pt x="4083" y="4419"/>
                  </a:lnTo>
                  <a:lnTo>
                    <a:pt x="3902" y="4807"/>
                  </a:lnTo>
                  <a:lnTo>
                    <a:pt x="3747" y="5246"/>
                  </a:lnTo>
                  <a:lnTo>
                    <a:pt x="2248" y="5246"/>
                  </a:lnTo>
                  <a:lnTo>
                    <a:pt x="2403" y="4962"/>
                  </a:lnTo>
                  <a:lnTo>
                    <a:pt x="2532" y="4729"/>
                  </a:lnTo>
                  <a:lnTo>
                    <a:pt x="2687" y="4471"/>
                  </a:lnTo>
                  <a:lnTo>
                    <a:pt x="2868" y="4264"/>
                  </a:lnTo>
                  <a:lnTo>
                    <a:pt x="3049" y="4031"/>
                  </a:lnTo>
                  <a:lnTo>
                    <a:pt x="3256" y="3825"/>
                  </a:lnTo>
                  <a:lnTo>
                    <a:pt x="3463" y="3644"/>
                  </a:lnTo>
                  <a:lnTo>
                    <a:pt x="3669" y="3463"/>
                  </a:lnTo>
                  <a:lnTo>
                    <a:pt x="3902" y="3282"/>
                  </a:lnTo>
                  <a:lnTo>
                    <a:pt x="4134" y="3127"/>
                  </a:lnTo>
                  <a:lnTo>
                    <a:pt x="4393" y="2972"/>
                  </a:lnTo>
                  <a:lnTo>
                    <a:pt x="4625" y="2843"/>
                  </a:lnTo>
                  <a:lnTo>
                    <a:pt x="4884" y="2739"/>
                  </a:lnTo>
                  <a:lnTo>
                    <a:pt x="5168" y="2636"/>
                  </a:lnTo>
                  <a:lnTo>
                    <a:pt x="5426" y="2559"/>
                  </a:lnTo>
                  <a:lnTo>
                    <a:pt x="5711" y="2481"/>
                  </a:lnTo>
                  <a:close/>
                  <a:moveTo>
                    <a:pt x="7002" y="2507"/>
                  </a:moveTo>
                  <a:lnTo>
                    <a:pt x="7390" y="2765"/>
                  </a:lnTo>
                  <a:lnTo>
                    <a:pt x="7778" y="3024"/>
                  </a:lnTo>
                  <a:lnTo>
                    <a:pt x="8114" y="3308"/>
                  </a:lnTo>
                  <a:lnTo>
                    <a:pt x="8424" y="3644"/>
                  </a:lnTo>
                  <a:lnTo>
                    <a:pt x="8708" y="4006"/>
                  </a:lnTo>
                  <a:lnTo>
                    <a:pt x="8940" y="4393"/>
                  </a:lnTo>
                  <a:lnTo>
                    <a:pt x="9147" y="4807"/>
                  </a:lnTo>
                  <a:lnTo>
                    <a:pt x="9302" y="5246"/>
                  </a:lnTo>
                  <a:lnTo>
                    <a:pt x="4238" y="5246"/>
                  </a:lnTo>
                  <a:lnTo>
                    <a:pt x="4393" y="4807"/>
                  </a:lnTo>
                  <a:lnTo>
                    <a:pt x="4599" y="4393"/>
                  </a:lnTo>
                  <a:lnTo>
                    <a:pt x="4832" y="4006"/>
                  </a:lnTo>
                  <a:lnTo>
                    <a:pt x="5116" y="3644"/>
                  </a:lnTo>
                  <a:lnTo>
                    <a:pt x="5426" y="3308"/>
                  </a:lnTo>
                  <a:lnTo>
                    <a:pt x="5762" y="3024"/>
                  </a:lnTo>
                  <a:lnTo>
                    <a:pt x="6124" y="2765"/>
                  </a:lnTo>
                  <a:lnTo>
                    <a:pt x="6537" y="2507"/>
                  </a:lnTo>
                  <a:lnTo>
                    <a:pt x="6537" y="4548"/>
                  </a:lnTo>
                  <a:lnTo>
                    <a:pt x="6563" y="4651"/>
                  </a:lnTo>
                  <a:lnTo>
                    <a:pt x="6615" y="4703"/>
                  </a:lnTo>
                  <a:lnTo>
                    <a:pt x="6667" y="4755"/>
                  </a:lnTo>
                  <a:lnTo>
                    <a:pt x="6770" y="4781"/>
                  </a:lnTo>
                  <a:lnTo>
                    <a:pt x="6847" y="4755"/>
                  </a:lnTo>
                  <a:lnTo>
                    <a:pt x="6925" y="4703"/>
                  </a:lnTo>
                  <a:lnTo>
                    <a:pt x="6977" y="4651"/>
                  </a:lnTo>
                  <a:lnTo>
                    <a:pt x="7002" y="4548"/>
                  </a:lnTo>
                  <a:lnTo>
                    <a:pt x="7002" y="2507"/>
                  </a:lnTo>
                  <a:close/>
                  <a:moveTo>
                    <a:pt x="7829" y="2481"/>
                  </a:moveTo>
                  <a:lnTo>
                    <a:pt x="8114" y="2559"/>
                  </a:lnTo>
                  <a:lnTo>
                    <a:pt x="8372" y="2636"/>
                  </a:lnTo>
                  <a:lnTo>
                    <a:pt x="8630" y="2739"/>
                  </a:lnTo>
                  <a:lnTo>
                    <a:pt x="8915" y="2869"/>
                  </a:lnTo>
                  <a:lnTo>
                    <a:pt x="9147" y="2998"/>
                  </a:lnTo>
                  <a:lnTo>
                    <a:pt x="9405" y="3127"/>
                  </a:lnTo>
                  <a:lnTo>
                    <a:pt x="9638" y="3282"/>
                  </a:lnTo>
                  <a:lnTo>
                    <a:pt x="9871" y="3463"/>
                  </a:lnTo>
                  <a:lnTo>
                    <a:pt x="10077" y="3644"/>
                  </a:lnTo>
                  <a:lnTo>
                    <a:pt x="10284" y="3825"/>
                  </a:lnTo>
                  <a:lnTo>
                    <a:pt x="10491" y="4031"/>
                  </a:lnTo>
                  <a:lnTo>
                    <a:pt x="10672" y="4264"/>
                  </a:lnTo>
                  <a:lnTo>
                    <a:pt x="10827" y="4471"/>
                  </a:lnTo>
                  <a:lnTo>
                    <a:pt x="11007" y="4729"/>
                  </a:lnTo>
                  <a:lnTo>
                    <a:pt x="11137" y="4962"/>
                  </a:lnTo>
                  <a:lnTo>
                    <a:pt x="11266" y="5246"/>
                  </a:lnTo>
                  <a:lnTo>
                    <a:pt x="9793" y="5246"/>
                  </a:lnTo>
                  <a:lnTo>
                    <a:pt x="9638" y="4807"/>
                  </a:lnTo>
                  <a:lnTo>
                    <a:pt x="9457" y="4419"/>
                  </a:lnTo>
                  <a:lnTo>
                    <a:pt x="9250" y="4031"/>
                  </a:lnTo>
                  <a:lnTo>
                    <a:pt x="9018" y="3695"/>
                  </a:lnTo>
                  <a:lnTo>
                    <a:pt x="8759" y="3360"/>
                  </a:lnTo>
                  <a:lnTo>
                    <a:pt x="8475" y="3050"/>
                  </a:lnTo>
                  <a:lnTo>
                    <a:pt x="8165" y="2765"/>
                  </a:lnTo>
                  <a:lnTo>
                    <a:pt x="7829" y="2481"/>
                  </a:lnTo>
                  <a:close/>
                  <a:moveTo>
                    <a:pt x="12558" y="5685"/>
                  </a:moveTo>
                  <a:lnTo>
                    <a:pt x="12661" y="5711"/>
                  </a:lnTo>
                  <a:lnTo>
                    <a:pt x="12764" y="5737"/>
                  </a:lnTo>
                  <a:lnTo>
                    <a:pt x="12842" y="5788"/>
                  </a:lnTo>
                  <a:lnTo>
                    <a:pt x="12920" y="5840"/>
                  </a:lnTo>
                  <a:lnTo>
                    <a:pt x="12997" y="5918"/>
                  </a:lnTo>
                  <a:lnTo>
                    <a:pt x="13049" y="6021"/>
                  </a:lnTo>
                  <a:lnTo>
                    <a:pt x="13075" y="6124"/>
                  </a:lnTo>
                  <a:lnTo>
                    <a:pt x="13075" y="6228"/>
                  </a:lnTo>
                  <a:lnTo>
                    <a:pt x="13075" y="8631"/>
                  </a:lnTo>
                  <a:lnTo>
                    <a:pt x="13075" y="8734"/>
                  </a:lnTo>
                  <a:lnTo>
                    <a:pt x="13049" y="8837"/>
                  </a:lnTo>
                  <a:lnTo>
                    <a:pt x="12997" y="8915"/>
                  </a:lnTo>
                  <a:lnTo>
                    <a:pt x="12920" y="8992"/>
                  </a:lnTo>
                  <a:lnTo>
                    <a:pt x="12842" y="9070"/>
                  </a:lnTo>
                  <a:lnTo>
                    <a:pt x="12764" y="9122"/>
                  </a:lnTo>
                  <a:lnTo>
                    <a:pt x="12661" y="9147"/>
                  </a:lnTo>
                  <a:lnTo>
                    <a:pt x="879" y="9147"/>
                  </a:lnTo>
                  <a:lnTo>
                    <a:pt x="775" y="9122"/>
                  </a:lnTo>
                  <a:lnTo>
                    <a:pt x="672" y="9070"/>
                  </a:lnTo>
                  <a:lnTo>
                    <a:pt x="594" y="8992"/>
                  </a:lnTo>
                  <a:lnTo>
                    <a:pt x="543" y="8915"/>
                  </a:lnTo>
                  <a:lnTo>
                    <a:pt x="491" y="8837"/>
                  </a:lnTo>
                  <a:lnTo>
                    <a:pt x="465" y="8734"/>
                  </a:lnTo>
                  <a:lnTo>
                    <a:pt x="439" y="8631"/>
                  </a:lnTo>
                  <a:lnTo>
                    <a:pt x="439" y="6098"/>
                  </a:lnTo>
                  <a:lnTo>
                    <a:pt x="465" y="5969"/>
                  </a:lnTo>
                  <a:lnTo>
                    <a:pt x="517" y="5866"/>
                  </a:lnTo>
                  <a:lnTo>
                    <a:pt x="594" y="5814"/>
                  </a:lnTo>
                  <a:lnTo>
                    <a:pt x="672" y="5763"/>
                  </a:lnTo>
                  <a:lnTo>
                    <a:pt x="853" y="5711"/>
                  </a:lnTo>
                  <a:lnTo>
                    <a:pt x="982" y="5685"/>
                  </a:lnTo>
                  <a:close/>
                  <a:moveTo>
                    <a:pt x="6537" y="9613"/>
                  </a:moveTo>
                  <a:lnTo>
                    <a:pt x="6537" y="12196"/>
                  </a:lnTo>
                  <a:lnTo>
                    <a:pt x="6150" y="11990"/>
                  </a:lnTo>
                  <a:lnTo>
                    <a:pt x="5788" y="11731"/>
                  </a:lnTo>
                  <a:lnTo>
                    <a:pt x="5452" y="11447"/>
                  </a:lnTo>
                  <a:lnTo>
                    <a:pt x="5142" y="11111"/>
                  </a:lnTo>
                  <a:lnTo>
                    <a:pt x="4884" y="10775"/>
                  </a:lnTo>
                  <a:lnTo>
                    <a:pt x="4651" y="10414"/>
                  </a:lnTo>
                  <a:lnTo>
                    <a:pt x="4444" y="10026"/>
                  </a:lnTo>
                  <a:lnTo>
                    <a:pt x="4264" y="9613"/>
                  </a:lnTo>
                  <a:close/>
                  <a:moveTo>
                    <a:pt x="9276" y="9613"/>
                  </a:moveTo>
                  <a:lnTo>
                    <a:pt x="9095" y="10026"/>
                  </a:lnTo>
                  <a:lnTo>
                    <a:pt x="8889" y="10414"/>
                  </a:lnTo>
                  <a:lnTo>
                    <a:pt x="8656" y="10775"/>
                  </a:lnTo>
                  <a:lnTo>
                    <a:pt x="8398" y="11111"/>
                  </a:lnTo>
                  <a:lnTo>
                    <a:pt x="8088" y="11447"/>
                  </a:lnTo>
                  <a:lnTo>
                    <a:pt x="7752" y="11731"/>
                  </a:lnTo>
                  <a:lnTo>
                    <a:pt x="7390" y="11990"/>
                  </a:lnTo>
                  <a:lnTo>
                    <a:pt x="7002" y="12196"/>
                  </a:lnTo>
                  <a:lnTo>
                    <a:pt x="7002" y="11783"/>
                  </a:lnTo>
                  <a:lnTo>
                    <a:pt x="7002" y="9613"/>
                  </a:lnTo>
                  <a:close/>
                  <a:moveTo>
                    <a:pt x="3798" y="9613"/>
                  </a:moveTo>
                  <a:lnTo>
                    <a:pt x="3979" y="10129"/>
                  </a:lnTo>
                  <a:lnTo>
                    <a:pt x="4238" y="10620"/>
                  </a:lnTo>
                  <a:lnTo>
                    <a:pt x="4548" y="11085"/>
                  </a:lnTo>
                  <a:lnTo>
                    <a:pt x="4884" y="11499"/>
                  </a:lnTo>
                  <a:lnTo>
                    <a:pt x="5271" y="11886"/>
                  </a:lnTo>
                  <a:lnTo>
                    <a:pt x="5711" y="12222"/>
                  </a:lnTo>
                  <a:lnTo>
                    <a:pt x="5711" y="12222"/>
                  </a:lnTo>
                  <a:lnTo>
                    <a:pt x="5426" y="12171"/>
                  </a:lnTo>
                  <a:lnTo>
                    <a:pt x="5168" y="12093"/>
                  </a:lnTo>
                  <a:lnTo>
                    <a:pt x="4651" y="11886"/>
                  </a:lnTo>
                  <a:lnTo>
                    <a:pt x="4186" y="11628"/>
                  </a:lnTo>
                  <a:lnTo>
                    <a:pt x="3721" y="11318"/>
                  </a:lnTo>
                  <a:lnTo>
                    <a:pt x="3308" y="10956"/>
                  </a:lnTo>
                  <a:lnTo>
                    <a:pt x="2920" y="10543"/>
                  </a:lnTo>
                  <a:lnTo>
                    <a:pt x="2765" y="10336"/>
                  </a:lnTo>
                  <a:lnTo>
                    <a:pt x="2610" y="10103"/>
                  </a:lnTo>
                  <a:lnTo>
                    <a:pt x="2455" y="9845"/>
                  </a:lnTo>
                  <a:lnTo>
                    <a:pt x="2326" y="9613"/>
                  </a:lnTo>
                  <a:close/>
                  <a:moveTo>
                    <a:pt x="11214" y="9613"/>
                  </a:moveTo>
                  <a:lnTo>
                    <a:pt x="11085" y="9845"/>
                  </a:lnTo>
                  <a:lnTo>
                    <a:pt x="10930" y="10103"/>
                  </a:lnTo>
                  <a:lnTo>
                    <a:pt x="10775" y="10336"/>
                  </a:lnTo>
                  <a:lnTo>
                    <a:pt x="10594" y="10543"/>
                  </a:lnTo>
                  <a:lnTo>
                    <a:pt x="10232" y="10956"/>
                  </a:lnTo>
                  <a:lnTo>
                    <a:pt x="9819" y="11318"/>
                  </a:lnTo>
                  <a:lnTo>
                    <a:pt x="9354" y="11628"/>
                  </a:lnTo>
                  <a:lnTo>
                    <a:pt x="8889" y="11886"/>
                  </a:lnTo>
                  <a:lnTo>
                    <a:pt x="8372" y="12093"/>
                  </a:lnTo>
                  <a:lnTo>
                    <a:pt x="8114" y="12171"/>
                  </a:lnTo>
                  <a:lnTo>
                    <a:pt x="7829" y="12222"/>
                  </a:lnTo>
                  <a:lnTo>
                    <a:pt x="7829" y="12222"/>
                  </a:lnTo>
                  <a:lnTo>
                    <a:pt x="8269" y="11886"/>
                  </a:lnTo>
                  <a:lnTo>
                    <a:pt x="8656" y="11499"/>
                  </a:lnTo>
                  <a:lnTo>
                    <a:pt x="8992" y="11085"/>
                  </a:lnTo>
                  <a:lnTo>
                    <a:pt x="9302" y="10620"/>
                  </a:lnTo>
                  <a:lnTo>
                    <a:pt x="9535" y="10129"/>
                  </a:lnTo>
                  <a:lnTo>
                    <a:pt x="9741" y="9613"/>
                  </a:lnTo>
                  <a:close/>
                  <a:moveTo>
                    <a:pt x="2016" y="11860"/>
                  </a:moveTo>
                  <a:lnTo>
                    <a:pt x="2145" y="11886"/>
                  </a:lnTo>
                  <a:lnTo>
                    <a:pt x="2274" y="11964"/>
                  </a:lnTo>
                  <a:lnTo>
                    <a:pt x="2351" y="12093"/>
                  </a:lnTo>
                  <a:lnTo>
                    <a:pt x="2377" y="12222"/>
                  </a:lnTo>
                  <a:lnTo>
                    <a:pt x="2351" y="12377"/>
                  </a:lnTo>
                  <a:lnTo>
                    <a:pt x="2274" y="12481"/>
                  </a:lnTo>
                  <a:lnTo>
                    <a:pt x="2145" y="12558"/>
                  </a:lnTo>
                  <a:lnTo>
                    <a:pt x="2016" y="12584"/>
                  </a:lnTo>
                  <a:lnTo>
                    <a:pt x="1886" y="12558"/>
                  </a:lnTo>
                  <a:lnTo>
                    <a:pt x="1757" y="12481"/>
                  </a:lnTo>
                  <a:lnTo>
                    <a:pt x="1680" y="12377"/>
                  </a:lnTo>
                  <a:lnTo>
                    <a:pt x="1654" y="12222"/>
                  </a:lnTo>
                  <a:lnTo>
                    <a:pt x="1680" y="12093"/>
                  </a:lnTo>
                  <a:lnTo>
                    <a:pt x="1757" y="11964"/>
                  </a:lnTo>
                  <a:lnTo>
                    <a:pt x="1886" y="11886"/>
                  </a:lnTo>
                  <a:lnTo>
                    <a:pt x="2016" y="11860"/>
                  </a:lnTo>
                  <a:close/>
                  <a:moveTo>
                    <a:pt x="11524" y="11860"/>
                  </a:moveTo>
                  <a:lnTo>
                    <a:pt x="11653" y="11886"/>
                  </a:lnTo>
                  <a:lnTo>
                    <a:pt x="11783" y="11964"/>
                  </a:lnTo>
                  <a:lnTo>
                    <a:pt x="11860" y="12093"/>
                  </a:lnTo>
                  <a:lnTo>
                    <a:pt x="11886" y="12222"/>
                  </a:lnTo>
                  <a:lnTo>
                    <a:pt x="11860" y="12377"/>
                  </a:lnTo>
                  <a:lnTo>
                    <a:pt x="11783" y="12481"/>
                  </a:lnTo>
                  <a:lnTo>
                    <a:pt x="11653" y="12558"/>
                  </a:lnTo>
                  <a:lnTo>
                    <a:pt x="11524" y="12584"/>
                  </a:lnTo>
                  <a:lnTo>
                    <a:pt x="11369" y="12558"/>
                  </a:lnTo>
                  <a:lnTo>
                    <a:pt x="11266" y="12481"/>
                  </a:lnTo>
                  <a:lnTo>
                    <a:pt x="11188" y="12377"/>
                  </a:lnTo>
                  <a:lnTo>
                    <a:pt x="11162" y="12222"/>
                  </a:lnTo>
                  <a:lnTo>
                    <a:pt x="11188" y="12093"/>
                  </a:lnTo>
                  <a:lnTo>
                    <a:pt x="11266" y="11964"/>
                  </a:lnTo>
                  <a:lnTo>
                    <a:pt x="11369" y="11886"/>
                  </a:lnTo>
                  <a:lnTo>
                    <a:pt x="11524" y="11860"/>
                  </a:lnTo>
                  <a:close/>
                  <a:moveTo>
                    <a:pt x="7054" y="13566"/>
                  </a:moveTo>
                  <a:lnTo>
                    <a:pt x="7106" y="13592"/>
                  </a:lnTo>
                  <a:lnTo>
                    <a:pt x="7132" y="13643"/>
                  </a:lnTo>
                  <a:lnTo>
                    <a:pt x="7132" y="13850"/>
                  </a:lnTo>
                  <a:lnTo>
                    <a:pt x="6408" y="13850"/>
                  </a:lnTo>
                  <a:lnTo>
                    <a:pt x="6408" y="13643"/>
                  </a:lnTo>
                  <a:lnTo>
                    <a:pt x="6434" y="13592"/>
                  </a:lnTo>
                  <a:lnTo>
                    <a:pt x="6486" y="13566"/>
                  </a:lnTo>
                  <a:close/>
                  <a:moveTo>
                    <a:pt x="6770" y="1"/>
                  </a:moveTo>
                  <a:lnTo>
                    <a:pt x="6615" y="26"/>
                  </a:lnTo>
                  <a:lnTo>
                    <a:pt x="6460" y="78"/>
                  </a:lnTo>
                  <a:lnTo>
                    <a:pt x="6305" y="156"/>
                  </a:lnTo>
                  <a:lnTo>
                    <a:pt x="6176" y="259"/>
                  </a:lnTo>
                  <a:lnTo>
                    <a:pt x="6098" y="362"/>
                  </a:lnTo>
                  <a:lnTo>
                    <a:pt x="6021" y="517"/>
                  </a:lnTo>
                  <a:lnTo>
                    <a:pt x="5969" y="672"/>
                  </a:lnTo>
                  <a:lnTo>
                    <a:pt x="5943" y="827"/>
                  </a:lnTo>
                  <a:lnTo>
                    <a:pt x="5969" y="957"/>
                  </a:lnTo>
                  <a:lnTo>
                    <a:pt x="5995" y="1086"/>
                  </a:lnTo>
                  <a:lnTo>
                    <a:pt x="6046" y="1215"/>
                  </a:lnTo>
                  <a:lnTo>
                    <a:pt x="6124" y="1318"/>
                  </a:lnTo>
                  <a:lnTo>
                    <a:pt x="6201" y="1422"/>
                  </a:lnTo>
                  <a:lnTo>
                    <a:pt x="6305" y="1499"/>
                  </a:lnTo>
                  <a:lnTo>
                    <a:pt x="6408" y="1577"/>
                  </a:lnTo>
                  <a:lnTo>
                    <a:pt x="6537" y="1628"/>
                  </a:lnTo>
                  <a:lnTo>
                    <a:pt x="6537" y="1938"/>
                  </a:lnTo>
                  <a:lnTo>
                    <a:pt x="6150" y="1964"/>
                  </a:lnTo>
                  <a:lnTo>
                    <a:pt x="5788" y="2016"/>
                  </a:lnTo>
                  <a:lnTo>
                    <a:pt x="5400" y="2093"/>
                  </a:lnTo>
                  <a:lnTo>
                    <a:pt x="5039" y="2197"/>
                  </a:lnTo>
                  <a:lnTo>
                    <a:pt x="4703" y="2326"/>
                  </a:lnTo>
                  <a:lnTo>
                    <a:pt x="4341" y="2481"/>
                  </a:lnTo>
                  <a:lnTo>
                    <a:pt x="4005" y="2662"/>
                  </a:lnTo>
                  <a:lnTo>
                    <a:pt x="3695" y="2869"/>
                  </a:lnTo>
                  <a:lnTo>
                    <a:pt x="3359" y="3127"/>
                  </a:lnTo>
                  <a:lnTo>
                    <a:pt x="3023" y="3411"/>
                  </a:lnTo>
                  <a:lnTo>
                    <a:pt x="2739" y="3127"/>
                  </a:lnTo>
                  <a:lnTo>
                    <a:pt x="2791" y="3024"/>
                  </a:lnTo>
                  <a:lnTo>
                    <a:pt x="2817" y="2894"/>
                  </a:lnTo>
                  <a:lnTo>
                    <a:pt x="2842" y="2765"/>
                  </a:lnTo>
                  <a:lnTo>
                    <a:pt x="2842" y="2636"/>
                  </a:lnTo>
                  <a:lnTo>
                    <a:pt x="2817" y="2507"/>
                  </a:lnTo>
                  <a:lnTo>
                    <a:pt x="2765" y="2378"/>
                  </a:lnTo>
                  <a:lnTo>
                    <a:pt x="2687" y="2249"/>
                  </a:lnTo>
                  <a:lnTo>
                    <a:pt x="2610" y="2145"/>
                  </a:lnTo>
                  <a:lnTo>
                    <a:pt x="2481" y="2042"/>
                  </a:lnTo>
                  <a:lnTo>
                    <a:pt x="2326" y="1964"/>
                  </a:lnTo>
                  <a:lnTo>
                    <a:pt x="2171" y="1938"/>
                  </a:lnTo>
                  <a:lnTo>
                    <a:pt x="2016" y="1913"/>
                  </a:lnTo>
                  <a:lnTo>
                    <a:pt x="1861" y="1938"/>
                  </a:lnTo>
                  <a:lnTo>
                    <a:pt x="1706" y="1964"/>
                  </a:lnTo>
                  <a:lnTo>
                    <a:pt x="1576" y="2042"/>
                  </a:lnTo>
                  <a:lnTo>
                    <a:pt x="1447" y="2145"/>
                  </a:lnTo>
                  <a:lnTo>
                    <a:pt x="1344" y="2274"/>
                  </a:lnTo>
                  <a:lnTo>
                    <a:pt x="1266" y="2429"/>
                  </a:lnTo>
                  <a:lnTo>
                    <a:pt x="1215" y="2584"/>
                  </a:lnTo>
                  <a:lnTo>
                    <a:pt x="1189" y="2739"/>
                  </a:lnTo>
                  <a:lnTo>
                    <a:pt x="1215" y="2894"/>
                  </a:lnTo>
                  <a:lnTo>
                    <a:pt x="1266" y="3050"/>
                  </a:lnTo>
                  <a:lnTo>
                    <a:pt x="1344" y="3179"/>
                  </a:lnTo>
                  <a:lnTo>
                    <a:pt x="1447" y="3308"/>
                  </a:lnTo>
                  <a:lnTo>
                    <a:pt x="1576" y="3411"/>
                  </a:lnTo>
                  <a:lnTo>
                    <a:pt x="1706" y="3489"/>
                  </a:lnTo>
                  <a:lnTo>
                    <a:pt x="1861" y="3540"/>
                  </a:lnTo>
                  <a:lnTo>
                    <a:pt x="2016" y="3566"/>
                  </a:lnTo>
                  <a:lnTo>
                    <a:pt x="2222" y="3540"/>
                  </a:lnTo>
                  <a:lnTo>
                    <a:pt x="2429" y="3463"/>
                  </a:lnTo>
                  <a:lnTo>
                    <a:pt x="2713" y="3747"/>
                  </a:lnTo>
                  <a:lnTo>
                    <a:pt x="2429" y="4083"/>
                  </a:lnTo>
                  <a:lnTo>
                    <a:pt x="2171" y="4445"/>
                  </a:lnTo>
                  <a:lnTo>
                    <a:pt x="1964" y="4832"/>
                  </a:lnTo>
                  <a:lnTo>
                    <a:pt x="1757" y="5246"/>
                  </a:lnTo>
                  <a:lnTo>
                    <a:pt x="775" y="5246"/>
                  </a:lnTo>
                  <a:lnTo>
                    <a:pt x="569" y="5297"/>
                  </a:lnTo>
                  <a:lnTo>
                    <a:pt x="414" y="5375"/>
                  </a:lnTo>
                  <a:lnTo>
                    <a:pt x="259" y="5478"/>
                  </a:lnTo>
                  <a:lnTo>
                    <a:pt x="155" y="5608"/>
                  </a:lnTo>
                  <a:lnTo>
                    <a:pt x="52" y="5737"/>
                  </a:lnTo>
                  <a:lnTo>
                    <a:pt x="0" y="5918"/>
                  </a:lnTo>
                  <a:lnTo>
                    <a:pt x="0" y="6098"/>
                  </a:lnTo>
                  <a:lnTo>
                    <a:pt x="0" y="8631"/>
                  </a:lnTo>
                  <a:lnTo>
                    <a:pt x="26" y="8812"/>
                  </a:lnTo>
                  <a:lnTo>
                    <a:pt x="78" y="9018"/>
                  </a:lnTo>
                  <a:lnTo>
                    <a:pt x="155" y="9173"/>
                  </a:lnTo>
                  <a:lnTo>
                    <a:pt x="284" y="9328"/>
                  </a:lnTo>
                  <a:lnTo>
                    <a:pt x="439" y="9432"/>
                  </a:lnTo>
                  <a:lnTo>
                    <a:pt x="594" y="9535"/>
                  </a:lnTo>
                  <a:lnTo>
                    <a:pt x="775" y="9587"/>
                  </a:lnTo>
                  <a:lnTo>
                    <a:pt x="982" y="9613"/>
                  </a:lnTo>
                  <a:lnTo>
                    <a:pt x="1809" y="9613"/>
                  </a:lnTo>
                  <a:lnTo>
                    <a:pt x="2016" y="10026"/>
                  </a:lnTo>
                  <a:lnTo>
                    <a:pt x="2248" y="10414"/>
                  </a:lnTo>
                  <a:lnTo>
                    <a:pt x="2532" y="10775"/>
                  </a:lnTo>
                  <a:lnTo>
                    <a:pt x="2817" y="11111"/>
                  </a:lnTo>
                  <a:lnTo>
                    <a:pt x="2429" y="11525"/>
                  </a:lnTo>
                  <a:lnTo>
                    <a:pt x="2300" y="11447"/>
                  </a:lnTo>
                  <a:lnTo>
                    <a:pt x="2171" y="11421"/>
                  </a:lnTo>
                  <a:lnTo>
                    <a:pt x="1912" y="11421"/>
                  </a:lnTo>
                  <a:lnTo>
                    <a:pt x="1783" y="11447"/>
                  </a:lnTo>
                  <a:lnTo>
                    <a:pt x="1654" y="11499"/>
                  </a:lnTo>
                  <a:lnTo>
                    <a:pt x="1550" y="11550"/>
                  </a:lnTo>
                  <a:lnTo>
                    <a:pt x="1447" y="11654"/>
                  </a:lnTo>
                  <a:lnTo>
                    <a:pt x="1344" y="11783"/>
                  </a:lnTo>
                  <a:lnTo>
                    <a:pt x="1266" y="11912"/>
                  </a:lnTo>
                  <a:lnTo>
                    <a:pt x="1215" y="12067"/>
                  </a:lnTo>
                  <a:lnTo>
                    <a:pt x="1189" y="12222"/>
                  </a:lnTo>
                  <a:lnTo>
                    <a:pt x="1215" y="12377"/>
                  </a:lnTo>
                  <a:lnTo>
                    <a:pt x="1266" y="12532"/>
                  </a:lnTo>
                  <a:lnTo>
                    <a:pt x="1344" y="12687"/>
                  </a:lnTo>
                  <a:lnTo>
                    <a:pt x="1447" y="12816"/>
                  </a:lnTo>
                  <a:lnTo>
                    <a:pt x="1576" y="12920"/>
                  </a:lnTo>
                  <a:lnTo>
                    <a:pt x="1706" y="12997"/>
                  </a:lnTo>
                  <a:lnTo>
                    <a:pt x="1861" y="13023"/>
                  </a:lnTo>
                  <a:lnTo>
                    <a:pt x="2016" y="13049"/>
                  </a:lnTo>
                  <a:lnTo>
                    <a:pt x="2171" y="13023"/>
                  </a:lnTo>
                  <a:lnTo>
                    <a:pt x="2326" y="12997"/>
                  </a:lnTo>
                  <a:lnTo>
                    <a:pt x="2481" y="12920"/>
                  </a:lnTo>
                  <a:lnTo>
                    <a:pt x="2610" y="12816"/>
                  </a:lnTo>
                  <a:lnTo>
                    <a:pt x="2687" y="12713"/>
                  </a:lnTo>
                  <a:lnTo>
                    <a:pt x="2765" y="12584"/>
                  </a:lnTo>
                  <a:lnTo>
                    <a:pt x="2817" y="12455"/>
                  </a:lnTo>
                  <a:lnTo>
                    <a:pt x="2842" y="12351"/>
                  </a:lnTo>
                  <a:lnTo>
                    <a:pt x="2842" y="12222"/>
                  </a:lnTo>
                  <a:lnTo>
                    <a:pt x="2817" y="12093"/>
                  </a:lnTo>
                  <a:lnTo>
                    <a:pt x="2791" y="11964"/>
                  </a:lnTo>
                  <a:lnTo>
                    <a:pt x="2739" y="11835"/>
                  </a:lnTo>
                  <a:lnTo>
                    <a:pt x="3152" y="11421"/>
                  </a:lnTo>
                  <a:lnTo>
                    <a:pt x="3514" y="11705"/>
                  </a:lnTo>
                  <a:lnTo>
                    <a:pt x="3876" y="11964"/>
                  </a:lnTo>
                  <a:lnTo>
                    <a:pt x="4289" y="12196"/>
                  </a:lnTo>
                  <a:lnTo>
                    <a:pt x="4703" y="12403"/>
                  </a:lnTo>
                  <a:lnTo>
                    <a:pt x="5142" y="12558"/>
                  </a:lnTo>
                  <a:lnTo>
                    <a:pt x="5607" y="12661"/>
                  </a:lnTo>
                  <a:lnTo>
                    <a:pt x="6072" y="12765"/>
                  </a:lnTo>
                  <a:lnTo>
                    <a:pt x="6537" y="12791"/>
                  </a:lnTo>
                  <a:lnTo>
                    <a:pt x="6537" y="13101"/>
                  </a:lnTo>
                  <a:lnTo>
                    <a:pt x="6486" y="13101"/>
                  </a:lnTo>
                  <a:lnTo>
                    <a:pt x="6382" y="13127"/>
                  </a:lnTo>
                  <a:lnTo>
                    <a:pt x="6279" y="13152"/>
                  </a:lnTo>
                  <a:lnTo>
                    <a:pt x="6176" y="13204"/>
                  </a:lnTo>
                  <a:lnTo>
                    <a:pt x="6098" y="13256"/>
                  </a:lnTo>
                  <a:lnTo>
                    <a:pt x="6046" y="13333"/>
                  </a:lnTo>
                  <a:lnTo>
                    <a:pt x="5995" y="13437"/>
                  </a:lnTo>
                  <a:lnTo>
                    <a:pt x="5969" y="13540"/>
                  </a:lnTo>
                  <a:lnTo>
                    <a:pt x="5943" y="13643"/>
                  </a:lnTo>
                  <a:lnTo>
                    <a:pt x="5943" y="13850"/>
                  </a:lnTo>
                  <a:lnTo>
                    <a:pt x="4961" y="13850"/>
                  </a:lnTo>
                  <a:lnTo>
                    <a:pt x="4754" y="13876"/>
                  </a:lnTo>
                  <a:lnTo>
                    <a:pt x="4574" y="13928"/>
                  </a:lnTo>
                  <a:lnTo>
                    <a:pt x="4419" y="14031"/>
                  </a:lnTo>
                  <a:lnTo>
                    <a:pt x="4264" y="14160"/>
                  </a:lnTo>
                  <a:lnTo>
                    <a:pt x="4134" y="14289"/>
                  </a:lnTo>
                  <a:lnTo>
                    <a:pt x="4057" y="14470"/>
                  </a:lnTo>
                  <a:lnTo>
                    <a:pt x="4005" y="14651"/>
                  </a:lnTo>
                  <a:lnTo>
                    <a:pt x="3979" y="14858"/>
                  </a:lnTo>
                  <a:lnTo>
                    <a:pt x="3979" y="14884"/>
                  </a:lnTo>
                  <a:lnTo>
                    <a:pt x="3979" y="15013"/>
                  </a:lnTo>
                  <a:lnTo>
                    <a:pt x="4031" y="15142"/>
                  </a:lnTo>
                  <a:lnTo>
                    <a:pt x="4083" y="15271"/>
                  </a:lnTo>
                  <a:lnTo>
                    <a:pt x="4186" y="15375"/>
                  </a:lnTo>
                  <a:lnTo>
                    <a:pt x="4264" y="15452"/>
                  </a:lnTo>
                  <a:lnTo>
                    <a:pt x="4393" y="15504"/>
                  </a:lnTo>
                  <a:lnTo>
                    <a:pt x="4522" y="15555"/>
                  </a:lnTo>
                  <a:lnTo>
                    <a:pt x="5194" y="15555"/>
                  </a:lnTo>
                  <a:lnTo>
                    <a:pt x="5271" y="15504"/>
                  </a:lnTo>
                  <a:lnTo>
                    <a:pt x="5323" y="15426"/>
                  </a:lnTo>
                  <a:lnTo>
                    <a:pt x="5349" y="15323"/>
                  </a:lnTo>
                  <a:lnTo>
                    <a:pt x="5323" y="15245"/>
                  </a:lnTo>
                  <a:lnTo>
                    <a:pt x="5271" y="15168"/>
                  </a:lnTo>
                  <a:lnTo>
                    <a:pt x="5194" y="15116"/>
                  </a:lnTo>
                  <a:lnTo>
                    <a:pt x="4651" y="15116"/>
                  </a:lnTo>
                  <a:lnTo>
                    <a:pt x="4574" y="15090"/>
                  </a:lnTo>
                  <a:lnTo>
                    <a:pt x="4496" y="15039"/>
                  </a:lnTo>
                  <a:lnTo>
                    <a:pt x="4444" y="14961"/>
                  </a:lnTo>
                  <a:lnTo>
                    <a:pt x="4419" y="14884"/>
                  </a:lnTo>
                  <a:lnTo>
                    <a:pt x="4419" y="14858"/>
                  </a:lnTo>
                  <a:lnTo>
                    <a:pt x="4444" y="14754"/>
                  </a:lnTo>
                  <a:lnTo>
                    <a:pt x="4470" y="14651"/>
                  </a:lnTo>
                  <a:lnTo>
                    <a:pt x="4522" y="14548"/>
                  </a:lnTo>
                  <a:lnTo>
                    <a:pt x="4574" y="14470"/>
                  </a:lnTo>
                  <a:lnTo>
                    <a:pt x="4651" y="14418"/>
                  </a:lnTo>
                  <a:lnTo>
                    <a:pt x="4754" y="14367"/>
                  </a:lnTo>
                  <a:lnTo>
                    <a:pt x="4858" y="14341"/>
                  </a:lnTo>
                  <a:lnTo>
                    <a:pt x="4961" y="14315"/>
                  </a:lnTo>
                  <a:lnTo>
                    <a:pt x="8579" y="14315"/>
                  </a:lnTo>
                  <a:lnTo>
                    <a:pt x="8682" y="14341"/>
                  </a:lnTo>
                  <a:lnTo>
                    <a:pt x="8785" y="14367"/>
                  </a:lnTo>
                  <a:lnTo>
                    <a:pt x="8863" y="14418"/>
                  </a:lnTo>
                  <a:lnTo>
                    <a:pt x="8940" y="14470"/>
                  </a:lnTo>
                  <a:lnTo>
                    <a:pt x="9018" y="14548"/>
                  </a:lnTo>
                  <a:lnTo>
                    <a:pt x="9070" y="14651"/>
                  </a:lnTo>
                  <a:lnTo>
                    <a:pt x="9095" y="14754"/>
                  </a:lnTo>
                  <a:lnTo>
                    <a:pt x="9095" y="14858"/>
                  </a:lnTo>
                  <a:lnTo>
                    <a:pt x="9095" y="14884"/>
                  </a:lnTo>
                  <a:lnTo>
                    <a:pt x="9095" y="14961"/>
                  </a:lnTo>
                  <a:lnTo>
                    <a:pt x="9044" y="15039"/>
                  </a:lnTo>
                  <a:lnTo>
                    <a:pt x="8966" y="15090"/>
                  </a:lnTo>
                  <a:lnTo>
                    <a:pt x="8889" y="15116"/>
                  </a:lnTo>
                  <a:lnTo>
                    <a:pt x="6098" y="15116"/>
                  </a:lnTo>
                  <a:lnTo>
                    <a:pt x="6021" y="15168"/>
                  </a:lnTo>
                  <a:lnTo>
                    <a:pt x="5969" y="15245"/>
                  </a:lnTo>
                  <a:lnTo>
                    <a:pt x="5943" y="15323"/>
                  </a:lnTo>
                  <a:lnTo>
                    <a:pt x="5969" y="15426"/>
                  </a:lnTo>
                  <a:lnTo>
                    <a:pt x="6021" y="15504"/>
                  </a:lnTo>
                  <a:lnTo>
                    <a:pt x="6098" y="15555"/>
                  </a:lnTo>
                  <a:lnTo>
                    <a:pt x="9018" y="15555"/>
                  </a:lnTo>
                  <a:lnTo>
                    <a:pt x="9147" y="15504"/>
                  </a:lnTo>
                  <a:lnTo>
                    <a:pt x="9250" y="15452"/>
                  </a:lnTo>
                  <a:lnTo>
                    <a:pt x="9354" y="15375"/>
                  </a:lnTo>
                  <a:lnTo>
                    <a:pt x="9457" y="15271"/>
                  </a:lnTo>
                  <a:lnTo>
                    <a:pt x="9509" y="15142"/>
                  </a:lnTo>
                  <a:lnTo>
                    <a:pt x="9560" y="15013"/>
                  </a:lnTo>
                  <a:lnTo>
                    <a:pt x="9560" y="14884"/>
                  </a:lnTo>
                  <a:lnTo>
                    <a:pt x="9560" y="14858"/>
                  </a:lnTo>
                  <a:lnTo>
                    <a:pt x="9535" y="14651"/>
                  </a:lnTo>
                  <a:lnTo>
                    <a:pt x="9483" y="14470"/>
                  </a:lnTo>
                  <a:lnTo>
                    <a:pt x="9405" y="14289"/>
                  </a:lnTo>
                  <a:lnTo>
                    <a:pt x="9276" y="14160"/>
                  </a:lnTo>
                  <a:lnTo>
                    <a:pt x="9121" y="14031"/>
                  </a:lnTo>
                  <a:lnTo>
                    <a:pt x="8966" y="13928"/>
                  </a:lnTo>
                  <a:lnTo>
                    <a:pt x="8785" y="13876"/>
                  </a:lnTo>
                  <a:lnTo>
                    <a:pt x="8579" y="13850"/>
                  </a:lnTo>
                  <a:lnTo>
                    <a:pt x="7597" y="13850"/>
                  </a:lnTo>
                  <a:lnTo>
                    <a:pt x="7597" y="13643"/>
                  </a:lnTo>
                  <a:lnTo>
                    <a:pt x="7571" y="13540"/>
                  </a:lnTo>
                  <a:lnTo>
                    <a:pt x="7545" y="13437"/>
                  </a:lnTo>
                  <a:lnTo>
                    <a:pt x="7493" y="13333"/>
                  </a:lnTo>
                  <a:lnTo>
                    <a:pt x="7442" y="13256"/>
                  </a:lnTo>
                  <a:lnTo>
                    <a:pt x="7364" y="13204"/>
                  </a:lnTo>
                  <a:lnTo>
                    <a:pt x="7261" y="13152"/>
                  </a:lnTo>
                  <a:lnTo>
                    <a:pt x="7157" y="13127"/>
                  </a:lnTo>
                  <a:lnTo>
                    <a:pt x="7054" y="13101"/>
                  </a:lnTo>
                  <a:lnTo>
                    <a:pt x="7002" y="13101"/>
                  </a:lnTo>
                  <a:lnTo>
                    <a:pt x="7002" y="12791"/>
                  </a:lnTo>
                  <a:lnTo>
                    <a:pt x="7468" y="12765"/>
                  </a:lnTo>
                  <a:lnTo>
                    <a:pt x="7933" y="12661"/>
                  </a:lnTo>
                  <a:lnTo>
                    <a:pt x="8398" y="12558"/>
                  </a:lnTo>
                  <a:lnTo>
                    <a:pt x="8811" y="12403"/>
                  </a:lnTo>
                  <a:lnTo>
                    <a:pt x="9250" y="12196"/>
                  </a:lnTo>
                  <a:lnTo>
                    <a:pt x="9638" y="11964"/>
                  </a:lnTo>
                  <a:lnTo>
                    <a:pt x="10026" y="11705"/>
                  </a:lnTo>
                  <a:lnTo>
                    <a:pt x="10387" y="11421"/>
                  </a:lnTo>
                  <a:lnTo>
                    <a:pt x="10801" y="11835"/>
                  </a:lnTo>
                  <a:lnTo>
                    <a:pt x="10749" y="11964"/>
                  </a:lnTo>
                  <a:lnTo>
                    <a:pt x="10697" y="12093"/>
                  </a:lnTo>
                  <a:lnTo>
                    <a:pt x="10697" y="12222"/>
                  </a:lnTo>
                  <a:lnTo>
                    <a:pt x="10697" y="12351"/>
                  </a:lnTo>
                  <a:lnTo>
                    <a:pt x="10723" y="12455"/>
                  </a:lnTo>
                  <a:lnTo>
                    <a:pt x="10775" y="12584"/>
                  </a:lnTo>
                  <a:lnTo>
                    <a:pt x="10852" y="12713"/>
                  </a:lnTo>
                  <a:lnTo>
                    <a:pt x="10930" y="12816"/>
                  </a:lnTo>
                  <a:lnTo>
                    <a:pt x="11059" y="12920"/>
                  </a:lnTo>
                  <a:lnTo>
                    <a:pt x="11214" y="12997"/>
                  </a:lnTo>
                  <a:lnTo>
                    <a:pt x="11369" y="13023"/>
                  </a:lnTo>
                  <a:lnTo>
                    <a:pt x="11524" y="13049"/>
                  </a:lnTo>
                  <a:lnTo>
                    <a:pt x="11679" y="13023"/>
                  </a:lnTo>
                  <a:lnTo>
                    <a:pt x="11834" y="12997"/>
                  </a:lnTo>
                  <a:lnTo>
                    <a:pt x="11963" y="12920"/>
                  </a:lnTo>
                  <a:lnTo>
                    <a:pt x="12093" y="12816"/>
                  </a:lnTo>
                  <a:lnTo>
                    <a:pt x="12196" y="12687"/>
                  </a:lnTo>
                  <a:lnTo>
                    <a:pt x="12274" y="12532"/>
                  </a:lnTo>
                  <a:lnTo>
                    <a:pt x="12325" y="12377"/>
                  </a:lnTo>
                  <a:lnTo>
                    <a:pt x="12325" y="12222"/>
                  </a:lnTo>
                  <a:lnTo>
                    <a:pt x="12325" y="12067"/>
                  </a:lnTo>
                  <a:lnTo>
                    <a:pt x="12274" y="11912"/>
                  </a:lnTo>
                  <a:lnTo>
                    <a:pt x="12196" y="11783"/>
                  </a:lnTo>
                  <a:lnTo>
                    <a:pt x="12093" y="11654"/>
                  </a:lnTo>
                  <a:lnTo>
                    <a:pt x="11989" y="11550"/>
                  </a:lnTo>
                  <a:lnTo>
                    <a:pt x="11886" y="11499"/>
                  </a:lnTo>
                  <a:lnTo>
                    <a:pt x="11757" y="11447"/>
                  </a:lnTo>
                  <a:lnTo>
                    <a:pt x="11628" y="11421"/>
                  </a:lnTo>
                  <a:lnTo>
                    <a:pt x="11369" y="11421"/>
                  </a:lnTo>
                  <a:lnTo>
                    <a:pt x="11240" y="11447"/>
                  </a:lnTo>
                  <a:lnTo>
                    <a:pt x="11111" y="11525"/>
                  </a:lnTo>
                  <a:lnTo>
                    <a:pt x="10723" y="11111"/>
                  </a:lnTo>
                  <a:lnTo>
                    <a:pt x="11007" y="10775"/>
                  </a:lnTo>
                  <a:lnTo>
                    <a:pt x="11266" y="10414"/>
                  </a:lnTo>
                  <a:lnTo>
                    <a:pt x="11524" y="10026"/>
                  </a:lnTo>
                  <a:lnTo>
                    <a:pt x="11731" y="9613"/>
                  </a:lnTo>
                  <a:lnTo>
                    <a:pt x="12558" y="9613"/>
                  </a:lnTo>
                  <a:lnTo>
                    <a:pt x="12764" y="9587"/>
                  </a:lnTo>
                  <a:lnTo>
                    <a:pt x="12945" y="9535"/>
                  </a:lnTo>
                  <a:lnTo>
                    <a:pt x="13100" y="9432"/>
                  </a:lnTo>
                  <a:lnTo>
                    <a:pt x="13255" y="9328"/>
                  </a:lnTo>
                  <a:lnTo>
                    <a:pt x="13385" y="9173"/>
                  </a:lnTo>
                  <a:lnTo>
                    <a:pt x="13462" y="9018"/>
                  </a:lnTo>
                  <a:lnTo>
                    <a:pt x="13514" y="8812"/>
                  </a:lnTo>
                  <a:lnTo>
                    <a:pt x="13540" y="8631"/>
                  </a:lnTo>
                  <a:lnTo>
                    <a:pt x="13540" y="6228"/>
                  </a:lnTo>
                  <a:lnTo>
                    <a:pt x="13514" y="6021"/>
                  </a:lnTo>
                  <a:lnTo>
                    <a:pt x="13462" y="5840"/>
                  </a:lnTo>
                  <a:lnTo>
                    <a:pt x="13385" y="5659"/>
                  </a:lnTo>
                  <a:lnTo>
                    <a:pt x="13255" y="5530"/>
                  </a:lnTo>
                  <a:lnTo>
                    <a:pt x="13100" y="5401"/>
                  </a:lnTo>
                  <a:lnTo>
                    <a:pt x="12945" y="5323"/>
                  </a:lnTo>
                  <a:lnTo>
                    <a:pt x="12764" y="5246"/>
                  </a:lnTo>
                  <a:lnTo>
                    <a:pt x="11783" y="5246"/>
                  </a:lnTo>
                  <a:lnTo>
                    <a:pt x="11576" y="4832"/>
                  </a:lnTo>
                  <a:lnTo>
                    <a:pt x="11369" y="4445"/>
                  </a:lnTo>
                  <a:lnTo>
                    <a:pt x="11111" y="4083"/>
                  </a:lnTo>
                  <a:lnTo>
                    <a:pt x="10827" y="3747"/>
                  </a:lnTo>
                  <a:lnTo>
                    <a:pt x="11111" y="3463"/>
                  </a:lnTo>
                  <a:lnTo>
                    <a:pt x="11318" y="3540"/>
                  </a:lnTo>
                  <a:lnTo>
                    <a:pt x="11524" y="3566"/>
                  </a:lnTo>
                  <a:lnTo>
                    <a:pt x="11679" y="3540"/>
                  </a:lnTo>
                  <a:lnTo>
                    <a:pt x="11834" y="3489"/>
                  </a:lnTo>
                  <a:lnTo>
                    <a:pt x="11963" y="3411"/>
                  </a:lnTo>
                  <a:lnTo>
                    <a:pt x="12093" y="3308"/>
                  </a:lnTo>
                  <a:lnTo>
                    <a:pt x="12196" y="3179"/>
                  </a:lnTo>
                  <a:lnTo>
                    <a:pt x="12274" y="3050"/>
                  </a:lnTo>
                  <a:lnTo>
                    <a:pt x="12325" y="2894"/>
                  </a:lnTo>
                  <a:lnTo>
                    <a:pt x="12325" y="2739"/>
                  </a:lnTo>
                  <a:lnTo>
                    <a:pt x="12325" y="2584"/>
                  </a:lnTo>
                  <a:lnTo>
                    <a:pt x="12274" y="2429"/>
                  </a:lnTo>
                  <a:lnTo>
                    <a:pt x="12196" y="2274"/>
                  </a:lnTo>
                  <a:lnTo>
                    <a:pt x="12093" y="2145"/>
                  </a:lnTo>
                  <a:lnTo>
                    <a:pt x="11963" y="2042"/>
                  </a:lnTo>
                  <a:lnTo>
                    <a:pt x="11834" y="1964"/>
                  </a:lnTo>
                  <a:lnTo>
                    <a:pt x="11679" y="1938"/>
                  </a:lnTo>
                  <a:lnTo>
                    <a:pt x="11524" y="1913"/>
                  </a:lnTo>
                  <a:lnTo>
                    <a:pt x="11369" y="1938"/>
                  </a:lnTo>
                  <a:lnTo>
                    <a:pt x="11214" y="1964"/>
                  </a:lnTo>
                  <a:lnTo>
                    <a:pt x="11059" y="2042"/>
                  </a:lnTo>
                  <a:lnTo>
                    <a:pt x="10930" y="2145"/>
                  </a:lnTo>
                  <a:lnTo>
                    <a:pt x="10852" y="2249"/>
                  </a:lnTo>
                  <a:lnTo>
                    <a:pt x="10775" y="2378"/>
                  </a:lnTo>
                  <a:lnTo>
                    <a:pt x="10723" y="2507"/>
                  </a:lnTo>
                  <a:lnTo>
                    <a:pt x="10697" y="2636"/>
                  </a:lnTo>
                  <a:lnTo>
                    <a:pt x="10697" y="2765"/>
                  </a:lnTo>
                  <a:lnTo>
                    <a:pt x="10697" y="2894"/>
                  </a:lnTo>
                  <a:lnTo>
                    <a:pt x="10749" y="3024"/>
                  </a:lnTo>
                  <a:lnTo>
                    <a:pt x="10801" y="3127"/>
                  </a:lnTo>
                  <a:lnTo>
                    <a:pt x="10517" y="3411"/>
                  </a:lnTo>
                  <a:lnTo>
                    <a:pt x="10155" y="3101"/>
                  </a:lnTo>
                  <a:lnTo>
                    <a:pt x="9767" y="2817"/>
                  </a:lnTo>
                  <a:lnTo>
                    <a:pt x="9328" y="2559"/>
                  </a:lnTo>
                  <a:lnTo>
                    <a:pt x="8915" y="2352"/>
                  </a:lnTo>
                  <a:lnTo>
                    <a:pt x="8449" y="2197"/>
                  </a:lnTo>
                  <a:lnTo>
                    <a:pt x="7984" y="2068"/>
                  </a:lnTo>
                  <a:lnTo>
                    <a:pt x="7493" y="1964"/>
                  </a:lnTo>
                  <a:lnTo>
                    <a:pt x="7002" y="1938"/>
                  </a:lnTo>
                  <a:lnTo>
                    <a:pt x="7002" y="1628"/>
                  </a:lnTo>
                  <a:lnTo>
                    <a:pt x="7132" y="1577"/>
                  </a:lnTo>
                  <a:lnTo>
                    <a:pt x="7235" y="1499"/>
                  </a:lnTo>
                  <a:lnTo>
                    <a:pt x="7338" y="1422"/>
                  </a:lnTo>
                  <a:lnTo>
                    <a:pt x="7416" y="1318"/>
                  </a:lnTo>
                  <a:lnTo>
                    <a:pt x="7493" y="1215"/>
                  </a:lnTo>
                  <a:lnTo>
                    <a:pt x="7545" y="1086"/>
                  </a:lnTo>
                  <a:lnTo>
                    <a:pt x="7571" y="957"/>
                  </a:lnTo>
                  <a:lnTo>
                    <a:pt x="7597" y="827"/>
                  </a:lnTo>
                  <a:lnTo>
                    <a:pt x="7571" y="672"/>
                  </a:lnTo>
                  <a:lnTo>
                    <a:pt x="7519" y="517"/>
                  </a:lnTo>
                  <a:lnTo>
                    <a:pt x="7442" y="362"/>
                  </a:lnTo>
                  <a:lnTo>
                    <a:pt x="7338" y="259"/>
                  </a:lnTo>
                  <a:lnTo>
                    <a:pt x="7235" y="156"/>
                  </a:lnTo>
                  <a:lnTo>
                    <a:pt x="7080" y="78"/>
                  </a:lnTo>
                  <a:lnTo>
                    <a:pt x="6925" y="26"/>
                  </a:lnTo>
                  <a:lnTo>
                    <a:pt x="67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896175" y="3539950"/>
              <a:ext cx="78850" cy="51700"/>
            </a:xfrm>
            <a:custGeom>
              <a:avLst/>
              <a:gdLst/>
              <a:ahLst/>
              <a:cxnLst/>
              <a:rect l="l" t="t" r="r" b="b"/>
              <a:pathLst>
                <a:path w="3154" h="2068" extrusionOk="0">
                  <a:moveTo>
                    <a:pt x="156" y="0"/>
                  </a:moveTo>
                  <a:lnTo>
                    <a:pt x="78" y="52"/>
                  </a:lnTo>
                  <a:lnTo>
                    <a:pt x="27" y="129"/>
                  </a:lnTo>
                  <a:lnTo>
                    <a:pt x="1" y="207"/>
                  </a:lnTo>
                  <a:lnTo>
                    <a:pt x="1" y="310"/>
                  </a:lnTo>
                  <a:lnTo>
                    <a:pt x="518" y="1860"/>
                  </a:lnTo>
                  <a:lnTo>
                    <a:pt x="543" y="1938"/>
                  </a:lnTo>
                  <a:lnTo>
                    <a:pt x="595" y="1990"/>
                  </a:lnTo>
                  <a:lnTo>
                    <a:pt x="647" y="2041"/>
                  </a:lnTo>
                  <a:lnTo>
                    <a:pt x="724" y="2041"/>
                  </a:lnTo>
                  <a:lnTo>
                    <a:pt x="802" y="2067"/>
                  </a:lnTo>
                  <a:lnTo>
                    <a:pt x="879" y="2041"/>
                  </a:lnTo>
                  <a:lnTo>
                    <a:pt x="957" y="2015"/>
                  </a:lnTo>
                  <a:lnTo>
                    <a:pt x="1008" y="1964"/>
                  </a:lnTo>
                  <a:lnTo>
                    <a:pt x="1577" y="1292"/>
                  </a:lnTo>
                  <a:lnTo>
                    <a:pt x="2145" y="1964"/>
                  </a:lnTo>
                  <a:lnTo>
                    <a:pt x="2249" y="2041"/>
                  </a:lnTo>
                  <a:lnTo>
                    <a:pt x="2352" y="2067"/>
                  </a:lnTo>
                  <a:lnTo>
                    <a:pt x="2430" y="2041"/>
                  </a:lnTo>
                  <a:lnTo>
                    <a:pt x="2481" y="2041"/>
                  </a:lnTo>
                  <a:lnTo>
                    <a:pt x="2559" y="1990"/>
                  </a:lnTo>
                  <a:lnTo>
                    <a:pt x="2610" y="1938"/>
                  </a:lnTo>
                  <a:lnTo>
                    <a:pt x="2636" y="1860"/>
                  </a:lnTo>
                  <a:lnTo>
                    <a:pt x="3127" y="310"/>
                  </a:lnTo>
                  <a:lnTo>
                    <a:pt x="3153" y="207"/>
                  </a:lnTo>
                  <a:lnTo>
                    <a:pt x="3127" y="129"/>
                  </a:lnTo>
                  <a:lnTo>
                    <a:pt x="3076" y="52"/>
                  </a:lnTo>
                  <a:lnTo>
                    <a:pt x="2998" y="0"/>
                  </a:lnTo>
                  <a:lnTo>
                    <a:pt x="2895" y="0"/>
                  </a:lnTo>
                  <a:lnTo>
                    <a:pt x="2817" y="26"/>
                  </a:lnTo>
                  <a:lnTo>
                    <a:pt x="2740" y="78"/>
                  </a:lnTo>
                  <a:lnTo>
                    <a:pt x="2714" y="155"/>
                  </a:lnTo>
                  <a:lnTo>
                    <a:pt x="2300" y="1421"/>
                  </a:lnTo>
                  <a:lnTo>
                    <a:pt x="1784" y="827"/>
                  </a:lnTo>
                  <a:lnTo>
                    <a:pt x="1706" y="749"/>
                  </a:lnTo>
                  <a:lnTo>
                    <a:pt x="1577" y="723"/>
                  </a:lnTo>
                  <a:lnTo>
                    <a:pt x="1448" y="749"/>
                  </a:lnTo>
                  <a:lnTo>
                    <a:pt x="1344" y="827"/>
                  </a:lnTo>
                  <a:lnTo>
                    <a:pt x="853" y="1421"/>
                  </a:lnTo>
                  <a:lnTo>
                    <a:pt x="440" y="155"/>
                  </a:lnTo>
                  <a:lnTo>
                    <a:pt x="388" y="78"/>
                  </a:lnTo>
                  <a:lnTo>
                    <a:pt x="337" y="26"/>
                  </a:lnTo>
                  <a:lnTo>
                    <a:pt x="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805750" y="3539950"/>
              <a:ext cx="78825" cy="51700"/>
            </a:xfrm>
            <a:custGeom>
              <a:avLst/>
              <a:gdLst/>
              <a:ahLst/>
              <a:cxnLst/>
              <a:rect l="l" t="t" r="r" b="b"/>
              <a:pathLst>
                <a:path w="3153" h="2068" extrusionOk="0">
                  <a:moveTo>
                    <a:pt x="155" y="0"/>
                  </a:moveTo>
                  <a:lnTo>
                    <a:pt x="78" y="52"/>
                  </a:lnTo>
                  <a:lnTo>
                    <a:pt x="26" y="129"/>
                  </a:lnTo>
                  <a:lnTo>
                    <a:pt x="0" y="207"/>
                  </a:lnTo>
                  <a:lnTo>
                    <a:pt x="0" y="310"/>
                  </a:lnTo>
                  <a:lnTo>
                    <a:pt x="517" y="1860"/>
                  </a:lnTo>
                  <a:lnTo>
                    <a:pt x="543" y="1938"/>
                  </a:lnTo>
                  <a:lnTo>
                    <a:pt x="595" y="1990"/>
                  </a:lnTo>
                  <a:lnTo>
                    <a:pt x="672" y="2041"/>
                  </a:lnTo>
                  <a:lnTo>
                    <a:pt x="724" y="2041"/>
                  </a:lnTo>
                  <a:lnTo>
                    <a:pt x="801" y="2067"/>
                  </a:lnTo>
                  <a:lnTo>
                    <a:pt x="879" y="2041"/>
                  </a:lnTo>
                  <a:lnTo>
                    <a:pt x="956" y="2015"/>
                  </a:lnTo>
                  <a:lnTo>
                    <a:pt x="1008" y="1964"/>
                  </a:lnTo>
                  <a:lnTo>
                    <a:pt x="1576" y="1292"/>
                  </a:lnTo>
                  <a:lnTo>
                    <a:pt x="2145" y="1964"/>
                  </a:lnTo>
                  <a:lnTo>
                    <a:pt x="2248" y="2041"/>
                  </a:lnTo>
                  <a:lnTo>
                    <a:pt x="2377" y="2067"/>
                  </a:lnTo>
                  <a:lnTo>
                    <a:pt x="2429" y="2041"/>
                  </a:lnTo>
                  <a:lnTo>
                    <a:pt x="2507" y="2041"/>
                  </a:lnTo>
                  <a:lnTo>
                    <a:pt x="2558" y="1990"/>
                  </a:lnTo>
                  <a:lnTo>
                    <a:pt x="2610" y="1938"/>
                  </a:lnTo>
                  <a:lnTo>
                    <a:pt x="2636" y="1860"/>
                  </a:lnTo>
                  <a:lnTo>
                    <a:pt x="3153" y="310"/>
                  </a:lnTo>
                  <a:lnTo>
                    <a:pt x="3153" y="207"/>
                  </a:lnTo>
                  <a:lnTo>
                    <a:pt x="3127" y="129"/>
                  </a:lnTo>
                  <a:lnTo>
                    <a:pt x="3075" y="52"/>
                  </a:lnTo>
                  <a:lnTo>
                    <a:pt x="2998" y="0"/>
                  </a:lnTo>
                  <a:lnTo>
                    <a:pt x="2894" y="0"/>
                  </a:lnTo>
                  <a:lnTo>
                    <a:pt x="2817" y="26"/>
                  </a:lnTo>
                  <a:lnTo>
                    <a:pt x="2739" y="78"/>
                  </a:lnTo>
                  <a:lnTo>
                    <a:pt x="2713" y="155"/>
                  </a:lnTo>
                  <a:lnTo>
                    <a:pt x="2300" y="1421"/>
                  </a:lnTo>
                  <a:lnTo>
                    <a:pt x="1809" y="827"/>
                  </a:lnTo>
                  <a:lnTo>
                    <a:pt x="1706" y="749"/>
                  </a:lnTo>
                  <a:lnTo>
                    <a:pt x="1576" y="723"/>
                  </a:lnTo>
                  <a:lnTo>
                    <a:pt x="1447" y="749"/>
                  </a:lnTo>
                  <a:lnTo>
                    <a:pt x="1344" y="827"/>
                  </a:lnTo>
                  <a:lnTo>
                    <a:pt x="853" y="1421"/>
                  </a:lnTo>
                  <a:lnTo>
                    <a:pt x="440" y="155"/>
                  </a:lnTo>
                  <a:lnTo>
                    <a:pt x="414" y="78"/>
                  </a:lnTo>
                  <a:lnTo>
                    <a:pt x="336" y="26"/>
                  </a:lnTo>
                  <a:lnTo>
                    <a:pt x="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986625" y="3539950"/>
              <a:ext cx="78825" cy="51700"/>
            </a:xfrm>
            <a:custGeom>
              <a:avLst/>
              <a:gdLst/>
              <a:ahLst/>
              <a:cxnLst/>
              <a:rect l="l" t="t" r="r" b="b"/>
              <a:pathLst>
                <a:path w="3153" h="2068" extrusionOk="0">
                  <a:moveTo>
                    <a:pt x="155" y="0"/>
                  </a:moveTo>
                  <a:lnTo>
                    <a:pt x="78" y="52"/>
                  </a:lnTo>
                  <a:lnTo>
                    <a:pt x="26" y="129"/>
                  </a:lnTo>
                  <a:lnTo>
                    <a:pt x="0" y="207"/>
                  </a:lnTo>
                  <a:lnTo>
                    <a:pt x="0" y="310"/>
                  </a:lnTo>
                  <a:lnTo>
                    <a:pt x="517" y="1860"/>
                  </a:lnTo>
                  <a:lnTo>
                    <a:pt x="543" y="1938"/>
                  </a:lnTo>
                  <a:lnTo>
                    <a:pt x="594" y="1990"/>
                  </a:lnTo>
                  <a:lnTo>
                    <a:pt x="646" y="2041"/>
                  </a:lnTo>
                  <a:lnTo>
                    <a:pt x="724" y="2041"/>
                  </a:lnTo>
                  <a:lnTo>
                    <a:pt x="801" y="2067"/>
                  </a:lnTo>
                  <a:lnTo>
                    <a:pt x="879" y="2041"/>
                  </a:lnTo>
                  <a:lnTo>
                    <a:pt x="956" y="2015"/>
                  </a:lnTo>
                  <a:lnTo>
                    <a:pt x="1008" y="1964"/>
                  </a:lnTo>
                  <a:lnTo>
                    <a:pt x="1576" y="1292"/>
                  </a:lnTo>
                  <a:lnTo>
                    <a:pt x="2145" y="1964"/>
                  </a:lnTo>
                  <a:lnTo>
                    <a:pt x="2248" y="2041"/>
                  </a:lnTo>
                  <a:lnTo>
                    <a:pt x="2351" y="2067"/>
                  </a:lnTo>
                  <a:lnTo>
                    <a:pt x="2403" y="2041"/>
                  </a:lnTo>
                  <a:lnTo>
                    <a:pt x="2481" y="2041"/>
                  </a:lnTo>
                  <a:lnTo>
                    <a:pt x="2558" y="1990"/>
                  </a:lnTo>
                  <a:lnTo>
                    <a:pt x="2610" y="1938"/>
                  </a:lnTo>
                  <a:lnTo>
                    <a:pt x="2636" y="1860"/>
                  </a:lnTo>
                  <a:lnTo>
                    <a:pt x="3127" y="310"/>
                  </a:lnTo>
                  <a:lnTo>
                    <a:pt x="3152" y="207"/>
                  </a:lnTo>
                  <a:lnTo>
                    <a:pt x="3127" y="129"/>
                  </a:lnTo>
                  <a:lnTo>
                    <a:pt x="3075" y="52"/>
                  </a:lnTo>
                  <a:lnTo>
                    <a:pt x="2997" y="0"/>
                  </a:lnTo>
                  <a:lnTo>
                    <a:pt x="2894" y="0"/>
                  </a:lnTo>
                  <a:lnTo>
                    <a:pt x="2817" y="26"/>
                  </a:lnTo>
                  <a:lnTo>
                    <a:pt x="2739" y="78"/>
                  </a:lnTo>
                  <a:lnTo>
                    <a:pt x="2713" y="155"/>
                  </a:lnTo>
                  <a:lnTo>
                    <a:pt x="2300" y="1421"/>
                  </a:lnTo>
                  <a:lnTo>
                    <a:pt x="1783" y="827"/>
                  </a:lnTo>
                  <a:lnTo>
                    <a:pt x="1706" y="749"/>
                  </a:lnTo>
                  <a:lnTo>
                    <a:pt x="1576" y="723"/>
                  </a:lnTo>
                  <a:lnTo>
                    <a:pt x="1447" y="749"/>
                  </a:lnTo>
                  <a:lnTo>
                    <a:pt x="1344" y="827"/>
                  </a:lnTo>
                  <a:lnTo>
                    <a:pt x="853" y="1421"/>
                  </a:lnTo>
                  <a:lnTo>
                    <a:pt x="439" y="155"/>
                  </a:lnTo>
                  <a:lnTo>
                    <a:pt x="388" y="78"/>
                  </a:lnTo>
                  <a:lnTo>
                    <a:pt x="336"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65"/>
          <p:cNvGrpSpPr/>
          <p:nvPr/>
        </p:nvGrpSpPr>
        <p:grpSpPr>
          <a:xfrm>
            <a:off x="5431125" y="1127375"/>
            <a:ext cx="339150" cy="388900"/>
            <a:chOff x="5518250" y="3381675"/>
            <a:chExt cx="339150" cy="388900"/>
          </a:xfrm>
        </p:grpSpPr>
        <p:sp>
          <p:nvSpPr>
            <p:cNvPr id="2961" name="Google Shape;2961;p65"/>
            <p:cNvSpPr/>
            <p:nvPr/>
          </p:nvSpPr>
          <p:spPr>
            <a:xfrm>
              <a:off x="5630650" y="3401050"/>
              <a:ext cx="50400" cy="11000"/>
            </a:xfrm>
            <a:custGeom>
              <a:avLst/>
              <a:gdLst/>
              <a:ahLst/>
              <a:cxnLst/>
              <a:rect l="l" t="t" r="r" b="b"/>
              <a:pathLst>
                <a:path w="2016" h="440" extrusionOk="0">
                  <a:moveTo>
                    <a:pt x="130" y="1"/>
                  </a:moveTo>
                  <a:lnTo>
                    <a:pt x="52" y="52"/>
                  </a:lnTo>
                  <a:lnTo>
                    <a:pt x="0" y="130"/>
                  </a:lnTo>
                  <a:lnTo>
                    <a:pt x="0" y="233"/>
                  </a:lnTo>
                  <a:lnTo>
                    <a:pt x="0" y="311"/>
                  </a:lnTo>
                  <a:lnTo>
                    <a:pt x="52" y="388"/>
                  </a:lnTo>
                  <a:lnTo>
                    <a:pt x="130" y="440"/>
                  </a:lnTo>
                  <a:lnTo>
                    <a:pt x="1887" y="440"/>
                  </a:lnTo>
                  <a:lnTo>
                    <a:pt x="1964" y="388"/>
                  </a:lnTo>
                  <a:lnTo>
                    <a:pt x="2016" y="311"/>
                  </a:lnTo>
                  <a:lnTo>
                    <a:pt x="2016" y="233"/>
                  </a:lnTo>
                  <a:lnTo>
                    <a:pt x="2016" y="130"/>
                  </a:lnTo>
                  <a:lnTo>
                    <a:pt x="1964" y="52"/>
                  </a:lnTo>
                  <a:lnTo>
                    <a:pt x="1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5688775" y="3401050"/>
              <a:ext cx="13600" cy="11000"/>
            </a:xfrm>
            <a:custGeom>
              <a:avLst/>
              <a:gdLst/>
              <a:ahLst/>
              <a:cxnLst/>
              <a:rect l="l" t="t" r="r" b="b"/>
              <a:pathLst>
                <a:path w="544" h="440" extrusionOk="0">
                  <a:moveTo>
                    <a:pt x="130" y="1"/>
                  </a:moveTo>
                  <a:lnTo>
                    <a:pt x="78" y="52"/>
                  </a:lnTo>
                  <a:lnTo>
                    <a:pt x="27" y="130"/>
                  </a:lnTo>
                  <a:lnTo>
                    <a:pt x="1" y="233"/>
                  </a:lnTo>
                  <a:lnTo>
                    <a:pt x="27" y="311"/>
                  </a:lnTo>
                  <a:lnTo>
                    <a:pt x="78" y="388"/>
                  </a:lnTo>
                  <a:lnTo>
                    <a:pt x="130" y="440"/>
                  </a:lnTo>
                  <a:lnTo>
                    <a:pt x="414" y="440"/>
                  </a:lnTo>
                  <a:lnTo>
                    <a:pt x="492" y="388"/>
                  </a:lnTo>
                  <a:lnTo>
                    <a:pt x="543" y="311"/>
                  </a:lnTo>
                  <a:lnTo>
                    <a:pt x="543" y="233"/>
                  </a:lnTo>
                  <a:lnTo>
                    <a:pt x="543" y="130"/>
                  </a:lnTo>
                  <a:lnTo>
                    <a:pt x="492" y="52"/>
                  </a:lnTo>
                  <a:lnTo>
                    <a:pt x="4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5609325" y="3401050"/>
              <a:ext cx="13600" cy="11000"/>
            </a:xfrm>
            <a:custGeom>
              <a:avLst/>
              <a:gdLst/>
              <a:ahLst/>
              <a:cxnLst/>
              <a:rect l="l" t="t" r="r" b="b"/>
              <a:pathLst>
                <a:path w="544" h="440" extrusionOk="0">
                  <a:moveTo>
                    <a:pt x="130" y="1"/>
                  </a:moveTo>
                  <a:lnTo>
                    <a:pt x="52" y="52"/>
                  </a:lnTo>
                  <a:lnTo>
                    <a:pt x="1" y="130"/>
                  </a:lnTo>
                  <a:lnTo>
                    <a:pt x="1" y="233"/>
                  </a:lnTo>
                  <a:lnTo>
                    <a:pt x="1" y="311"/>
                  </a:lnTo>
                  <a:lnTo>
                    <a:pt x="52" y="388"/>
                  </a:lnTo>
                  <a:lnTo>
                    <a:pt x="130" y="440"/>
                  </a:lnTo>
                  <a:lnTo>
                    <a:pt x="388" y="440"/>
                  </a:lnTo>
                  <a:lnTo>
                    <a:pt x="466" y="388"/>
                  </a:lnTo>
                  <a:lnTo>
                    <a:pt x="517" y="311"/>
                  </a:lnTo>
                  <a:lnTo>
                    <a:pt x="543" y="233"/>
                  </a:lnTo>
                  <a:lnTo>
                    <a:pt x="517" y="130"/>
                  </a:lnTo>
                  <a:lnTo>
                    <a:pt x="466" y="52"/>
                  </a:lnTo>
                  <a:lnTo>
                    <a:pt x="3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5636450" y="3740175"/>
              <a:ext cx="38800" cy="11675"/>
            </a:xfrm>
            <a:custGeom>
              <a:avLst/>
              <a:gdLst/>
              <a:ahLst/>
              <a:cxnLst/>
              <a:rect l="l" t="t" r="r" b="b"/>
              <a:pathLst>
                <a:path w="1552" h="467" extrusionOk="0">
                  <a:moveTo>
                    <a:pt x="233" y="1"/>
                  </a:moveTo>
                  <a:lnTo>
                    <a:pt x="130" y="27"/>
                  </a:lnTo>
                  <a:lnTo>
                    <a:pt x="78" y="78"/>
                  </a:lnTo>
                  <a:lnTo>
                    <a:pt x="27" y="156"/>
                  </a:lnTo>
                  <a:lnTo>
                    <a:pt x="1" y="234"/>
                  </a:lnTo>
                  <a:lnTo>
                    <a:pt x="27" y="337"/>
                  </a:lnTo>
                  <a:lnTo>
                    <a:pt x="78" y="389"/>
                  </a:lnTo>
                  <a:lnTo>
                    <a:pt x="130" y="440"/>
                  </a:lnTo>
                  <a:lnTo>
                    <a:pt x="233" y="466"/>
                  </a:lnTo>
                  <a:lnTo>
                    <a:pt x="1319" y="466"/>
                  </a:lnTo>
                  <a:lnTo>
                    <a:pt x="1422" y="440"/>
                  </a:lnTo>
                  <a:lnTo>
                    <a:pt x="1474" y="389"/>
                  </a:lnTo>
                  <a:lnTo>
                    <a:pt x="1525" y="337"/>
                  </a:lnTo>
                  <a:lnTo>
                    <a:pt x="1551" y="234"/>
                  </a:lnTo>
                  <a:lnTo>
                    <a:pt x="1525" y="156"/>
                  </a:lnTo>
                  <a:lnTo>
                    <a:pt x="1474" y="78"/>
                  </a:lnTo>
                  <a:lnTo>
                    <a:pt x="1422" y="27"/>
                  </a:lnTo>
                  <a:lnTo>
                    <a:pt x="13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5518250" y="3381675"/>
              <a:ext cx="339150" cy="388900"/>
            </a:xfrm>
            <a:custGeom>
              <a:avLst/>
              <a:gdLst/>
              <a:ahLst/>
              <a:cxnLst/>
              <a:rect l="l" t="t" r="r" b="b"/>
              <a:pathLst>
                <a:path w="13566" h="15556" extrusionOk="0">
                  <a:moveTo>
                    <a:pt x="9173" y="1990"/>
                  </a:moveTo>
                  <a:lnTo>
                    <a:pt x="9173" y="2429"/>
                  </a:lnTo>
                  <a:lnTo>
                    <a:pt x="1835" y="2429"/>
                  </a:lnTo>
                  <a:lnTo>
                    <a:pt x="1835" y="1990"/>
                  </a:lnTo>
                  <a:close/>
                  <a:moveTo>
                    <a:pt x="7209" y="4884"/>
                  </a:moveTo>
                  <a:lnTo>
                    <a:pt x="7080" y="5117"/>
                  </a:lnTo>
                  <a:lnTo>
                    <a:pt x="6951" y="5349"/>
                  </a:lnTo>
                  <a:lnTo>
                    <a:pt x="3127" y="5349"/>
                  </a:lnTo>
                  <a:lnTo>
                    <a:pt x="3075" y="5323"/>
                  </a:lnTo>
                  <a:lnTo>
                    <a:pt x="3049" y="5272"/>
                  </a:lnTo>
                  <a:lnTo>
                    <a:pt x="3049" y="4962"/>
                  </a:lnTo>
                  <a:lnTo>
                    <a:pt x="3075" y="4910"/>
                  </a:lnTo>
                  <a:lnTo>
                    <a:pt x="3127" y="4884"/>
                  </a:lnTo>
                  <a:close/>
                  <a:moveTo>
                    <a:pt x="6744" y="5788"/>
                  </a:moveTo>
                  <a:lnTo>
                    <a:pt x="6667" y="6073"/>
                  </a:lnTo>
                  <a:lnTo>
                    <a:pt x="6615" y="6331"/>
                  </a:lnTo>
                  <a:lnTo>
                    <a:pt x="6589" y="6641"/>
                  </a:lnTo>
                  <a:lnTo>
                    <a:pt x="6563" y="6925"/>
                  </a:lnTo>
                  <a:lnTo>
                    <a:pt x="6563" y="7804"/>
                  </a:lnTo>
                  <a:lnTo>
                    <a:pt x="6331" y="7933"/>
                  </a:lnTo>
                  <a:lnTo>
                    <a:pt x="6047" y="8036"/>
                  </a:lnTo>
                  <a:lnTo>
                    <a:pt x="5788" y="8088"/>
                  </a:lnTo>
                  <a:lnTo>
                    <a:pt x="5504" y="8114"/>
                  </a:lnTo>
                  <a:lnTo>
                    <a:pt x="5297" y="8088"/>
                  </a:lnTo>
                  <a:lnTo>
                    <a:pt x="5091" y="8062"/>
                  </a:lnTo>
                  <a:lnTo>
                    <a:pt x="4910" y="8011"/>
                  </a:lnTo>
                  <a:lnTo>
                    <a:pt x="4729" y="7959"/>
                  </a:lnTo>
                  <a:lnTo>
                    <a:pt x="4548" y="7855"/>
                  </a:lnTo>
                  <a:lnTo>
                    <a:pt x="4393" y="7752"/>
                  </a:lnTo>
                  <a:lnTo>
                    <a:pt x="4238" y="7649"/>
                  </a:lnTo>
                  <a:lnTo>
                    <a:pt x="4083" y="7520"/>
                  </a:lnTo>
                  <a:lnTo>
                    <a:pt x="3954" y="7365"/>
                  </a:lnTo>
                  <a:lnTo>
                    <a:pt x="3850" y="7210"/>
                  </a:lnTo>
                  <a:lnTo>
                    <a:pt x="3747" y="7054"/>
                  </a:lnTo>
                  <a:lnTo>
                    <a:pt x="3644" y="6874"/>
                  </a:lnTo>
                  <a:lnTo>
                    <a:pt x="3592" y="6693"/>
                  </a:lnTo>
                  <a:lnTo>
                    <a:pt x="3540" y="6512"/>
                  </a:lnTo>
                  <a:lnTo>
                    <a:pt x="3514" y="6305"/>
                  </a:lnTo>
                  <a:lnTo>
                    <a:pt x="3489" y="6098"/>
                  </a:lnTo>
                  <a:lnTo>
                    <a:pt x="3489" y="5788"/>
                  </a:lnTo>
                  <a:close/>
                  <a:moveTo>
                    <a:pt x="6563" y="8321"/>
                  </a:moveTo>
                  <a:lnTo>
                    <a:pt x="6563" y="8346"/>
                  </a:lnTo>
                  <a:lnTo>
                    <a:pt x="6538" y="8346"/>
                  </a:lnTo>
                  <a:lnTo>
                    <a:pt x="6563" y="8321"/>
                  </a:lnTo>
                  <a:close/>
                  <a:moveTo>
                    <a:pt x="10052" y="3876"/>
                  </a:moveTo>
                  <a:lnTo>
                    <a:pt x="10362" y="3902"/>
                  </a:lnTo>
                  <a:lnTo>
                    <a:pt x="10672" y="3954"/>
                  </a:lnTo>
                  <a:lnTo>
                    <a:pt x="10956" y="4031"/>
                  </a:lnTo>
                  <a:lnTo>
                    <a:pt x="11240" y="4135"/>
                  </a:lnTo>
                  <a:lnTo>
                    <a:pt x="11499" y="4238"/>
                  </a:lnTo>
                  <a:lnTo>
                    <a:pt x="11757" y="4393"/>
                  </a:lnTo>
                  <a:lnTo>
                    <a:pt x="11990" y="4574"/>
                  </a:lnTo>
                  <a:lnTo>
                    <a:pt x="12196" y="4781"/>
                  </a:lnTo>
                  <a:lnTo>
                    <a:pt x="12403" y="4987"/>
                  </a:lnTo>
                  <a:lnTo>
                    <a:pt x="12584" y="5220"/>
                  </a:lnTo>
                  <a:lnTo>
                    <a:pt x="12739" y="5478"/>
                  </a:lnTo>
                  <a:lnTo>
                    <a:pt x="12868" y="5737"/>
                  </a:lnTo>
                  <a:lnTo>
                    <a:pt x="12971" y="6021"/>
                  </a:lnTo>
                  <a:lnTo>
                    <a:pt x="13023" y="6305"/>
                  </a:lnTo>
                  <a:lnTo>
                    <a:pt x="13075" y="6615"/>
                  </a:lnTo>
                  <a:lnTo>
                    <a:pt x="13101" y="6925"/>
                  </a:lnTo>
                  <a:lnTo>
                    <a:pt x="13075" y="7235"/>
                  </a:lnTo>
                  <a:lnTo>
                    <a:pt x="13023" y="7520"/>
                  </a:lnTo>
                  <a:lnTo>
                    <a:pt x="12971" y="7830"/>
                  </a:lnTo>
                  <a:lnTo>
                    <a:pt x="12868" y="8114"/>
                  </a:lnTo>
                  <a:lnTo>
                    <a:pt x="12739" y="8372"/>
                  </a:lnTo>
                  <a:lnTo>
                    <a:pt x="12584" y="8631"/>
                  </a:lnTo>
                  <a:lnTo>
                    <a:pt x="12403" y="8863"/>
                  </a:lnTo>
                  <a:lnTo>
                    <a:pt x="12196" y="9070"/>
                  </a:lnTo>
                  <a:lnTo>
                    <a:pt x="11990" y="9277"/>
                  </a:lnTo>
                  <a:lnTo>
                    <a:pt x="11757" y="9432"/>
                  </a:lnTo>
                  <a:lnTo>
                    <a:pt x="11499" y="9587"/>
                  </a:lnTo>
                  <a:lnTo>
                    <a:pt x="11240" y="9716"/>
                  </a:lnTo>
                  <a:lnTo>
                    <a:pt x="10956" y="9819"/>
                  </a:lnTo>
                  <a:lnTo>
                    <a:pt x="10672" y="9897"/>
                  </a:lnTo>
                  <a:lnTo>
                    <a:pt x="10362" y="9948"/>
                  </a:lnTo>
                  <a:lnTo>
                    <a:pt x="7313" y="9948"/>
                  </a:lnTo>
                  <a:lnTo>
                    <a:pt x="7261" y="9923"/>
                  </a:lnTo>
                  <a:lnTo>
                    <a:pt x="7132" y="9845"/>
                  </a:lnTo>
                  <a:lnTo>
                    <a:pt x="7054" y="9716"/>
                  </a:lnTo>
                  <a:lnTo>
                    <a:pt x="7029" y="9664"/>
                  </a:lnTo>
                  <a:lnTo>
                    <a:pt x="7029" y="9587"/>
                  </a:lnTo>
                  <a:lnTo>
                    <a:pt x="7029" y="6925"/>
                  </a:lnTo>
                  <a:lnTo>
                    <a:pt x="7029" y="6615"/>
                  </a:lnTo>
                  <a:lnTo>
                    <a:pt x="7080" y="6305"/>
                  </a:lnTo>
                  <a:lnTo>
                    <a:pt x="7158" y="6021"/>
                  </a:lnTo>
                  <a:lnTo>
                    <a:pt x="7261" y="5737"/>
                  </a:lnTo>
                  <a:lnTo>
                    <a:pt x="7390" y="5478"/>
                  </a:lnTo>
                  <a:lnTo>
                    <a:pt x="7545" y="5220"/>
                  </a:lnTo>
                  <a:lnTo>
                    <a:pt x="7726" y="4987"/>
                  </a:lnTo>
                  <a:lnTo>
                    <a:pt x="7907" y="4781"/>
                  </a:lnTo>
                  <a:lnTo>
                    <a:pt x="8140" y="4574"/>
                  </a:lnTo>
                  <a:lnTo>
                    <a:pt x="8372" y="4393"/>
                  </a:lnTo>
                  <a:lnTo>
                    <a:pt x="8605" y="4238"/>
                  </a:lnTo>
                  <a:lnTo>
                    <a:pt x="8889" y="4135"/>
                  </a:lnTo>
                  <a:lnTo>
                    <a:pt x="9147" y="4031"/>
                  </a:lnTo>
                  <a:lnTo>
                    <a:pt x="9457" y="3954"/>
                  </a:lnTo>
                  <a:lnTo>
                    <a:pt x="9742" y="3902"/>
                  </a:lnTo>
                  <a:lnTo>
                    <a:pt x="10052" y="3876"/>
                  </a:lnTo>
                  <a:close/>
                  <a:moveTo>
                    <a:pt x="5504" y="8553"/>
                  </a:moveTo>
                  <a:lnTo>
                    <a:pt x="5788" y="8579"/>
                  </a:lnTo>
                  <a:lnTo>
                    <a:pt x="6047" y="8631"/>
                  </a:lnTo>
                  <a:lnTo>
                    <a:pt x="6331" y="8734"/>
                  </a:lnTo>
                  <a:lnTo>
                    <a:pt x="6563" y="8863"/>
                  </a:lnTo>
                  <a:lnTo>
                    <a:pt x="6563" y="9587"/>
                  </a:lnTo>
                  <a:lnTo>
                    <a:pt x="6589" y="9742"/>
                  </a:lnTo>
                  <a:lnTo>
                    <a:pt x="6641" y="9897"/>
                  </a:lnTo>
                  <a:lnTo>
                    <a:pt x="6718" y="10052"/>
                  </a:lnTo>
                  <a:lnTo>
                    <a:pt x="6822" y="10181"/>
                  </a:lnTo>
                  <a:lnTo>
                    <a:pt x="6925" y="10284"/>
                  </a:lnTo>
                  <a:lnTo>
                    <a:pt x="7080" y="10336"/>
                  </a:lnTo>
                  <a:lnTo>
                    <a:pt x="7235" y="10388"/>
                  </a:lnTo>
                  <a:lnTo>
                    <a:pt x="7390" y="10414"/>
                  </a:lnTo>
                  <a:lnTo>
                    <a:pt x="7494" y="10414"/>
                  </a:lnTo>
                  <a:lnTo>
                    <a:pt x="7519" y="10569"/>
                  </a:lnTo>
                  <a:lnTo>
                    <a:pt x="7519" y="10879"/>
                  </a:lnTo>
                  <a:lnTo>
                    <a:pt x="3489" y="10879"/>
                  </a:lnTo>
                  <a:lnTo>
                    <a:pt x="3489" y="10569"/>
                  </a:lnTo>
                  <a:lnTo>
                    <a:pt x="3514" y="10362"/>
                  </a:lnTo>
                  <a:lnTo>
                    <a:pt x="3540" y="10155"/>
                  </a:lnTo>
                  <a:lnTo>
                    <a:pt x="3592" y="9974"/>
                  </a:lnTo>
                  <a:lnTo>
                    <a:pt x="3644" y="9793"/>
                  </a:lnTo>
                  <a:lnTo>
                    <a:pt x="3747" y="9613"/>
                  </a:lnTo>
                  <a:lnTo>
                    <a:pt x="3850" y="9457"/>
                  </a:lnTo>
                  <a:lnTo>
                    <a:pt x="3954" y="9302"/>
                  </a:lnTo>
                  <a:lnTo>
                    <a:pt x="4083" y="9147"/>
                  </a:lnTo>
                  <a:lnTo>
                    <a:pt x="4238" y="9018"/>
                  </a:lnTo>
                  <a:lnTo>
                    <a:pt x="4393" y="8915"/>
                  </a:lnTo>
                  <a:lnTo>
                    <a:pt x="4548" y="8812"/>
                  </a:lnTo>
                  <a:lnTo>
                    <a:pt x="4729" y="8708"/>
                  </a:lnTo>
                  <a:lnTo>
                    <a:pt x="4910" y="8656"/>
                  </a:lnTo>
                  <a:lnTo>
                    <a:pt x="5091" y="8605"/>
                  </a:lnTo>
                  <a:lnTo>
                    <a:pt x="5297" y="8579"/>
                  </a:lnTo>
                  <a:lnTo>
                    <a:pt x="5504" y="8553"/>
                  </a:lnTo>
                  <a:close/>
                  <a:moveTo>
                    <a:pt x="7881" y="11318"/>
                  </a:moveTo>
                  <a:lnTo>
                    <a:pt x="7933" y="11344"/>
                  </a:lnTo>
                  <a:lnTo>
                    <a:pt x="7959" y="11395"/>
                  </a:lnTo>
                  <a:lnTo>
                    <a:pt x="7959" y="11705"/>
                  </a:lnTo>
                  <a:lnTo>
                    <a:pt x="7933" y="11757"/>
                  </a:lnTo>
                  <a:lnTo>
                    <a:pt x="7881" y="11783"/>
                  </a:lnTo>
                  <a:lnTo>
                    <a:pt x="3127" y="11783"/>
                  </a:lnTo>
                  <a:lnTo>
                    <a:pt x="3075" y="11757"/>
                  </a:lnTo>
                  <a:lnTo>
                    <a:pt x="3049" y="11705"/>
                  </a:lnTo>
                  <a:lnTo>
                    <a:pt x="3049" y="11395"/>
                  </a:lnTo>
                  <a:lnTo>
                    <a:pt x="3075" y="11344"/>
                  </a:lnTo>
                  <a:lnTo>
                    <a:pt x="3127" y="11318"/>
                  </a:lnTo>
                  <a:close/>
                  <a:moveTo>
                    <a:pt x="1447" y="1"/>
                  </a:moveTo>
                  <a:lnTo>
                    <a:pt x="1241" y="26"/>
                  </a:lnTo>
                  <a:lnTo>
                    <a:pt x="1060" y="78"/>
                  </a:lnTo>
                  <a:lnTo>
                    <a:pt x="905" y="181"/>
                  </a:lnTo>
                  <a:lnTo>
                    <a:pt x="750" y="311"/>
                  </a:lnTo>
                  <a:lnTo>
                    <a:pt x="621" y="440"/>
                  </a:lnTo>
                  <a:lnTo>
                    <a:pt x="543" y="621"/>
                  </a:lnTo>
                  <a:lnTo>
                    <a:pt x="491" y="802"/>
                  </a:lnTo>
                  <a:lnTo>
                    <a:pt x="466" y="1008"/>
                  </a:lnTo>
                  <a:lnTo>
                    <a:pt x="466" y="3721"/>
                  </a:lnTo>
                  <a:lnTo>
                    <a:pt x="362" y="3747"/>
                  </a:lnTo>
                  <a:lnTo>
                    <a:pt x="285" y="3773"/>
                  </a:lnTo>
                  <a:lnTo>
                    <a:pt x="207" y="3825"/>
                  </a:lnTo>
                  <a:lnTo>
                    <a:pt x="130" y="3902"/>
                  </a:lnTo>
                  <a:lnTo>
                    <a:pt x="78" y="3980"/>
                  </a:lnTo>
                  <a:lnTo>
                    <a:pt x="52" y="4057"/>
                  </a:lnTo>
                  <a:lnTo>
                    <a:pt x="26" y="4161"/>
                  </a:lnTo>
                  <a:lnTo>
                    <a:pt x="0" y="4238"/>
                  </a:lnTo>
                  <a:lnTo>
                    <a:pt x="0" y="4832"/>
                  </a:lnTo>
                  <a:lnTo>
                    <a:pt x="26" y="4910"/>
                  </a:lnTo>
                  <a:lnTo>
                    <a:pt x="52" y="5013"/>
                  </a:lnTo>
                  <a:lnTo>
                    <a:pt x="78" y="5091"/>
                  </a:lnTo>
                  <a:lnTo>
                    <a:pt x="130" y="5168"/>
                  </a:lnTo>
                  <a:lnTo>
                    <a:pt x="207" y="5246"/>
                  </a:lnTo>
                  <a:lnTo>
                    <a:pt x="285" y="5297"/>
                  </a:lnTo>
                  <a:lnTo>
                    <a:pt x="362" y="5323"/>
                  </a:lnTo>
                  <a:lnTo>
                    <a:pt x="466" y="5349"/>
                  </a:lnTo>
                  <a:lnTo>
                    <a:pt x="466" y="5814"/>
                  </a:lnTo>
                  <a:lnTo>
                    <a:pt x="362" y="5840"/>
                  </a:lnTo>
                  <a:lnTo>
                    <a:pt x="285" y="5866"/>
                  </a:lnTo>
                  <a:lnTo>
                    <a:pt x="207" y="5918"/>
                  </a:lnTo>
                  <a:lnTo>
                    <a:pt x="130" y="5995"/>
                  </a:lnTo>
                  <a:lnTo>
                    <a:pt x="78" y="6073"/>
                  </a:lnTo>
                  <a:lnTo>
                    <a:pt x="52" y="6150"/>
                  </a:lnTo>
                  <a:lnTo>
                    <a:pt x="26" y="6253"/>
                  </a:lnTo>
                  <a:lnTo>
                    <a:pt x="0" y="6331"/>
                  </a:lnTo>
                  <a:lnTo>
                    <a:pt x="0" y="6925"/>
                  </a:lnTo>
                  <a:lnTo>
                    <a:pt x="26" y="7029"/>
                  </a:lnTo>
                  <a:lnTo>
                    <a:pt x="52" y="7106"/>
                  </a:lnTo>
                  <a:lnTo>
                    <a:pt x="78" y="7184"/>
                  </a:lnTo>
                  <a:lnTo>
                    <a:pt x="130" y="7261"/>
                  </a:lnTo>
                  <a:lnTo>
                    <a:pt x="207" y="7339"/>
                  </a:lnTo>
                  <a:lnTo>
                    <a:pt x="285" y="7390"/>
                  </a:lnTo>
                  <a:lnTo>
                    <a:pt x="362" y="7416"/>
                  </a:lnTo>
                  <a:lnTo>
                    <a:pt x="466" y="7442"/>
                  </a:lnTo>
                  <a:lnTo>
                    <a:pt x="466" y="14574"/>
                  </a:lnTo>
                  <a:lnTo>
                    <a:pt x="491" y="14780"/>
                  </a:lnTo>
                  <a:lnTo>
                    <a:pt x="543" y="14961"/>
                  </a:lnTo>
                  <a:lnTo>
                    <a:pt x="621" y="15116"/>
                  </a:lnTo>
                  <a:lnTo>
                    <a:pt x="750" y="15271"/>
                  </a:lnTo>
                  <a:lnTo>
                    <a:pt x="905" y="15400"/>
                  </a:lnTo>
                  <a:lnTo>
                    <a:pt x="1060" y="15478"/>
                  </a:lnTo>
                  <a:lnTo>
                    <a:pt x="1241" y="15555"/>
                  </a:lnTo>
                  <a:lnTo>
                    <a:pt x="2300" y="15555"/>
                  </a:lnTo>
                  <a:lnTo>
                    <a:pt x="2378" y="15504"/>
                  </a:lnTo>
                  <a:lnTo>
                    <a:pt x="2429" y="15426"/>
                  </a:lnTo>
                  <a:lnTo>
                    <a:pt x="2429" y="15323"/>
                  </a:lnTo>
                  <a:lnTo>
                    <a:pt x="2429" y="15245"/>
                  </a:lnTo>
                  <a:lnTo>
                    <a:pt x="2378" y="15168"/>
                  </a:lnTo>
                  <a:lnTo>
                    <a:pt x="2300" y="15116"/>
                  </a:lnTo>
                  <a:lnTo>
                    <a:pt x="1447" y="15116"/>
                  </a:lnTo>
                  <a:lnTo>
                    <a:pt x="1344" y="15090"/>
                  </a:lnTo>
                  <a:lnTo>
                    <a:pt x="1241" y="15064"/>
                  </a:lnTo>
                  <a:lnTo>
                    <a:pt x="1163" y="15013"/>
                  </a:lnTo>
                  <a:lnTo>
                    <a:pt x="1060" y="14961"/>
                  </a:lnTo>
                  <a:lnTo>
                    <a:pt x="1008" y="14884"/>
                  </a:lnTo>
                  <a:lnTo>
                    <a:pt x="956" y="14780"/>
                  </a:lnTo>
                  <a:lnTo>
                    <a:pt x="931" y="14677"/>
                  </a:lnTo>
                  <a:lnTo>
                    <a:pt x="905" y="14574"/>
                  </a:lnTo>
                  <a:lnTo>
                    <a:pt x="905" y="1008"/>
                  </a:lnTo>
                  <a:lnTo>
                    <a:pt x="931" y="879"/>
                  </a:lnTo>
                  <a:lnTo>
                    <a:pt x="956" y="802"/>
                  </a:lnTo>
                  <a:lnTo>
                    <a:pt x="1008" y="698"/>
                  </a:lnTo>
                  <a:lnTo>
                    <a:pt x="1060" y="621"/>
                  </a:lnTo>
                  <a:lnTo>
                    <a:pt x="1163" y="569"/>
                  </a:lnTo>
                  <a:lnTo>
                    <a:pt x="1241" y="517"/>
                  </a:lnTo>
                  <a:lnTo>
                    <a:pt x="1344" y="466"/>
                  </a:lnTo>
                  <a:lnTo>
                    <a:pt x="9664" y="466"/>
                  </a:lnTo>
                  <a:lnTo>
                    <a:pt x="9767" y="517"/>
                  </a:lnTo>
                  <a:lnTo>
                    <a:pt x="9845" y="569"/>
                  </a:lnTo>
                  <a:lnTo>
                    <a:pt x="9922" y="621"/>
                  </a:lnTo>
                  <a:lnTo>
                    <a:pt x="10000" y="698"/>
                  </a:lnTo>
                  <a:lnTo>
                    <a:pt x="10052" y="802"/>
                  </a:lnTo>
                  <a:lnTo>
                    <a:pt x="10077" y="879"/>
                  </a:lnTo>
                  <a:lnTo>
                    <a:pt x="10077" y="1008"/>
                  </a:lnTo>
                  <a:lnTo>
                    <a:pt x="10077" y="3437"/>
                  </a:lnTo>
                  <a:lnTo>
                    <a:pt x="10052" y="3437"/>
                  </a:lnTo>
                  <a:lnTo>
                    <a:pt x="9638" y="3463"/>
                  </a:lnTo>
                  <a:lnTo>
                    <a:pt x="9638" y="1913"/>
                  </a:lnTo>
                  <a:lnTo>
                    <a:pt x="9638" y="1835"/>
                  </a:lnTo>
                  <a:lnTo>
                    <a:pt x="9612" y="1758"/>
                  </a:lnTo>
                  <a:lnTo>
                    <a:pt x="9535" y="1628"/>
                  </a:lnTo>
                  <a:lnTo>
                    <a:pt x="9406" y="1551"/>
                  </a:lnTo>
                  <a:lnTo>
                    <a:pt x="9328" y="1525"/>
                  </a:lnTo>
                  <a:lnTo>
                    <a:pt x="1680" y="1525"/>
                  </a:lnTo>
                  <a:lnTo>
                    <a:pt x="1602" y="1551"/>
                  </a:lnTo>
                  <a:lnTo>
                    <a:pt x="1473" y="1628"/>
                  </a:lnTo>
                  <a:lnTo>
                    <a:pt x="1396" y="1758"/>
                  </a:lnTo>
                  <a:lnTo>
                    <a:pt x="1370" y="1835"/>
                  </a:lnTo>
                  <a:lnTo>
                    <a:pt x="1370" y="1913"/>
                  </a:lnTo>
                  <a:lnTo>
                    <a:pt x="1370" y="13669"/>
                  </a:lnTo>
                  <a:lnTo>
                    <a:pt x="1370" y="13747"/>
                  </a:lnTo>
                  <a:lnTo>
                    <a:pt x="1396" y="13824"/>
                  </a:lnTo>
                  <a:lnTo>
                    <a:pt x="1473" y="13928"/>
                  </a:lnTo>
                  <a:lnTo>
                    <a:pt x="1602" y="14005"/>
                  </a:lnTo>
                  <a:lnTo>
                    <a:pt x="1680" y="14031"/>
                  </a:lnTo>
                  <a:lnTo>
                    <a:pt x="1757" y="14057"/>
                  </a:lnTo>
                  <a:lnTo>
                    <a:pt x="9251" y="14057"/>
                  </a:lnTo>
                  <a:lnTo>
                    <a:pt x="9328" y="14031"/>
                  </a:lnTo>
                  <a:lnTo>
                    <a:pt x="9406" y="14005"/>
                  </a:lnTo>
                  <a:lnTo>
                    <a:pt x="9535" y="13928"/>
                  </a:lnTo>
                  <a:lnTo>
                    <a:pt x="9612" y="13824"/>
                  </a:lnTo>
                  <a:lnTo>
                    <a:pt x="9638" y="13747"/>
                  </a:lnTo>
                  <a:lnTo>
                    <a:pt x="9638" y="13669"/>
                  </a:lnTo>
                  <a:lnTo>
                    <a:pt x="9638" y="11240"/>
                  </a:lnTo>
                  <a:lnTo>
                    <a:pt x="9612" y="11163"/>
                  </a:lnTo>
                  <a:lnTo>
                    <a:pt x="9561" y="11085"/>
                  </a:lnTo>
                  <a:lnTo>
                    <a:pt x="9483" y="11034"/>
                  </a:lnTo>
                  <a:lnTo>
                    <a:pt x="9328" y="11034"/>
                  </a:lnTo>
                  <a:lnTo>
                    <a:pt x="9251" y="11085"/>
                  </a:lnTo>
                  <a:lnTo>
                    <a:pt x="9199" y="11163"/>
                  </a:lnTo>
                  <a:lnTo>
                    <a:pt x="9173" y="11240"/>
                  </a:lnTo>
                  <a:lnTo>
                    <a:pt x="9173" y="13592"/>
                  </a:lnTo>
                  <a:lnTo>
                    <a:pt x="1835" y="13592"/>
                  </a:lnTo>
                  <a:lnTo>
                    <a:pt x="1835" y="2894"/>
                  </a:lnTo>
                  <a:lnTo>
                    <a:pt x="9173" y="2894"/>
                  </a:lnTo>
                  <a:lnTo>
                    <a:pt x="9173" y="3540"/>
                  </a:lnTo>
                  <a:lnTo>
                    <a:pt x="8734" y="3695"/>
                  </a:lnTo>
                  <a:lnTo>
                    <a:pt x="8320" y="3876"/>
                  </a:lnTo>
                  <a:lnTo>
                    <a:pt x="7959" y="4135"/>
                  </a:lnTo>
                  <a:lnTo>
                    <a:pt x="7623" y="4419"/>
                  </a:lnTo>
                  <a:lnTo>
                    <a:pt x="3127" y="4419"/>
                  </a:lnTo>
                  <a:lnTo>
                    <a:pt x="3024" y="4445"/>
                  </a:lnTo>
                  <a:lnTo>
                    <a:pt x="2920" y="4471"/>
                  </a:lnTo>
                  <a:lnTo>
                    <a:pt x="2817" y="4522"/>
                  </a:lnTo>
                  <a:lnTo>
                    <a:pt x="2739" y="4574"/>
                  </a:lnTo>
                  <a:lnTo>
                    <a:pt x="2688" y="4677"/>
                  </a:lnTo>
                  <a:lnTo>
                    <a:pt x="2636" y="4755"/>
                  </a:lnTo>
                  <a:lnTo>
                    <a:pt x="2610" y="4858"/>
                  </a:lnTo>
                  <a:lnTo>
                    <a:pt x="2584" y="4962"/>
                  </a:lnTo>
                  <a:lnTo>
                    <a:pt x="2584" y="5272"/>
                  </a:lnTo>
                  <a:lnTo>
                    <a:pt x="2584" y="5375"/>
                  </a:lnTo>
                  <a:lnTo>
                    <a:pt x="2610" y="5452"/>
                  </a:lnTo>
                  <a:lnTo>
                    <a:pt x="2662" y="5530"/>
                  </a:lnTo>
                  <a:lnTo>
                    <a:pt x="2713" y="5608"/>
                  </a:lnTo>
                  <a:lnTo>
                    <a:pt x="2791" y="5685"/>
                  </a:lnTo>
                  <a:lnTo>
                    <a:pt x="2868" y="5737"/>
                  </a:lnTo>
                  <a:lnTo>
                    <a:pt x="2946" y="5763"/>
                  </a:lnTo>
                  <a:lnTo>
                    <a:pt x="3049" y="5788"/>
                  </a:lnTo>
                  <a:lnTo>
                    <a:pt x="3049" y="6098"/>
                  </a:lnTo>
                  <a:lnTo>
                    <a:pt x="3075" y="6460"/>
                  </a:lnTo>
                  <a:lnTo>
                    <a:pt x="3153" y="6822"/>
                  </a:lnTo>
                  <a:lnTo>
                    <a:pt x="3282" y="7132"/>
                  </a:lnTo>
                  <a:lnTo>
                    <a:pt x="3437" y="7442"/>
                  </a:lnTo>
                  <a:lnTo>
                    <a:pt x="3644" y="7726"/>
                  </a:lnTo>
                  <a:lnTo>
                    <a:pt x="3902" y="7959"/>
                  </a:lnTo>
                  <a:lnTo>
                    <a:pt x="4160" y="8166"/>
                  </a:lnTo>
                  <a:lnTo>
                    <a:pt x="4470" y="8346"/>
                  </a:lnTo>
                  <a:lnTo>
                    <a:pt x="4160" y="8501"/>
                  </a:lnTo>
                  <a:lnTo>
                    <a:pt x="3902" y="8708"/>
                  </a:lnTo>
                  <a:lnTo>
                    <a:pt x="3644" y="8941"/>
                  </a:lnTo>
                  <a:lnTo>
                    <a:pt x="3437" y="9225"/>
                  </a:lnTo>
                  <a:lnTo>
                    <a:pt x="3282" y="9535"/>
                  </a:lnTo>
                  <a:lnTo>
                    <a:pt x="3153" y="9845"/>
                  </a:lnTo>
                  <a:lnTo>
                    <a:pt x="3075" y="10207"/>
                  </a:lnTo>
                  <a:lnTo>
                    <a:pt x="3049" y="10569"/>
                  </a:lnTo>
                  <a:lnTo>
                    <a:pt x="3049" y="10879"/>
                  </a:lnTo>
                  <a:lnTo>
                    <a:pt x="2946" y="10904"/>
                  </a:lnTo>
                  <a:lnTo>
                    <a:pt x="2868" y="10930"/>
                  </a:lnTo>
                  <a:lnTo>
                    <a:pt x="2791" y="10982"/>
                  </a:lnTo>
                  <a:lnTo>
                    <a:pt x="2713" y="11059"/>
                  </a:lnTo>
                  <a:lnTo>
                    <a:pt x="2662" y="11137"/>
                  </a:lnTo>
                  <a:lnTo>
                    <a:pt x="2610" y="11215"/>
                  </a:lnTo>
                  <a:lnTo>
                    <a:pt x="2584" y="11292"/>
                  </a:lnTo>
                  <a:lnTo>
                    <a:pt x="2584" y="11395"/>
                  </a:lnTo>
                  <a:lnTo>
                    <a:pt x="2584" y="11705"/>
                  </a:lnTo>
                  <a:lnTo>
                    <a:pt x="2610" y="11809"/>
                  </a:lnTo>
                  <a:lnTo>
                    <a:pt x="2636" y="11912"/>
                  </a:lnTo>
                  <a:lnTo>
                    <a:pt x="2688" y="11990"/>
                  </a:lnTo>
                  <a:lnTo>
                    <a:pt x="2739" y="12093"/>
                  </a:lnTo>
                  <a:lnTo>
                    <a:pt x="2817" y="12145"/>
                  </a:lnTo>
                  <a:lnTo>
                    <a:pt x="2920" y="12196"/>
                  </a:lnTo>
                  <a:lnTo>
                    <a:pt x="3024" y="12222"/>
                  </a:lnTo>
                  <a:lnTo>
                    <a:pt x="3127" y="12248"/>
                  </a:lnTo>
                  <a:lnTo>
                    <a:pt x="7881" y="12248"/>
                  </a:lnTo>
                  <a:lnTo>
                    <a:pt x="7985" y="12222"/>
                  </a:lnTo>
                  <a:lnTo>
                    <a:pt x="8088" y="12196"/>
                  </a:lnTo>
                  <a:lnTo>
                    <a:pt x="8191" y="12145"/>
                  </a:lnTo>
                  <a:lnTo>
                    <a:pt x="8269" y="12093"/>
                  </a:lnTo>
                  <a:lnTo>
                    <a:pt x="8320" y="11990"/>
                  </a:lnTo>
                  <a:lnTo>
                    <a:pt x="8372" y="11912"/>
                  </a:lnTo>
                  <a:lnTo>
                    <a:pt x="8398" y="11809"/>
                  </a:lnTo>
                  <a:lnTo>
                    <a:pt x="8424" y="11705"/>
                  </a:lnTo>
                  <a:lnTo>
                    <a:pt x="8424" y="11395"/>
                  </a:lnTo>
                  <a:lnTo>
                    <a:pt x="8398" y="11292"/>
                  </a:lnTo>
                  <a:lnTo>
                    <a:pt x="8372" y="11215"/>
                  </a:lnTo>
                  <a:lnTo>
                    <a:pt x="8346" y="11137"/>
                  </a:lnTo>
                  <a:lnTo>
                    <a:pt x="8295" y="11059"/>
                  </a:lnTo>
                  <a:lnTo>
                    <a:pt x="8217" y="10982"/>
                  </a:lnTo>
                  <a:lnTo>
                    <a:pt x="8140" y="10930"/>
                  </a:lnTo>
                  <a:lnTo>
                    <a:pt x="8062" y="10904"/>
                  </a:lnTo>
                  <a:lnTo>
                    <a:pt x="7959" y="10879"/>
                  </a:lnTo>
                  <a:lnTo>
                    <a:pt x="7959" y="10569"/>
                  </a:lnTo>
                  <a:lnTo>
                    <a:pt x="7959" y="10414"/>
                  </a:lnTo>
                  <a:lnTo>
                    <a:pt x="10077" y="10414"/>
                  </a:lnTo>
                  <a:lnTo>
                    <a:pt x="10077" y="14574"/>
                  </a:lnTo>
                  <a:lnTo>
                    <a:pt x="10077" y="14677"/>
                  </a:lnTo>
                  <a:lnTo>
                    <a:pt x="10052" y="14780"/>
                  </a:lnTo>
                  <a:lnTo>
                    <a:pt x="10000" y="14884"/>
                  </a:lnTo>
                  <a:lnTo>
                    <a:pt x="9922" y="14961"/>
                  </a:lnTo>
                  <a:lnTo>
                    <a:pt x="9845" y="15013"/>
                  </a:lnTo>
                  <a:lnTo>
                    <a:pt x="9767" y="15064"/>
                  </a:lnTo>
                  <a:lnTo>
                    <a:pt x="9664" y="15090"/>
                  </a:lnTo>
                  <a:lnTo>
                    <a:pt x="9561" y="15116"/>
                  </a:lnTo>
                  <a:lnTo>
                    <a:pt x="3179" y="15116"/>
                  </a:lnTo>
                  <a:lnTo>
                    <a:pt x="3101" y="15168"/>
                  </a:lnTo>
                  <a:lnTo>
                    <a:pt x="3049" y="15245"/>
                  </a:lnTo>
                  <a:lnTo>
                    <a:pt x="3049" y="15323"/>
                  </a:lnTo>
                  <a:lnTo>
                    <a:pt x="3049" y="15426"/>
                  </a:lnTo>
                  <a:lnTo>
                    <a:pt x="3101" y="15504"/>
                  </a:lnTo>
                  <a:lnTo>
                    <a:pt x="3179" y="15555"/>
                  </a:lnTo>
                  <a:lnTo>
                    <a:pt x="9767" y="15555"/>
                  </a:lnTo>
                  <a:lnTo>
                    <a:pt x="9948" y="15478"/>
                  </a:lnTo>
                  <a:lnTo>
                    <a:pt x="10103" y="15400"/>
                  </a:lnTo>
                  <a:lnTo>
                    <a:pt x="10258" y="15271"/>
                  </a:lnTo>
                  <a:lnTo>
                    <a:pt x="10388" y="15116"/>
                  </a:lnTo>
                  <a:lnTo>
                    <a:pt x="10465" y="14961"/>
                  </a:lnTo>
                  <a:lnTo>
                    <a:pt x="10517" y="14780"/>
                  </a:lnTo>
                  <a:lnTo>
                    <a:pt x="10543" y="14574"/>
                  </a:lnTo>
                  <a:lnTo>
                    <a:pt x="10543" y="10388"/>
                  </a:lnTo>
                  <a:lnTo>
                    <a:pt x="10853" y="10310"/>
                  </a:lnTo>
                  <a:lnTo>
                    <a:pt x="11163" y="10233"/>
                  </a:lnTo>
                  <a:lnTo>
                    <a:pt x="11447" y="10129"/>
                  </a:lnTo>
                  <a:lnTo>
                    <a:pt x="11731" y="10000"/>
                  </a:lnTo>
                  <a:lnTo>
                    <a:pt x="11990" y="9819"/>
                  </a:lnTo>
                  <a:lnTo>
                    <a:pt x="12248" y="9638"/>
                  </a:lnTo>
                  <a:lnTo>
                    <a:pt x="12480" y="9432"/>
                  </a:lnTo>
                  <a:lnTo>
                    <a:pt x="12687" y="9225"/>
                  </a:lnTo>
                  <a:lnTo>
                    <a:pt x="12868" y="8992"/>
                  </a:lnTo>
                  <a:lnTo>
                    <a:pt x="13049" y="8734"/>
                  </a:lnTo>
                  <a:lnTo>
                    <a:pt x="13204" y="8450"/>
                  </a:lnTo>
                  <a:lnTo>
                    <a:pt x="13333" y="8166"/>
                  </a:lnTo>
                  <a:lnTo>
                    <a:pt x="13411" y="7881"/>
                  </a:lnTo>
                  <a:lnTo>
                    <a:pt x="13488" y="7571"/>
                  </a:lnTo>
                  <a:lnTo>
                    <a:pt x="13540" y="7235"/>
                  </a:lnTo>
                  <a:lnTo>
                    <a:pt x="13566" y="6925"/>
                  </a:lnTo>
                  <a:lnTo>
                    <a:pt x="13540" y="6589"/>
                  </a:lnTo>
                  <a:lnTo>
                    <a:pt x="13488" y="6279"/>
                  </a:lnTo>
                  <a:lnTo>
                    <a:pt x="13411" y="5969"/>
                  </a:lnTo>
                  <a:lnTo>
                    <a:pt x="13333" y="5659"/>
                  </a:lnTo>
                  <a:lnTo>
                    <a:pt x="13204" y="5375"/>
                  </a:lnTo>
                  <a:lnTo>
                    <a:pt x="13049" y="5117"/>
                  </a:lnTo>
                  <a:lnTo>
                    <a:pt x="12868" y="4858"/>
                  </a:lnTo>
                  <a:lnTo>
                    <a:pt x="12687" y="4626"/>
                  </a:lnTo>
                  <a:lnTo>
                    <a:pt x="12480" y="4393"/>
                  </a:lnTo>
                  <a:lnTo>
                    <a:pt x="12248" y="4186"/>
                  </a:lnTo>
                  <a:lnTo>
                    <a:pt x="11990" y="4006"/>
                  </a:lnTo>
                  <a:lnTo>
                    <a:pt x="11731" y="3850"/>
                  </a:lnTo>
                  <a:lnTo>
                    <a:pt x="11447" y="3721"/>
                  </a:lnTo>
                  <a:lnTo>
                    <a:pt x="11163" y="3618"/>
                  </a:lnTo>
                  <a:lnTo>
                    <a:pt x="10853" y="3515"/>
                  </a:lnTo>
                  <a:lnTo>
                    <a:pt x="10543" y="3463"/>
                  </a:lnTo>
                  <a:lnTo>
                    <a:pt x="10543" y="1008"/>
                  </a:lnTo>
                  <a:lnTo>
                    <a:pt x="10517" y="802"/>
                  </a:lnTo>
                  <a:lnTo>
                    <a:pt x="10465" y="621"/>
                  </a:lnTo>
                  <a:lnTo>
                    <a:pt x="10388" y="440"/>
                  </a:lnTo>
                  <a:lnTo>
                    <a:pt x="10258" y="311"/>
                  </a:lnTo>
                  <a:lnTo>
                    <a:pt x="10103" y="181"/>
                  </a:lnTo>
                  <a:lnTo>
                    <a:pt x="9948" y="78"/>
                  </a:lnTo>
                  <a:lnTo>
                    <a:pt x="9767" y="26"/>
                  </a:lnTo>
                  <a:lnTo>
                    <a:pt x="95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5746925" y="3510225"/>
              <a:ext cx="84000" cy="77550"/>
            </a:xfrm>
            <a:custGeom>
              <a:avLst/>
              <a:gdLst/>
              <a:ahLst/>
              <a:cxnLst/>
              <a:rect l="l" t="t" r="r" b="b"/>
              <a:pathLst>
                <a:path w="3360" h="3102" extrusionOk="0">
                  <a:moveTo>
                    <a:pt x="2843" y="2042"/>
                  </a:moveTo>
                  <a:lnTo>
                    <a:pt x="2455" y="2584"/>
                  </a:lnTo>
                  <a:lnTo>
                    <a:pt x="2067" y="2042"/>
                  </a:lnTo>
                  <a:close/>
                  <a:moveTo>
                    <a:pt x="233" y="0"/>
                  </a:moveTo>
                  <a:lnTo>
                    <a:pt x="129" y="26"/>
                  </a:lnTo>
                  <a:lnTo>
                    <a:pt x="78" y="78"/>
                  </a:lnTo>
                  <a:lnTo>
                    <a:pt x="26" y="130"/>
                  </a:lnTo>
                  <a:lnTo>
                    <a:pt x="0" y="233"/>
                  </a:lnTo>
                  <a:lnTo>
                    <a:pt x="26" y="310"/>
                  </a:lnTo>
                  <a:lnTo>
                    <a:pt x="78" y="388"/>
                  </a:lnTo>
                  <a:lnTo>
                    <a:pt x="129" y="440"/>
                  </a:lnTo>
                  <a:lnTo>
                    <a:pt x="233" y="466"/>
                  </a:lnTo>
                  <a:lnTo>
                    <a:pt x="1680" y="466"/>
                  </a:lnTo>
                  <a:lnTo>
                    <a:pt x="1809" y="517"/>
                  </a:lnTo>
                  <a:lnTo>
                    <a:pt x="1912" y="569"/>
                  </a:lnTo>
                  <a:lnTo>
                    <a:pt x="2016" y="646"/>
                  </a:lnTo>
                  <a:lnTo>
                    <a:pt x="2093" y="750"/>
                  </a:lnTo>
                  <a:lnTo>
                    <a:pt x="2171" y="879"/>
                  </a:lnTo>
                  <a:lnTo>
                    <a:pt x="2197" y="1008"/>
                  </a:lnTo>
                  <a:lnTo>
                    <a:pt x="2222" y="1137"/>
                  </a:lnTo>
                  <a:lnTo>
                    <a:pt x="2222" y="1577"/>
                  </a:lnTo>
                  <a:lnTo>
                    <a:pt x="1912" y="1577"/>
                  </a:lnTo>
                  <a:lnTo>
                    <a:pt x="1809" y="1602"/>
                  </a:lnTo>
                  <a:lnTo>
                    <a:pt x="1706" y="1628"/>
                  </a:lnTo>
                  <a:lnTo>
                    <a:pt x="1628" y="1706"/>
                  </a:lnTo>
                  <a:lnTo>
                    <a:pt x="1576" y="1783"/>
                  </a:lnTo>
                  <a:lnTo>
                    <a:pt x="1551" y="1887"/>
                  </a:lnTo>
                  <a:lnTo>
                    <a:pt x="1525" y="1990"/>
                  </a:lnTo>
                  <a:lnTo>
                    <a:pt x="1551" y="2093"/>
                  </a:lnTo>
                  <a:lnTo>
                    <a:pt x="1602" y="2171"/>
                  </a:lnTo>
                  <a:lnTo>
                    <a:pt x="2145" y="2946"/>
                  </a:lnTo>
                  <a:lnTo>
                    <a:pt x="2197" y="3024"/>
                  </a:lnTo>
                  <a:lnTo>
                    <a:pt x="2274" y="3075"/>
                  </a:lnTo>
                  <a:lnTo>
                    <a:pt x="2352" y="3101"/>
                  </a:lnTo>
                  <a:lnTo>
                    <a:pt x="2532" y="3101"/>
                  </a:lnTo>
                  <a:lnTo>
                    <a:pt x="2610" y="3075"/>
                  </a:lnTo>
                  <a:lnTo>
                    <a:pt x="2688" y="3024"/>
                  </a:lnTo>
                  <a:lnTo>
                    <a:pt x="2739" y="2946"/>
                  </a:lnTo>
                  <a:lnTo>
                    <a:pt x="2765" y="2946"/>
                  </a:lnTo>
                  <a:lnTo>
                    <a:pt x="3282" y="2171"/>
                  </a:lnTo>
                  <a:lnTo>
                    <a:pt x="3333" y="2093"/>
                  </a:lnTo>
                  <a:lnTo>
                    <a:pt x="3359" y="1990"/>
                  </a:lnTo>
                  <a:lnTo>
                    <a:pt x="3359" y="1887"/>
                  </a:lnTo>
                  <a:lnTo>
                    <a:pt x="3308" y="1783"/>
                  </a:lnTo>
                  <a:lnTo>
                    <a:pt x="3256" y="1706"/>
                  </a:lnTo>
                  <a:lnTo>
                    <a:pt x="3178" y="1628"/>
                  </a:lnTo>
                  <a:lnTo>
                    <a:pt x="3075" y="1602"/>
                  </a:lnTo>
                  <a:lnTo>
                    <a:pt x="2972" y="1577"/>
                  </a:lnTo>
                  <a:lnTo>
                    <a:pt x="2688" y="1577"/>
                  </a:lnTo>
                  <a:lnTo>
                    <a:pt x="2688" y="1137"/>
                  </a:lnTo>
                  <a:lnTo>
                    <a:pt x="2662" y="905"/>
                  </a:lnTo>
                  <a:lnTo>
                    <a:pt x="2584" y="698"/>
                  </a:lnTo>
                  <a:lnTo>
                    <a:pt x="2481" y="517"/>
                  </a:lnTo>
                  <a:lnTo>
                    <a:pt x="2352" y="336"/>
                  </a:lnTo>
                  <a:lnTo>
                    <a:pt x="2171" y="207"/>
                  </a:lnTo>
                  <a:lnTo>
                    <a:pt x="1990" y="104"/>
                  </a:lnTo>
                  <a:lnTo>
                    <a:pt x="1757" y="26"/>
                  </a:lnTo>
                  <a:lnTo>
                    <a:pt x="1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5708800" y="3521200"/>
              <a:ext cx="84000" cy="78200"/>
            </a:xfrm>
            <a:custGeom>
              <a:avLst/>
              <a:gdLst/>
              <a:ahLst/>
              <a:cxnLst/>
              <a:rect l="l" t="t" r="r" b="b"/>
              <a:pathLst>
                <a:path w="3360" h="3128" extrusionOk="0">
                  <a:moveTo>
                    <a:pt x="905" y="517"/>
                  </a:moveTo>
                  <a:lnTo>
                    <a:pt x="1293" y="1086"/>
                  </a:lnTo>
                  <a:lnTo>
                    <a:pt x="518" y="1086"/>
                  </a:lnTo>
                  <a:lnTo>
                    <a:pt x="905" y="517"/>
                  </a:lnTo>
                  <a:close/>
                  <a:moveTo>
                    <a:pt x="905" y="1"/>
                  </a:moveTo>
                  <a:lnTo>
                    <a:pt x="828" y="27"/>
                  </a:lnTo>
                  <a:lnTo>
                    <a:pt x="724" y="52"/>
                  </a:lnTo>
                  <a:lnTo>
                    <a:pt x="673" y="104"/>
                  </a:lnTo>
                  <a:lnTo>
                    <a:pt x="595" y="156"/>
                  </a:lnTo>
                  <a:lnTo>
                    <a:pt x="595" y="182"/>
                  </a:lnTo>
                  <a:lnTo>
                    <a:pt x="52" y="931"/>
                  </a:lnTo>
                  <a:lnTo>
                    <a:pt x="27" y="1034"/>
                  </a:lnTo>
                  <a:lnTo>
                    <a:pt x="1" y="1138"/>
                  </a:lnTo>
                  <a:lnTo>
                    <a:pt x="1" y="1241"/>
                  </a:lnTo>
                  <a:lnTo>
                    <a:pt x="27" y="1318"/>
                  </a:lnTo>
                  <a:lnTo>
                    <a:pt x="78" y="1422"/>
                  </a:lnTo>
                  <a:lnTo>
                    <a:pt x="182" y="1473"/>
                  </a:lnTo>
                  <a:lnTo>
                    <a:pt x="259" y="1525"/>
                  </a:lnTo>
                  <a:lnTo>
                    <a:pt x="673" y="1525"/>
                  </a:lnTo>
                  <a:lnTo>
                    <a:pt x="673" y="1990"/>
                  </a:lnTo>
                  <a:lnTo>
                    <a:pt x="698" y="2197"/>
                  </a:lnTo>
                  <a:lnTo>
                    <a:pt x="776" y="2430"/>
                  </a:lnTo>
                  <a:lnTo>
                    <a:pt x="879" y="2610"/>
                  </a:lnTo>
                  <a:lnTo>
                    <a:pt x="1009" y="2791"/>
                  </a:lnTo>
                  <a:lnTo>
                    <a:pt x="1189" y="2920"/>
                  </a:lnTo>
                  <a:lnTo>
                    <a:pt x="1370" y="3024"/>
                  </a:lnTo>
                  <a:lnTo>
                    <a:pt x="1577" y="3101"/>
                  </a:lnTo>
                  <a:lnTo>
                    <a:pt x="1810" y="3127"/>
                  </a:lnTo>
                  <a:lnTo>
                    <a:pt x="3127" y="3127"/>
                  </a:lnTo>
                  <a:lnTo>
                    <a:pt x="3205" y="3101"/>
                  </a:lnTo>
                  <a:lnTo>
                    <a:pt x="3282" y="3050"/>
                  </a:lnTo>
                  <a:lnTo>
                    <a:pt x="3334" y="2972"/>
                  </a:lnTo>
                  <a:lnTo>
                    <a:pt x="3360" y="2895"/>
                  </a:lnTo>
                  <a:lnTo>
                    <a:pt x="3334" y="2791"/>
                  </a:lnTo>
                  <a:lnTo>
                    <a:pt x="3282" y="2740"/>
                  </a:lnTo>
                  <a:lnTo>
                    <a:pt x="3205" y="2688"/>
                  </a:lnTo>
                  <a:lnTo>
                    <a:pt x="3127" y="2662"/>
                  </a:lnTo>
                  <a:lnTo>
                    <a:pt x="1810" y="2662"/>
                  </a:lnTo>
                  <a:lnTo>
                    <a:pt x="1680" y="2636"/>
                  </a:lnTo>
                  <a:lnTo>
                    <a:pt x="1551" y="2610"/>
                  </a:lnTo>
                  <a:lnTo>
                    <a:pt x="1422" y="2533"/>
                  </a:lnTo>
                  <a:lnTo>
                    <a:pt x="1344" y="2455"/>
                  </a:lnTo>
                  <a:lnTo>
                    <a:pt x="1241" y="2352"/>
                  </a:lnTo>
                  <a:lnTo>
                    <a:pt x="1189" y="2249"/>
                  </a:lnTo>
                  <a:lnTo>
                    <a:pt x="1138" y="2119"/>
                  </a:lnTo>
                  <a:lnTo>
                    <a:pt x="1138" y="1990"/>
                  </a:lnTo>
                  <a:lnTo>
                    <a:pt x="1138" y="1525"/>
                  </a:lnTo>
                  <a:lnTo>
                    <a:pt x="1551" y="1525"/>
                  </a:lnTo>
                  <a:lnTo>
                    <a:pt x="1629" y="1473"/>
                  </a:lnTo>
                  <a:lnTo>
                    <a:pt x="1706" y="1422"/>
                  </a:lnTo>
                  <a:lnTo>
                    <a:pt x="1784" y="1318"/>
                  </a:lnTo>
                  <a:lnTo>
                    <a:pt x="1810" y="1241"/>
                  </a:lnTo>
                  <a:lnTo>
                    <a:pt x="1810" y="1138"/>
                  </a:lnTo>
                  <a:lnTo>
                    <a:pt x="1784" y="1034"/>
                  </a:lnTo>
                  <a:lnTo>
                    <a:pt x="1732" y="931"/>
                  </a:lnTo>
                  <a:lnTo>
                    <a:pt x="1215" y="182"/>
                  </a:lnTo>
                  <a:lnTo>
                    <a:pt x="1215" y="156"/>
                  </a:lnTo>
                  <a:lnTo>
                    <a:pt x="1138" y="104"/>
                  </a:lnTo>
                  <a:lnTo>
                    <a:pt x="1086" y="52"/>
                  </a:lnTo>
                  <a:lnTo>
                    <a:pt x="983" y="27"/>
                  </a:lnTo>
                  <a:lnTo>
                    <a:pt x="9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65"/>
          <p:cNvGrpSpPr/>
          <p:nvPr/>
        </p:nvGrpSpPr>
        <p:grpSpPr>
          <a:xfrm>
            <a:off x="7472700" y="1127375"/>
            <a:ext cx="370800" cy="388900"/>
            <a:chOff x="6254650" y="3381675"/>
            <a:chExt cx="370800" cy="388900"/>
          </a:xfrm>
        </p:grpSpPr>
        <p:sp>
          <p:nvSpPr>
            <p:cNvPr id="2969" name="Google Shape;2969;p65"/>
            <p:cNvSpPr/>
            <p:nvPr/>
          </p:nvSpPr>
          <p:spPr>
            <a:xfrm>
              <a:off x="6319900" y="3657500"/>
              <a:ext cx="34250" cy="56875"/>
            </a:xfrm>
            <a:custGeom>
              <a:avLst/>
              <a:gdLst/>
              <a:ahLst/>
              <a:cxnLst/>
              <a:rect l="l" t="t" r="r" b="b"/>
              <a:pathLst>
                <a:path w="1370" h="2275" extrusionOk="0">
                  <a:moveTo>
                    <a:pt x="905" y="466"/>
                  </a:moveTo>
                  <a:lnTo>
                    <a:pt x="905" y="1835"/>
                  </a:lnTo>
                  <a:lnTo>
                    <a:pt x="465" y="1835"/>
                  </a:lnTo>
                  <a:lnTo>
                    <a:pt x="465" y="466"/>
                  </a:lnTo>
                  <a:close/>
                  <a:moveTo>
                    <a:pt x="310" y="1"/>
                  </a:moveTo>
                  <a:lnTo>
                    <a:pt x="233" y="26"/>
                  </a:lnTo>
                  <a:lnTo>
                    <a:pt x="104" y="104"/>
                  </a:lnTo>
                  <a:lnTo>
                    <a:pt x="26" y="233"/>
                  </a:lnTo>
                  <a:lnTo>
                    <a:pt x="0" y="311"/>
                  </a:lnTo>
                  <a:lnTo>
                    <a:pt x="0" y="388"/>
                  </a:lnTo>
                  <a:lnTo>
                    <a:pt x="0" y="1913"/>
                  </a:lnTo>
                  <a:lnTo>
                    <a:pt x="0" y="1990"/>
                  </a:lnTo>
                  <a:lnTo>
                    <a:pt x="26" y="2042"/>
                  </a:lnTo>
                  <a:lnTo>
                    <a:pt x="104" y="2171"/>
                  </a:lnTo>
                  <a:lnTo>
                    <a:pt x="233" y="2249"/>
                  </a:lnTo>
                  <a:lnTo>
                    <a:pt x="310" y="2274"/>
                  </a:lnTo>
                  <a:lnTo>
                    <a:pt x="1060" y="2274"/>
                  </a:lnTo>
                  <a:lnTo>
                    <a:pt x="1137" y="2249"/>
                  </a:lnTo>
                  <a:lnTo>
                    <a:pt x="1266" y="2171"/>
                  </a:lnTo>
                  <a:lnTo>
                    <a:pt x="1344" y="2042"/>
                  </a:lnTo>
                  <a:lnTo>
                    <a:pt x="1370" y="1990"/>
                  </a:lnTo>
                  <a:lnTo>
                    <a:pt x="1370" y="1913"/>
                  </a:lnTo>
                  <a:lnTo>
                    <a:pt x="1370" y="388"/>
                  </a:lnTo>
                  <a:lnTo>
                    <a:pt x="1370" y="311"/>
                  </a:lnTo>
                  <a:lnTo>
                    <a:pt x="1344" y="233"/>
                  </a:lnTo>
                  <a:lnTo>
                    <a:pt x="1266" y="104"/>
                  </a:lnTo>
                  <a:lnTo>
                    <a:pt x="1137" y="26"/>
                  </a:lnTo>
                  <a:lnTo>
                    <a:pt x="10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6365750" y="3612275"/>
              <a:ext cx="33625" cy="102100"/>
            </a:xfrm>
            <a:custGeom>
              <a:avLst/>
              <a:gdLst/>
              <a:ahLst/>
              <a:cxnLst/>
              <a:rect l="l" t="t" r="r" b="b"/>
              <a:pathLst>
                <a:path w="1345" h="4084" extrusionOk="0">
                  <a:moveTo>
                    <a:pt x="905" y="440"/>
                  </a:moveTo>
                  <a:lnTo>
                    <a:pt x="905" y="3644"/>
                  </a:lnTo>
                  <a:lnTo>
                    <a:pt x="440" y="3644"/>
                  </a:lnTo>
                  <a:lnTo>
                    <a:pt x="440" y="440"/>
                  </a:lnTo>
                  <a:close/>
                  <a:moveTo>
                    <a:pt x="285" y="1"/>
                  </a:moveTo>
                  <a:lnTo>
                    <a:pt x="233" y="27"/>
                  </a:lnTo>
                  <a:lnTo>
                    <a:pt x="104" y="104"/>
                  </a:lnTo>
                  <a:lnTo>
                    <a:pt x="27" y="233"/>
                  </a:lnTo>
                  <a:lnTo>
                    <a:pt x="1" y="285"/>
                  </a:lnTo>
                  <a:lnTo>
                    <a:pt x="1" y="363"/>
                  </a:lnTo>
                  <a:lnTo>
                    <a:pt x="1" y="3722"/>
                  </a:lnTo>
                  <a:lnTo>
                    <a:pt x="1" y="3799"/>
                  </a:lnTo>
                  <a:lnTo>
                    <a:pt x="27" y="3851"/>
                  </a:lnTo>
                  <a:lnTo>
                    <a:pt x="104" y="3980"/>
                  </a:lnTo>
                  <a:lnTo>
                    <a:pt x="233" y="4058"/>
                  </a:lnTo>
                  <a:lnTo>
                    <a:pt x="285" y="4083"/>
                  </a:lnTo>
                  <a:lnTo>
                    <a:pt x="1060" y="4083"/>
                  </a:lnTo>
                  <a:lnTo>
                    <a:pt x="1112" y="4058"/>
                  </a:lnTo>
                  <a:lnTo>
                    <a:pt x="1241" y="3980"/>
                  </a:lnTo>
                  <a:lnTo>
                    <a:pt x="1319" y="3851"/>
                  </a:lnTo>
                  <a:lnTo>
                    <a:pt x="1344" y="3799"/>
                  </a:lnTo>
                  <a:lnTo>
                    <a:pt x="1344" y="3722"/>
                  </a:lnTo>
                  <a:lnTo>
                    <a:pt x="1344" y="363"/>
                  </a:lnTo>
                  <a:lnTo>
                    <a:pt x="1344" y="285"/>
                  </a:lnTo>
                  <a:lnTo>
                    <a:pt x="1319" y="233"/>
                  </a:lnTo>
                  <a:lnTo>
                    <a:pt x="1241" y="104"/>
                  </a:lnTo>
                  <a:lnTo>
                    <a:pt x="1112" y="27"/>
                  </a:lnTo>
                  <a:lnTo>
                    <a:pt x="10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6410975" y="3566425"/>
              <a:ext cx="34250" cy="147950"/>
            </a:xfrm>
            <a:custGeom>
              <a:avLst/>
              <a:gdLst/>
              <a:ahLst/>
              <a:cxnLst/>
              <a:rect l="l" t="t" r="r" b="b"/>
              <a:pathLst>
                <a:path w="1370" h="5918" extrusionOk="0">
                  <a:moveTo>
                    <a:pt x="905" y="465"/>
                  </a:moveTo>
                  <a:lnTo>
                    <a:pt x="905" y="5478"/>
                  </a:lnTo>
                  <a:lnTo>
                    <a:pt x="466" y="5478"/>
                  </a:lnTo>
                  <a:lnTo>
                    <a:pt x="466" y="465"/>
                  </a:lnTo>
                  <a:close/>
                  <a:moveTo>
                    <a:pt x="311" y="0"/>
                  </a:moveTo>
                  <a:lnTo>
                    <a:pt x="233" y="26"/>
                  </a:lnTo>
                  <a:lnTo>
                    <a:pt x="104" y="104"/>
                  </a:lnTo>
                  <a:lnTo>
                    <a:pt x="26" y="233"/>
                  </a:lnTo>
                  <a:lnTo>
                    <a:pt x="0" y="310"/>
                  </a:lnTo>
                  <a:lnTo>
                    <a:pt x="0" y="388"/>
                  </a:lnTo>
                  <a:lnTo>
                    <a:pt x="0" y="5556"/>
                  </a:lnTo>
                  <a:lnTo>
                    <a:pt x="0" y="5633"/>
                  </a:lnTo>
                  <a:lnTo>
                    <a:pt x="26" y="5685"/>
                  </a:lnTo>
                  <a:lnTo>
                    <a:pt x="104" y="5814"/>
                  </a:lnTo>
                  <a:lnTo>
                    <a:pt x="233" y="5892"/>
                  </a:lnTo>
                  <a:lnTo>
                    <a:pt x="311" y="5917"/>
                  </a:lnTo>
                  <a:lnTo>
                    <a:pt x="1060" y="5917"/>
                  </a:lnTo>
                  <a:lnTo>
                    <a:pt x="1137" y="5892"/>
                  </a:lnTo>
                  <a:lnTo>
                    <a:pt x="1267" y="5814"/>
                  </a:lnTo>
                  <a:lnTo>
                    <a:pt x="1344" y="5685"/>
                  </a:lnTo>
                  <a:lnTo>
                    <a:pt x="1370" y="5633"/>
                  </a:lnTo>
                  <a:lnTo>
                    <a:pt x="1370" y="5556"/>
                  </a:lnTo>
                  <a:lnTo>
                    <a:pt x="1370" y="388"/>
                  </a:lnTo>
                  <a:lnTo>
                    <a:pt x="1370" y="310"/>
                  </a:lnTo>
                  <a:lnTo>
                    <a:pt x="1344" y="233"/>
                  </a:lnTo>
                  <a:lnTo>
                    <a:pt x="1267" y="104"/>
                  </a:lnTo>
                  <a:lnTo>
                    <a:pt x="1137" y="26"/>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6285000" y="3680100"/>
              <a:ext cx="18775" cy="11675"/>
            </a:xfrm>
            <a:custGeom>
              <a:avLst/>
              <a:gdLst/>
              <a:ahLst/>
              <a:cxnLst/>
              <a:rect l="l" t="t" r="r" b="b"/>
              <a:pathLst>
                <a:path w="751" h="467" extrusionOk="0">
                  <a:moveTo>
                    <a:pt x="233" y="1"/>
                  </a:moveTo>
                  <a:lnTo>
                    <a:pt x="130" y="27"/>
                  </a:lnTo>
                  <a:lnTo>
                    <a:pt x="78" y="79"/>
                  </a:lnTo>
                  <a:lnTo>
                    <a:pt x="27" y="156"/>
                  </a:lnTo>
                  <a:lnTo>
                    <a:pt x="1" y="234"/>
                  </a:lnTo>
                  <a:lnTo>
                    <a:pt x="27" y="337"/>
                  </a:lnTo>
                  <a:lnTo>
                    <a:pt x="78" y="389"/>
                  </a:lnTo>
                  <a:lnTo>
                    <a:pt x="130" y="440"/>
                  </a:lnTo>
                  <a:lnTo>
                    <a:pt x="233" y="466"/>
                  </a:lnTo>
                  <a:lnTo>
                    <a:pt x="544" y="466"/>
                  </a:lnTo>
                  <a:lnTo>
                    <a:pt x="621" y="440"/>
                  </a:lnTo>
                  <a:lnTo>
                    <a:pt x="699" y="389"/>
                  </a:lnTo>
                  <a:lnTo>
                    <a:pt x="750" y="337"/>
                  </a:lnTo>
                  <a:lnTo>
                    <a:pt x="750" y="234"/>
                  </a:lnTo>
                  <a:lnTo>
                    <a:pt x="750" y="156"/>
                  </a:lnTo>
                  <a:lnTo>
                    <a:pt x="699" y="79"/>
                  </a:lnTo>
                  <a:lnTo>
                    <a:pt x="621" y="27"/>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6285000" y="3657500"/>
              <a:ext cx="18775" cy="11650"/>
            </a:xfrm>
            <a:custGeom>
              <a:avLst/>
              <a:gdLst/>
              <a:ahLst/>
              <a:cxnLst/>
              <a:rect l="l" t="t" r="r" b="b"/>
              <a:pathLst>
                <a:path w="751" h="466" extrusionOk="0">
                  <a:moveTo>
                    <a:pt x="233" y="1"/>
                  </a:moveTo>
                  <a:lnTo>
                    <a:pt x="130" y="26"/>
                  </a:lnTo>
                  <a:lnTo>
                    <a:pt x="78" y="78"/>
                  </a:lnTo>
                  <a:lnTo>
                    <a:pt x="27" y="156"/>
                  </a:lnTo>
                  <a:lnTo>
                    <a:pt x="1" y="233"/>
                  </a:lnTo>
                  <a:lnTo>
                    <a:pt x="27" y="311"/>
                  </a:lnTo>
                  <a:lnTo>
                    <a:pt x="78" y="388"/>
                  </a:lnTo>
                  <a:lnTo>
                    <a:pt x="130" y="440"/>
                  </a:lnTo>
                  <a:lnTo>
                    <a:pt x="233" y="466"/>
                  </a:lnTo>
                  <a:lnTo>
                    <a:pt x="544" y="466"/>
                  </a:lnTo>
                  <a:lnTo>
                    <a:pt x="621" y="440"/>
                  </a:lnTo>
                  <a:lnTo>
                    <a:pt x="699" y="388"/>
                  </a:lnTo>
                  <a:lnTo>
                    <a:pt x="750" y="311"/>
                  </a:lnTo>
                  <a:lnTo>
                    <a:pt x="750" y="233"/>
                  </a:lnTo>
                  <a:lnTo>
                    <a:pt x="750" y="156"/>
                  </a:lnTo>
                  <a:lnTo>
                    <a:pt x="699" y="78"/>
                  </a:lnTo>
                  <a:lnTo>
                    <a:pt x="621" y="26"/>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285000" y="3634900"/>
              <a:ext cx="18775" cy="11650"/>
            </a:xfrm>
            <a:custGeom>
              <a:avLst/>
              <a:gdLst/>
              <a:ahLst/>
              <a:cxnLst/>
              <a:rect l="l" t="t" r="r" b="b"/>
              <a:pathLst>
                <a:path w="751" h="466" extrusionOk="0">
                  <a:moveTo>
                    <a:pt x="233" y="0"/>
                  </a:moveTo>
                  <a:lnTo>
                    <a:pt x="130" y="26"/>
                  </a:lnTo>
                  <a:lnTo>
                    <a:pt x="78" y="52"/>
                  </a:lnTo>
                  <a:lnTo>
                    <a:pt x="27" y="129"/>
                  </a:lnTo>
                  <a:lnTo>
                    <a:pt x="1" y="233"/>
                  </a:lnTo>
                  <a:lnTo>
                    <a:pt x="27" y="310"/>
                  </a:lnTo>
                  <a:lnTo>
                    <a:pt x="78" y="388"/>
                  </a:lnTo>
                  <a:lnTo>
                    <a:pt x="130" y="440"/>
                  </a:lnTo>
                  <a:lnTo>
                    <a:pt x="233" y="465"/>
                  </a:lnTo>
                  <a:lnTo>
                    <a:pt x="544" y="465"/>
                  </a:lnTo>
                  <a:lnTo>
                    <a:pt x="621" y="440"/>
                  </a:lnTo>
                  <a:lnTo>
                    <a:pt x="699" y="388"/>
                  </a:lnTo>
                  <a:lnTo>
                    <a:pt x="750" y="310"/>
                  </a:lnTo>
                  <a:lnTo>
                    <a:pt x="750" y="233"/>
                  </a:lnTo>
                  <a:lnTo>
                    <a:pt x="750" y="129"/>
                  </a:lnTo>
                  <a:lnTo>
                    <a:pt x="699" y="52"/>
                  </a:lnTo>
                  <a:lnTo>
                    <a:pt x="621" y="26"/>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6285000" y="3612275"/>
              <a:ext cx="18775" cy="11025"/>
            </a:xfrm>
            <a:custGeom>
              <a:avLst/>
              <a:gdLst/>
              <a:ahLst/>
              <a:cxnLst/>
              <a:rect l="l" t="t" r="r" b="b"/>
              <a:pathLst>
                <a:path w="751" h="441" extrusionOk="0">
                  <a:moveTo>
                    <a:pt x="130" y="1"/>
                  </a:moveTo>
                  <a:lnTo>
                    <a:pt x="78" y="53"/>
                  </a:lnTo>
                  <a:lnTo>
                    <a:pt x="27" y="130"/>
                  </a:lnTo>
                  <a:lnTo>
                    <a:pt x="1" y="208"/>
                  </a:lnTo>
                  <a:lnTo>
                    <a:pt x="27" y="311"/>
                  </a:lnTo>
                  <a:lnTo>
                    <a:pt x="78" y="389"/>
                  </a:lnTo>
                  <a:lnTo>
                    <a:pt x="130" y="440"/>
                  </a:lnTo>
                  <a:lnTo>
                    <a:pt x="621" y="440"/>
                  </a:lnTo>
                  <a:lnTo>
                    <a:pt x="699" y="389"/>
                  </a:lnTo>
                  <a:lnTo>
                    <a:pt x="750" y="311"/>
                  </a:lnTo>
                  <a:lnTo>
                    <a:pt x="750" y="208"/>
                  </a:lnTo>
                  <a:lnTo>
                    <a:pt x="750" y="130"/>
                  </a:lnTo>
                  <a:lnTo>
                    <a:pt x="699" y="53"/>
                  </a:lnTo>
                  <a:lnTo>
                    <a:pt x="6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6285000" y="3589025"/>
              <a:ext cx="18775" cy="11650"/>
            </a:xfrm>
            <a:custGeom>
              <a:avLst/>
              <a:gdLst/>
              <a:ahLst/>
              <a:cxnLst/>
              <a:rect l="l" t="t" r="r" b="b"/>
              <a:pathLst>
                <a:path w="751" h="466" extrusionOk="0">
                  <a:moveTo>
                    <a:pt x="233" y="1"/>
                  </a:moveTo>
                  <a:lnTo>
                    <a:pt x="130" y="27"/>
                  </a:lnTo>
                  <a:lnTo>
                    <a:pt x="78" y="78"/>
                  </a:lnTo>
                  <a:lnTo>
                    <a:pt x="27" y="156"/>
                  </a:lnTo>
                  <a:lnTo>
                    <a:pt x="1" y="233"/>
                  </a:lnTo>
                  <a:lnTo>
                    <a:pt x="27" y="337"/>
                  </a:lnTo>
                  <a:lnTo>
                    <a:pt x="78" y="388"/>
                  </a:lnTo>
                  <a:lnTo>
                    <a:pt x="130" y="440"/>
                  </a:lnTo>
                  <a:lnTo>
                    <a:pt x="233" y="466"/>
                  </a:lnTo>
                  <a:lnTo>
                    <a:pt x="544" y="466"/>
                  </a:lnTo>
                  <a:lnTo>
                    <a:pt x="621" y="440"/>
                  </a:lnTo>
                  <a:lnTo>
                    <a:pt x="699" y="388"/>
                  </a:lnTo>
                  <a:lnTo>
                    <a:pt x="750" y="337"/>
                  </a:lnTo>
                  <a:lnTo>
                    <a:pt x="750" y="233"/>
                  </a:lnTo>
                  <a:lnTo>
                    <a:pt x="750" y="156"/>
                  </a:lnTo>
                  <a:lnTo>
                    <a:pt x="699" y="78"/>
                  </a:lnTo>
                  <a:lnTo>
                    <a:pt x="621" y="27"/>
                  </a:lnTo>
                  <a:lnTo>
                    <a:pt x="5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6285000" y="3566425"/>
              <a:ext cx="18775" cy="11650"/>
            </a:xfrm>
            <a:custGeom>
              <a:avLst/>
              <a:gdLst/>
              <a:ahLst/>
              <a:cxnLst/>
              <a:rect l="l" t="t" r="r" b="b"/>
              <a:pathLst>
                <a:path w="751" h="466" extrusionOk="0">
                  <a:moveTo>
                    <a:pt x="233" y="0"/>
                  </a:moveTo>
                  <a:lnTo>
                    <a:pt x="130" y="26"/>
                  </a:lnTo>
                  <a:lnTo>
                    <a:pt x="78" y="78"/>
                  </a:lnTo>
                  <a:lnTo>
                    <a:pt x="27" y="130"/>
                  </a:lnTo>
                  <a:lnTo>
                    <a:pt x="1" y="233"/>
                  </a:lnTo>
                  <a:lnTo>
                    <a:pt x="27" y="310"/>
                  </a:lnTo>
                  <a:lnTo>
                    <a:pt x="78" y="388"/>
                  </a:lnTo>
                  <a:lnTo>
                    <a:pt x="130" y="440"/>
                  </a:lnTo>
                  <a:lnTo>
                    <a:pt x="233" y="465"/>
                  </a:lnTo>
                  <a:lnTo>
                    <a:pt x="544" y="465"/>
                  </a:lnTo>
                  <a:lnTo>
                    <a:pt x="621" y="440"/>
                  </a:lnTo>
                  <a:lnTo>
                    <a:pt x="699" y="388"/>
                  </a:lnTo>
                  <a:lnTo>
                    <a:pt x="750" y="310"/>
                  </a:lnTo>
                  <a:lnTo>
                    <a:pt x="750" y="233"/>
                  </a:lnTo>
                  <a:lnTo>
                    <a:pt x="750" y="130"/>
                  </a:lnTo>
                  <a:lnTo>
                    <a:pt x="699" y="78"/>
                  </a:lnTo>
                  <a:lnTo>
                    <a:pt x="621" y="26"/>
                  </a:lnTo>
                  <a:lnTo>
                    <a:pt x="5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6285000" y="3703375"/>
              <a:ext cx="18775" cy="11000"/>
            </a:xfrm>
            <a:custGeom>
              <a:avLst/>
              <a:gdLst/>
              <a:ahLst/>
              <a:cxnLst/>
              <a:rect l="l" t="t" r="r" b="b"/>
              <a:pathLst>
                <a:path w="751" h="440" extrusionOk="0">
                  <a:moveTo>
                    <a:pt x="130" y="0"/>
                  </a:moveTo>
                  <a:lnTo>
                    <a:pt x="78" y="52"/>
                  </a:lnTo>
                  <a:lnTo>
                    <a:pt x="27" y="129"/>
                  </a:lnTo>
                  <a:lnTo>
                    <a:pt x="1" y="207"/>
                  </a:lnTo>
                  <a:lnTo>
                    <a:pt x="27" y="310"/>
                  </a:lnTo>
                  <a:lnTo>
                    <a:pt x="78" y="388"/>
                  </a:lnTo>
                  <a:lnTo>
                    <a:pt x="130" y="439"/>
                  </a:lnTo>
                  <a:lnTo>
                    <a:pt x="621" y="439"/>
                  </a:lnTo>
                  <a:lnTo>
                    <a:pt x="699" y="388"/>
                  </a:lnTo>
                  <a:lnTo>
                    <a:pt x="750" y="310"/>
                  </a:lnTo>
                  <a:lnTo>
                    <a:pt x="750" y="207"/>
                  </a:lnTo>
                  <a:lnTo>
                    <a:pt x="750" y="129"/>
                  </a:lnTo>
                  <a:lnTo>
                    <a:pt x="699" y="52"/>
                  </a:lnTo>
                  <a:lnTo>
                    <a:pt x="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6285000" y="3497950"/>
              <a:ext cx="160225" cy="11650"/>
            </a:xfrm>
            <a:custGeom>
              <a:avLst/>
              <a:gdLst/>
              <a:ahLst/>
              <a:cxnLst/>
              <a:rect l="l" t="t" r="r" b="b"/>
              <a:pathLst>
                <a:path w="6409" h="466" extrusionOk="0">
                  <a:moveTo>
                    <a:pt x="233" y="0"/>
                  </a:moveTo>
                  <a:lnTo>
                    <a:pt x="130" y="26"/>
                  </a:lnTo>
                  <a:lnTo>
                    <a:pt x="78" y="78"/>
                  </a:lnTo>
                  <a:lnTo>
                    <a:pt x="27" y="156"/>
                  </a:lnTo>
                  <a:lnTo>
                    <a:pt x="1" y="233"/>
                  </a:lnTo>
                  <a:lnTo>
                    <a:pt x="27" y="311"/>
                  </a:lnTo>
                  <a:lnTo>
                    <a:pt x="78" y="388"/>
                  </a:lnTo>
                  <a:lnTo>
                    <a:pt x="130" y="440"/>
                  </a:lnTo>
                  <a:lnTo>
                    <a:pt x="233" y="466"/>
                  </a:lnTo>
                  <a:lnTo>
                    <a:pt x="6176" y="466"/>
                  </a:lnTo>
                  <a:lnTo>
                    <a:pt x="6280" y="440"/>
                  </a:lnTo>
                  <a:lnTo>
                    <a:pt x="6331" y="388"/>
                  </a:lnTo>
                  <a:lnTo>
                    <a:pt x="6383" y="311"/>
                  </a:lnTo>
                  <a:lnTo>
                    <a:pt x="6409" y="233"/>
                  </a:lnTo>
                  <a:lnTo>
                    <a:pt x="6383" y="156"/>
                  </a:lnTo>
                  <a:lnTo>
                    <a:pt x="6331" y="78"/>
                  </a:lnTo>
                  <a:lnTo>
                    <a:pt x="6280" y="26"/>
                  </a:lnTo>
                  <a:lnTo>
                    <a:pt x="61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6285000" y="3521200"/>
              <a:ext cx="126650" cy="11000"/>
            </a:xfrm>
            <a:custGeom>
              <a:avLst/>
              <a:gdLst/>
              <a:ahLst/>
              <a:cxnLst/>
              <a:rect l="l" t="t" r="r" b="b"/>
              <a:pathLst>
                <a:path w="5066" h="440" extrusionOk="0">
                  <a:moveTo>
                    <a:pt x="130" y="1"/>
                  </a:moveTo>
                  <a:lnTo>
                    <a:pt x="78" y="52"/>
                  </a:lnTo>
                  <a:lnTo>
                    <a:pt x="27" y="130"/>
                  </a:lnTo>
                  <a:lnTo>
                    <a:pt x="1" y="207"/>
                  </a:lnTo>
                  <a:lnTo>
                    <a:pt x="27" y="311"/>
                  </a:lnTo>
                  <a:lnTo>
                    <a:pt x="78" y="388"/>
                  </a:lnTo>
                  <a:lnTo>
                    <a:pt x="130" y="414"/>
                  </a:lnTo>
                  <a:lnTo>
                    <a:pt x="233" y="440"/>
                  </a:lnTo>
                  <a:lnTo>
                    <a:pt x="4833" y="440"/>
                  </a:lnTo>
                  <a:lnTo>
                    <a:pt x="4936" y="414"/>
                  </a:lnTo>
                  <a:lnTo>
                    <a:pt x="5014" y="388"/>
                  </a:lnTo>
                  <a:lnTo>
                    <a:pt x="5065" y="311"/>
                  </a:lnTo>
                  <a:lnTo>
                    <a:pt x="5065" y="207"/>
                  </a:lnTo>
                  <a:lnTo>
                    <a:pt x="5065" y="130"/>
                  </a:lnTo>
                  <a:lnTo>
                    <a:pt x="5014" y="52"/>
                  </a:lnTo>
                  <a:lnTo>
                    <a:pt x="49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6285000" y="3543825"/>
              <a:ext cx="91775" cy="11000"/>
            </a:xfrm>
            <a:custGeom>
              <a:avLst/>
              <a:gdLst/>
              <a:ahLst/>
              <a:cxnLst/>
              <a:rect l="l" t="t" r="r" b="b"/>
              <a:pathLst>
                <a:path w="3671" h="440" extrusionOk="0">
                  <a:moveTo>
                    <a:pt x="130" y="0"/>
                  </a:moveTo>
                  <a:lnTo>
                    <a:pt x="78" y="52"/>
                  </a:lnTo>
                  <a:lnTo>
                    <a:pt x="27" y="129"/>
                  </a:lnTo>
                  <a:lnTo>
                    <a:pt x="1" y="233"/>
                  </a:lnTo>
                  <a:lnTo>
                    <a:pt x="27" y="310"/>
                  </a:lnTo>
                  <a:lnTo>
                    <a:pt x="78" y="388"/>
                  </a:lnTo>
                  <a:lnTo>
                    <a:pt x="130" y="439"/>
                  </a:lnTo>
                  <a:lnTo>
                    <a:pt x="3541" y="439"/>
                  </a:lnTo>
                  <a:lnTo>
                    <a:pt x="3618" y="388"/>
                  </a:lnTo>
                  <a:lnTo>
                    <a:pt x="3644" y="310"/>
                  </a:lnTo>
                  <a:lnTo>
                    <a:pt x="3670" y="233"/>
                  </a:lnTo>
                  <a:lnTo>
                    <a:pt x="3644" y="129"/>
                  </a:lnTo>
                  <a:lnTo>
                    <a:pt x="3618" y="52"/>
                  </a:lnTo>
                  <a:lnTo>
                    <a:pt x="3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6254650" y="3381675"/>
              <a:ext cx="370800" cy="388900"/>
            </a:xfrm>
            <a:custGeom>
              <a:avLst/>
              <a:gdLst/>
              <a:ahLst/>
              <a:cxnLst/>
              <a:rect l="l" t="t" r="r" b="b"/>
              <a:pathLst>
                <a:path w="14832" h="15556" extrusionOk="0">
                  <a:moveTo>
                    <a:pt x="8708" y="776"/>
                  </a:moveTo>
                  <a:lnTo>
                    <a:pt x="10749" y="2843"/>
                  </a:lnTo>
                  <a:lnTo>
                    <a:pt x="9096" y="2843"/>
                  </a:lnTo>
                  <a:lnTo>
                    <a:pt x="9018" y="2817"/>
                  </a:lnTo>
                  <a:lnTo>
                    <a:pt x="8941" y="2817"/>
                  </a:lnTo>
                  <a:lnTo>
                    <a:pt x="8837" y="2714"/>
                  </a:lnTo>
                  <a:lnTo>
                    <a:pt x="8734" y="2610"/>
                  </a:lnTo>
                  <a:lnTo>
                    <a:pt x="8734" y="2533"/>
                  </a:lnTo>
                  <a:lnTo>
                    <a:pt x="8708" y="2455"/>
                  </a:lnTo>
                  <a:lnTo>
                    <a:pt x="8708" y="776"/>
                  </a:lnTo>
                  <a:close/>
                  <a:moveTo>
                    <a:pt x="8269" y="2533"/>
                  </a:moveTo>
                  <a:lnTo>
                    <a:pt x="8295" y="2688"/>
                  </a:lnTo>
                  <a:lnTo>
                    <a:pt x="8346" y="2817"/>
                  </a:lnTo>
                  <a:lnTo>
                    <a:pt x="8424" y="2946"/>
                  </a:lnTo>
                  <a:lnTo>
                    <a:pt x="8527" y="3075"/>
                  </a:lnTo>
                  <a:lnTo>
                    <a:pt x="8656" y="3153"/>
                  </a:lnTo>
                  <a:lnTo>
                    <a:pt x="8786" y="3230"/>
                  </a:lnTo>
                  <a:lnTo>
                    <a:pt x="8941" y="3282"/>
                  </a:lnTo>
                  <a:lnTo>
                    <a:pt x="9871" y="3282"/>
                  </a:lnTo>
                  <a:lnTo>
                    <a:pt x="9871" y="3670"/>
                  </a:lnTo>
                  <a:lnTo>
                    <a:pt x="9845" y="3721"/>
                  </a:lnTo>
                  <a:lnTo>
                    <a:pt x="9793" y="3747"/>
                  </a:lnTo>
                  <a:lnTo>
                    <a:pt x="1758" y="3747"/>
                  </a:lnTo>
                  <a:lnTo>
                    <a:pt x="1680" y="3721"/>
                  </a:lnTo>
                  <a:lnTo>
                    <a:pt x="1680" y="3670"/>
                  </a:lnTo>
                  <a:lnTo>
                    <a:pt x="1680" y="2610"/>
                  </a:lnTo>
                  <a:lnTo>
                    <a:pt x="1680" y="2559"/>
                  </a:lnTo>
                  <a:lnTo>
                    <a:pt x="1758" y="2533"/>
                  </a:lnTo>
                  <a:close/>
                  <a:moveTo>
                    <a:pt x="11447" y="6021"/>
                  </a:moveTo>
                  <a:lnTo>
                    <a:pt x="11731" y="6047"/>
                  </a:lnTo>
                  <a:lnTo>
                    <a:pt x="12016" y="6073"/>
                  </a:lnTo>
                  <a:lnTo>
                    <a:pt x="12274" y="6150"/>
                  </a:lnTo>
                  <a:lnTo>
                    <a:pt x="12532" y="6228"/>
                  </a:lnTo>
                  <a:lnTo>
                    <a:pt x="12791" y="6357"/>
                  </a:lnTo>
                  <a:lnTo>
                    <a:pt x="13023" y="6486"/>
                  </a:lnTo>
                  <a:lnTo>
                    <a:pt x="13230" y="6641"/>
                  </a:lnTo>
                  <a:lnTo>
                    <a:pt x="13437" y="6796"/>
                  </a:lnTo>
                  <a:lnTo>
                    <a:pt x="13617" y="7003"/>
                  </a:lnTo>
                  <a:lnTo>
                    <a:pt x="13798" y="7210"/>
                  </a:lnTo>
                  <a:lnTo>
                    <a:pt x="13928" y="7416"/>
                  </a:lnTo>
                  <a:lnTo>
                    <a:pt x="14083" y="7649"/>
                  </a:lnTo>
                  <a:lnTo>
                    <a:pt x="14186" y="7907"/>
                  </a:lnTo>
                  <a:lnTo>
                    <a:pt x="14263" y="8166"/>
                  </a:lnTo>
                  <a:lnTo>
                    <a:pt x="14315" y="8424"/>
                  </a:lnTo>
                  <a:lnTo>
                    <a:pt x="14367" y="8708"/>
                  </a:lnTo>
                  <a:lnTo>
                    <a:pt x="11576" y="8708"/>
                  </a:lnTo>
                  <a:lnTo>
                    <a:pt x="10129" y="6331"/>
                  </a:lnTo>
                  <a:lnTo>
                    <a:pt x="10439" y="6202"/>
                  </a:lnTo>
                  <a:lnTo>
                    <a:pt x="10775" y="6098"/>
                  </a:lnTo>
                  <a:lnTo>
                    <a:pt x="11111" y="6047"/>
                  </a:lnTo>
                  <a:lnTo>
                    <a:pt x="11447" y="6021"/>
                  </a:lnTo>
                  <a:close/>
                  <a:moveTo>
                    <a:pt x="9742" y="6564"/>
                  </a:moveTo>
                  <a:lnTo>
                    <a:pt x="11266" y="9070"/>
                  </a:lnTo>
                  <a:lnTo>
                    <a:pt x="11344" y="9147"/>
                  </a:lnTo>
                  <a:lnTo>
                    <a:pt x="11447" y="9173"/>
                  </a:lnTo>
                  <a:lnTo>
                    <a:pt x="14367" y="9173"/>
                  </a:lnTo>
                  <a:lnTo>
                    <a:pt x="14315" y="9457"/>
                  </a:lnTo>
                  <a:lnTo>
                    <a:pt x="14263" y="9716"/>
                  </a:lnTo>
                  <a:lnTo>
                    <a:pt x="14186" y="9974"/>
                  </a:lnTo>
                  <a:lnTo>
                    <a:pt x="14083" y="10233"/>
                  </a:lnTo>
                  <a:lnTo>
                    <a:pt x="13928" y="10465"/>
                  </a:lnTo>
                  <a:lnTo>
                    <a:pt x="13798" y="10672"/>
                  </a:lnTo>
                  <a:lnTo>
                    <a:pt x="13617" y="10879"/>
                  </a:lnTo>
                  <a:lnTo>
                    <a:pt x="13437" y="11085"/>
                  </a:lnTo>
                  <a:lnTo>
                    <a:pt x="13230" y="11240"/>
                  </a:lnTo>
                  <a:lnTo>
                    <a:pt x="13023" y="11395"/>
                  </a:lnTo>
                  <a:lnTo>
                    <a:pt x="12791" y="11525"/>
                  </a:lnTo>
                  <a:lnTo>
                    <a:pt x="12532" y="11654"/>
                  </a:lnTo>
                  <a:lnTo>
                    <a:pt x="12274" y="11731"/>
                  </a:lnTo>
                  <a:lnTo>
                    <a:pt x="12016" y="11809"/>
                  </a:lnTo>
                  <a:lnTo>
                    <a:pt x="11731" y="11835"/>
                  </a:lnTo>
                  <a:lnTo>
                    <a:pt x="11447" y="11860"/>
                  </a:lnTo>
                  <a:lnTo>
                    <a:pt x="11163" y="11835"/>
                  </a:lnTo>
                  <a:lnTo>
                    <a:pt x="10853" y="11809"/>
                  </a:lnTo>
                  <a:lnTo>
                    <a:pt x="10594" y="11731"/>
                  </a:lnTo>
                  <a:lnTo>
                    <a:pt x="10310" y="11628"/>
                  </a:lnTo>
                  <a:lnTo>
                    <a:pt x="10052" y="11499"/>
                  </a:lnTo>
                  <a:lnTo>
                    <a:pt x="9819" y="11370"/>
                  </a:lnTo>
                  <a:lnTo>
                    <a:pt x="9587" y="11189"/>
                  </a:lnTo>
                  <a:lnTo>
                    <a:pt x="9380" y="11008"/>
                  </a:lnTo>
                  <a:lnTo>
                    <a:pt x="9199" y="10801"/>
                  </a:lnTo>
                  <a:lnTo>
                    <a:pt x="9044" y="10569"/>
                  </a:lnTo>
                  <a:lnTo>
                    <a:pt x="8889" y="10336"/>
                  </a:lnTo>
                  <a:lnTo>
                    <a:pt x="8760" y="10078"/>
                  </a:lnTo>
                  <a:lnTo>
                    <a:pt x="8656" y="9819"/>
                  </a:lnTo>
                  <a:lnTo>
                    <a:pt x="8605" y="9535"/>
                  </a:lnTo>
                  <a:lnTo>
                    <a:pt x="8553" y="9251"/>
                  </a:lnTo>
                  <a:lnTo>
                    <a:pt x="8527" y="8941"/>
                  </a:lnTo>
                  <a:lnTo>
                    <a:pt x="8553" y="8579"/>
                  </a:lnTo>
                  <a:lnTo>
                    <a:pt x="8605" y="8243"/>
                  </a:lnTo>
                  <a:lnTo>
                    <a:pt x="8708" y="7907"/>
                  </a:lnTo>
                  <a:lnTo>
                    <a:pt x="8863" y="7597"/>
                  </a:lnTo>
                  <a:lnTo>
                    <a:pt x="9018" y="7313"/>
                  </a:lnTo>
                  <a:lnTo>
                    <a:pt x="9225" y="7029"/>
                  </a:lnTo>
                  <a:lnTo>
                    <a:pt x="9483" y="6796"/>
                  </a:lnTo>
                  <a:lnTo>
                    <a:pt x="9742" y="6564"/>
                  </a:lnTo>
                  <a:close/>
                  <a:moveTo>
                    <a:pt x="8527" y="10620"/>
                  </a:moveTo>
                  <a:lnTo>
                    <a:pt x="8760" y="10956"/>
                  </a:lnTo>
                  <a:lnTo>
                    <a:pt x="8992" y="11266"/>
                  </a:lnTo>
                  <a:lnTo>
                    <a:pt x="8992" y="12842"/>
                  </a:lnTo>
                  <a:lnTo>
                    <a:pt x="8527" y="12842"/>
                  </a:lnTo>
                  <a:lnTo>
                    <a:pt x="8527" y="10620"/>
                  </a:lnTo>
                  <a:close/>
                  <a:moveTo>
                    <a:pt x="827" y="1"/>
                  </a:moveTo>
                  <a:lnTo>
                    <a:pt x="672" y="26"/>
                  </a:lnTo>
                  <a:lnTo>
                    <a:pt x="517" y="78"/>
                  </a:lnTo>
                  <a:lnTo>
                    <a:pt x="362" y="156"/>
                  </a:lnTo>
                  <a:lnTo>
                    <a:pt x="233" y="259"/>
                  </a:lnTo>
                  <a:lnTo>
                    <a:pt x="130" y="388"/>
                  </a:lnTo>
                  <a:lnTo>
                    <a:pt x="52" y="517"/>
                  </a:lnTo>
                  <a:lnTo>
                    <a:pt x="26" y="672"/>
                  </a:lnTo>
                  <a:lnTo>
                    <a:pt x="1" y="853"/>
                  </a:lnTo>
                  <a:lnTo>
                    <a:pt x="1" y="14729"/>
                  </a:lnTo>
                  <a:lnTo>
                    <a:pt x="26" y="14884"/>
                  </a:lnTo>
                  <a:lnTo>
                    <a:pt x="52" y="15064"/>
                  </a:lnTo>
                  <a:lnTo>
                    <a:pt x="130" y="15194"/>
                  </a:lnTo>
                  <a:lnTo>
                    <a:pt x="233" y="15323"/>
                  </a:lnTo>
                  <a:lnTo>
                    <a:pt x="362" y="15426"/>
                  </a:lnTo>
                  <a:lnTo>
                    <a:pt x="517" y="15504"/>
                  </a:lnTo>
                  <a:lnTo>
                    <a:pt x="672" y="15555"/>
                  </a:lnTo>
                  <a:lnTo>
                    <a:pt x="2481" y="15555"/>
                  </a:lnTo>
                  <a:lnTo>
                    <a:pt x="2533" y="15504"/>
                  </a:lnTo>
                  <a:lnTo>
                    <a:pt x="2584" y="15426"/>
                  </a:lnTo>
                  <a:lnTo>
                    <a:pt x="2610" y="15323"/>
                  </a:lnTo>
                  <a:lnTo>
                    <a:pt x="2584" y="15245"/>
                  </a:lnTo>
                  <a:lnTo>
                    <a:pt x="2533" y="15168"/>
                  </a:lnTo>
                  <a:lnTo>
                    <a:pt x="2481" y="15116"/>
                  </a:lnTo>
                  <a:lnTo>
                    <a:pt x="827" y="15116"/>
                  </a:lnTo>
                  <a:lnTo>
                    <a:pt x="750" y="15090"/>
                  </a:lnTo>
                  <a:lnTo>
                    <a:pt x="698" y="15090"/>
                  </a:lnTo>
                  <a:lnTo>
                    <a:pt x="569" y="14987"/>
                  </a:lnTo>
                  <a:lnTo>
                    <a:pt x="491" y="14884"/>
                  </a:lnTo>
                  <a:lnTo>
                    <a:pt x="466" y="14806"/>
                  </a:lnTo>
                  <a:lnTo>
                    <a:pt x="466" y="14729"/>
                  </a:lnTo>
                  <a:lnTo>
                    <a:pt x="466" y="14548"/>
                  </a:lnTo>
                  <a:lnTo>
                    <a:pt x="646" y="14625"/>
                  </a:lnTo>
                  <a:lnTo>
                    <a:pt x="827" y="14651"/>
                  </a:lnTo>
                  <a:lnTo>
                    <a:pt x="10698" y="14651"/>
                  </a:lnTo>
                  <a:lnTo>
                    <a:pt x="10904" y="14625"/>
                  </a:lnTo>
                  <a:lnTo>
                    <a:pt x="11085" y="14548"/>
                  </a:lnTo>
                  <a:lnTo>
                    <a:pt x="11085" y="14729"/>
                  </a:lnTo>
                  <a:lnTo>
                    <a:pt x="11085" y="14806"/>
                  </a:lnTo>
                  <a:lnTo>
                    <a:pt x="11059" y="14884"/>
                  </a:lnTo>
                  <a:lnTo>
                    <a:pt x="10982" y="14987"/>
                  </a:lnTo>
                  <a:lnTo>
                    <a:pt x="10853" y="15090"/>
                  </a:lnTo>
                  <a:lnTo>
                    <a:pt x="10775" y="15090"/>
                  </a:lnTo>
                  <a:lnTo>
                    <a:pt x="10698" y="15116"/>
                  </a:lnTo>
                  <a:lnTo>
                    <a:pt x="3360" y="15116"/>
                  </a:lnTo>
                  <a:lnTo>
                    <a:pt x="3282" y="15168"/>
                  </a:lnTo>
                  <a:lnTo>
                    <a:pt x="3230" y="15245"/>
                  </a:lnTo>
                  <a:lnTo>
                    <a:pt x="3230" y="15323"/>
                  </a:lnTo>
                  <a:lnTo>
                    <a:pt x="3230" y="15426"/>
                  </a:lnTo>
                  <a:lnTo>
                    <a:pt x="3282" y="15504"/>
                  </a:lnTo>
                  <a:lnTo>
                    <a:pt x="3360" y="15555"/>
                  </a:lnTo>
                  <a:lnTo>
                    <a:pt x="10879" y="15555"/>
                  </a:lnTo>
                  <a:lnTo>
                    <a:pt x="11034" y="15504"/>
                  </a:lnTo>
                  <a:lnTo>
                    <a:pt x="11163" y="15426"/>
                  </a:lnTo>
                  <a:lnTo>
                    <a:pt x="11292" y="15323"/>
                  </a:lnTo>
                  <a:lnTo>
                    <a:pt x="11395" y="15194"/>
                  </a:lnTo>
                  <a:lnTo>
                    <a:pt x="11473" y="15064"/>
                  </a:lnTo>
                  <a:lnTo>
                    <a:pt x="11525" y="14884"/>
                  </a:lnTo>
                  <a:lnTo>
                    <a:pt x="11550" y="14729"/>
                  </a:lnTo>
                  <a:lnTo>
                    <a:pt x="11550" y="12300"/>
                  </a:lnTo>
                  <a:lnTo>
                    <a:pt x="11886" y="12274"/>
                  </a:lnTo>
                  <a:lnTo>
                    <a:pt x="12196" y="12222"/>
                  </a:lnTo>
                  <a:lnTo>
                    <a:pt x="12506" y="12145"/>
                  </a:lnTo>
                  <a:lnTo>
                    <a:pt x="12817" y="12016"/>
                  </a:lnTo>
                  <a:lnTo>
                    <a:pt x="13101" y="11886"/>
                  </a:lnTo>
                  <a:lnTo>
                    <a:pt x="13385" y="11705"/>
                  </a:lnTo>
                  <a:lnTo>
                    <a:pt x="13643" y="11499"/>
                  </a:lnTo>
                  <a:lnTo>
                    <a:pt x="13876" y="11292"/>
                  </a:lnTo>
                  <a:lnTo>
                    <a:pt x="14083" y="11059"/>
                  </a:lnTo>
                  <a:lnTo>
                    <a:pt x="14263" y="10801"/>
                  </a:lnTo>
                  <a:lnTo>
                    <a:pt x="14418" y="10517"/>
                  </a:lnTo>
                  <a:lnTo>
                    <a:pt x="14574" y="10233"/>
                  </a:lnTo>
                  <a:lnTo>
                    <a:pt x="14677" y="9923"/>
                  </a:lnTo>
                  <a:lnTo>
                    <a:pt x="14754" y="9613"/>
                  </a:lnTo>
                  <a:lnTo>
                    <a:pt x="14806" y="9277"/>
                  </a:lnTo>
                  <a:lnTo>
                    <a:pt x="14832" y="8941"/>
                  </a:lnTo>
                  <a:lnTo>
                    <a:pt x="14806" y="8605"/>
                  </a:lnTo>
                  <a:lnTo>
                    <a:pt x="14754" y="8269"/>
                  </a:lnTo>
                  <a:lnTo>
                    <a:pt x="14677" y="7933"/>
                  </a:lnTo>
                  <a:lnTo>
                    <a:pt x="14548" y="7623"/>
                  </a:lnTo>
                  <a:lnTo>
                    <a:pt x="14418" y="7339"/>
                  </a:lnTo>
                  <a:lnTo>
                    <a:pt x="14238" y="7054"/>
                  </a:lnTo>
                  <a:lnTo>
                    <a:pt x="14057" y="6796"/>
                  </a:lnTo>
                  <a:lnTo>
                    <a:pt x="13824" y="6564"/>
                  </a:lnTo>
                  <a:lnTo>
                    <a:pt x="13592" y="6331"/>
                  </a:lnTo>
                  <a:lnTo>
                    <a:pt x="13333" y="6150"/>
                  </a:lnTo>
                  <a:lnTo>
                    <a:pt x="13049" y="5969"/>
                  </a:lnTo>
                  <a:lnTo>
                    <a:pt x="12765" y="5840"/>
                  </a:lnTo>
                  <a:lnTo>
                    <a:pt x="12455" y="5711"/>
                  </a:lnTo>
                  <a:lnTo>
                    <a:pt x="12119" y="5633"/>
                  </a:lnTo>
                  <a:lnTo>
                    <a:pt x="11783" y="5582"/>
                  </a:lnTo>
                  <a:lnTo>
                    <a:pt x="11214" y="5582"/>
                  </a:lnTo>
                  <a:lnTo>
                    <a:pt x="10982" y="5608"/>
                  </a:lnTo>
                  <a:lnTo>
                    <a:pt x="10775" y="5633"/>
                  </a:lnTo>
                  <a:lnTo>
                    <a:pt x="10543" y="5685"/>
                  </a:lnTo>
                  <a:lnTo>
                    <a:pt x="10336" y="5763"/>
                  </a:lnTo>
                  <a:lnTo>
                    <a:pt x="10103" y="5840"/>
                  </a:lnTo>
                  <a:lnTo>
                    <a:pt x="9897" y="5943"/>
                  </a:lnTo>
                  <a:lnTo>
                    <a:pt x="9716" y="6047"/>
                  </a:lnTo>
                  <a:lnTo>
                    <a:pt x="9354" y="6305"/>
                  </a:lnTo>
                  <a:lnTo>
                    <a:pt x="9044" y="6564"/>
                  </a:lnTo>
                  <a:lnTo>
                    <a:pt x="8786" y="6874"/>
                  </a:lnTo>
                  <a:lnTo>
                    <a:pt x="8553" y="7210"/>
                  </a:lnTo>
                  <a:lnTo>
                    <a:pt x="8372" y="7571"/>
                  </a:lnTo>
                  <a:lnTo>
                    <a:pt x="8217" y="7959"/>
                  </a:lnTo>
                  <a:lnTo>
                    <a:pt x="8140" y="8346"/>
                  </a:lnTo>
                  <a:lnTo>
                    <a:pt x="8088" y="8760"/>
                  </a:lnTo>
                  <a:lnTo>
                    <a:pt x="8088" y="8812"/>
                  </a:lnTo>
                  <a:lnTo>
                    <a:pt x="8088" y="12894"/>
                  </a:lnTo>
                  <a:lnTo>
                    <a:pt x="8088" y="12972"/>
                  </a:lnTo>
                  <a:lnTo>
                    <a:pt x="8114" y="13049"/>
                  </a:lnTo>
                  <a:lnTo>
                    <a:pt x="8191" y="13178"/>
                  </a:lnTo>
                  <a:lnTo>
                    <a:pt x="8321" y="13256"/>
                  </a:lnTo>
                  <a:lnTo>
                    <a:pt x="8372" y="13282"/>
                  </a:lnTo>
                  <a:lnTo>
                    <a:pt x="9147" y="13282"/>
                  </a:lnTo>
                  <a:lnTo>
                    <a:pt x="9225" y="13256"/>
                  </a:lnTo>
                  <a:lnTo>
                    <a:pt x="9328" y="13178"/>
                  </a:lnTo>
                  <a:lnTo>
                    <a:pt x="9406" y="13049"/>
                  </a:lnTo>
                  <a:lnTo>
                    <a:pt x="9432" y="12972"/>
                  </a:lnTo>
                  <a:lnTo>
                    <a:pt x="9457" y="12894"/>
                  </a:lnTo>
                  <a:lnTo>
                    <a:pt x="9457" y="11654"/>
                  </a:lnTo>
                  <a:lnTo>
                    <a:pt x="9819" y="11886"/>
                  </a:lnTo>
                  <a:lnTo>
                    <a:pt x="10207" y="12067"/>
                  </a:lnTo>
                  <a:lnTo>
                    <a:pt x="10646" y="12222"/>
                  </a:lnTo>
                  <a:lnTo>
                    <a:pt x="11085" y="12300"/>
                  </a:lnTo>
                  <a:lnTo>
                    <a:pt x="11085" y="13824"/>
                  </a:lnTo>
                  <a:lnTo>
                    <a:pt x="11085" y="13902"/>
                  </a:lnTo>
                  <a:lnTo>
                    <a:pt x="11059" y="13953"/>
                  </a:lnTo>
                  <a:lnTo>
                    <a:pt x="10982" y="14083"/>
                  </a:lnTo>
                  <a:lnTo>
                    <a:pt x="10853" y="14160"/>
                  </a:lnTo>
                  <a:lnTo>
                    <a:pt x="10775" y="14186"/>
                  </a:lnTo>
                  <a:lnTo>
                    <a:pt x="750" y="14186"/>
                  </a:lnTo>
                  <a:lnTo>
                    <a:pt x="698" y="14160"/>
                  </a:lnTo>
                  <a:lnTo>
                    <a:pt x="569" y="14083"/>
                  </a:lnTo>
                  <a:lnTo>
                    <a:pt x="491" y="13953"/>
                  </a:lnTo>
                  <a:lnTo>
                    <a:pt x="466" y="13902"/>
                  </a:lnTo>
                  <a:lnTo>
                    <a:pt x="466" y="13824"/>
                  </a:lnTo>
                  <a:lnTo>
                    <a:pt x="466" y="853"/>
                  </a:lnTo>
                  <a:lnTo>
                    <a:pt x="466" y="776"/>
                  </a:lnTo>
                  <a:lnTo>
                    <a:pt x="491" y="698"/>
                  </a:lnTo>
                  <a:lnTo>
                    <a:pt x="569" y="569"/>
                  </a:lnTo>
                  <a:lnTo>
                    <a:pt x="698" y="491"/>
                  </a:lnTo>
                  <a:lnTo>
                    <a:pt x="750" y="466"/>
                  </a:lnTo>
                  <a:lnTo>
                    <a:pt x="8269" y="466"/>
                  </a:lnTo>
                  <a:lnTo>
                    <a:pt x="8269" y="2068"/>
                  </a:lnTo>
                  <a:lnTo>
                    <a:pt x="1758" y="2068"/>
                  </a:lnTo>
                  <a:lnTo>
                    <a:pt x="1628" y="2093"/>
                  </a:lnTo>
                  <a:lnTo>
                    <a:pt x="1551" y="2119"/>
                  </a:lnTo>
                  <a:lnTo>
                    <a:pt x="1447" y="2171"/>
                  </a:lnTo>
                  <a:lnTo>
                    <a:pt x="1370" y="2223"/>
                  </a:lnTo>
                  <a:lnTo>
                    <a:pt x="1292" y="2300"/>
                  </a:lnTo>
                  <a:lnTo>
                    <a:pt x="1267" y="2404"/>
                  </a:lnTo>
                  <a:lnTo>
                    <a:pt x="1215" y="2507"/>
                  </a:lnTo>
                  <a:lnTo>
                    <a:pt x="1215" y="2610"/>
                  </a:lnTo>
                  <a:lnTo>
                    <a:pt x="1215" y="3670"/>
                  </a:lnTo>
                  <a:lnTo>
                    <a:pt x="1215" y="3773"/>
                  </a:lnTo>
                  <a:lnTo>
                    <a:pt x="1267" y="3876"/>
                  </a:lnTo>
                  <a:lnTo>
                    <a:pt x="1292" y="3980"/>
                  </a:lnTo>
                  <a:lnTo>
                    <a:pt x="1370" y="4057"/>
                  </a:lnTo>
                  <a:lnTo>
                    <a:pt x="1447" y="4109"/>
                  </a:lnTo>
                  <a:lnTo>
                    <a:pt x="1551" y="4161"/>
                  </a:lnTo>
                  <a:lnTo>
                    <a:pt x="1628" y="4186"/>
                  </a:lnTo>
                  <a:lnTo>
                    <a:pt x="1758" y="4212"/>
                  </a:lnTo>
                  <a:lnTo>
                    <a:pt x="9793" y="4212"/>
                  </a:lnTo>
                  <a:lnTo>
                    <a:pt x="9897" y="4186"/>
                  </a:lnTo>
                  <a:lnTo>
                    <a:pt x="10000" y="4161"/>
                  </a:lnTo>
                  <a:lnTo>
                    <a:pt x="10103" y="4109"/>
                  </a:lnTo>
                  <a:lnTo>
                    <a:pt x="10181" y="4057"/>
                  </a:lnTo>
                  <a:lnTo>
                    <a:pt x="10233" y="3980"/>
                  </a:lnTo>
                  <a:lnTo>
                    <a:pt x="10284" y="3876"/>
                  </a:lnTo>
                  <a:lnTo>
                    <a:pt x="10310" y="3773"/>
                  </a:lnTo>
                  <a:lnTo>
                    <a:pt x="10336" y="3670"/>
                  </a:lnTo>
                  <a:lnTo>
                    <a:pt x="10336" y="3282"/>
                  </a:lnTo>
                  <a:lnTo>
                    <a:pt x="11085" y="3282"/>
                  </a:lnTo>
                  <a:lnTo>
                    <a:pt x="11085" y="3308"/>
                  </a:lnTo>
                  <a:lnTo>
                    <a:pt x="11085" y="4729"/>
                  </a:lnTo>
                  <a:lnTo>
                    <a:pt x="11111" y="4832"/>
                  </a:lnTo>
                  <a:lnTo>
                    <a:pt x="11163" y="4910"/>
                  </a:lnTo>
                  <a:lnTo>
                    <a:pt x="11214" y="4936"/>
                  </a:lnTo>
                  <a:lnTo>
                    <a:pt x="11318" y="4962"/>
                  </a:lnTo>
                  <a:lnTo>
                    <a:pt x="11395" y="4936"/>
                  </a:lnTo>
                  <a:lnTo>
                    <a:pt x="11473" y="4910"/>
                  </a:lnTo>
                  <a:lnTo>
                    <a:pt x="11525" y="4832"/>
                  </a:lnTo>
                  <a:lnTo>
                    <a:pt x="11550" y="4729"/>
                  </a:lnTo>
                  <a:lnTo>
                    <a:pt x="11550" y="3308"/>
                  </a:lnTo>
                  <a:lnTo>
                    <a:pt x="11525" y="3153"/>
                  </a:lnTo>
                  <a:lnTo>
                    <a:pt x="11473" y="2998"/>
                  </a:lnTo>
                  <a:lnTo>
                    <a:pt x="11395" y="2869"/>
                  </a:lnTo>
                  <a:lnTo>
                    <a:pt x="11292" y="2739"/>
                  </a:lnTo>
                  <a:lnTo>
                    <a:pt x="8837" y="259"/>
                  </a:lnTo>
                  <a:lnTo>
                    <a:pt x="8708" y="156"/>
                  </a:lnTo>
                  <a:lnTo>
                    <a:pt x="8553" y="78"/>
                  </a:lnTo>
                  <a:lnTo>
                    <a:pt x="8398" y="26"/>
                  </a:lnTo>
                  <a:lnTo>
                    <a:pt x="82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9966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6"/>
        <p:cNvGrpSpPr/>
        <p:nvPr/>
      </p:nvGrpSpPr>
      <p:grpSpPr>
        <a:xfrm>
          <a:off x="0" y="0"/>
          <a:ext cx="0" cy="0"/>
          <a:chOff x="0" y="0"/>
          <a:chExt cx="0" cy="0"/>
        </a:xfrm>
      </p:grpSpPr>
      <p:sp>
        <p:nvSpPr>
          <p:cNvPr id="2987" name="Google Shape;2987;p66"/>
          <p:cNvSpPr txBox="1">
            <a:spLocks noGrp="1"/>
          </p:cNvSpPr>
          <p:nvPr>
            <p:ph type="subTitle" idx="1"/>
          </p:nvPr>
        </p:nvSpPr>
        <p:spPr>
          <a:xfrm>
            <a:off x="837050" y="2553592"/>
            <a:ext cx="3657600"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a:t>
            </a:r>
            <a:r>
              <a:rPr lang="en" dirty="0"/>
              <a:t> basic landpage website to facilitate user interaction with the model</a:t>
            </a:r>
            <a:endParaRPr dirty="0"/>
          </a:p>
        </p:txBody>
      </p:sp>
      <p:sp>
        <p:nvSpPr>
          <p:cNvPr id="2988" name="Google Shape;2988;p66"/>
          <p:cNvSpPr txBox="1">
            <a:spLocks noGrp="1"/>
          </p:cNvSpPr>
          <p:nvPr>
            <p:ph type="title"/>
          </p:nvPr>
        </p:nvSpPr>
        <p:spPr>
          <a:xfrm>
            <a:off x="2025650" y="1675509"/>
            <a:ext cx="2469000" cy="73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HTML/CSS </a:t>
            </a:r>
            <a:r>
              <a:rPr lang="en" dirty="0">
                <a:latin typeface="Nunito Sans"/>
                <a:ea typeface="Nunito Sans"/>
                <a:cs typeface="Nunito Sans"/>
                <a:sym typeface="Nunito Sans"/>
              </a:rPr>
              <a:t>landpage</a:t>
            </a:r>
            <a:endParaRPr dirty="0">
              <a:latin typeface="Nunito Sans"/>
              <a:ea typeface="Nunito Sans"/>
              <a:cs typeface="Nunito Sans"/>
              <a:sym typeface="Nunito Sans"/>
            </a:endParaRPr>
          </a:p>
        </p:txBody>
      </p:sp>
      <p:grpSp>
        <p:nvGrpSpPr>
          <p:cNvPr id="2989" name="Google Shape;2989;p66"/>
          <p:cNvGrpSpPr/>
          <p:nvPr/>
        </p:nvGrpSpPr>
        <p:grpSpPr>
          <a:xfrm>
            <a:off x="4855995" y="1267652"/>
            <a:ext cx="3700920" cy="2892868"/>
            <a:chOff x="4794566" y="1229221"/>
            <a:chExt cx="3492864" cy="2730238"/>
          </a:xfrm>
        </p:grpSpPr>
        <p:sp>
          <p:nvSpPr>
            <p:cNvPr id="2990" name="Google Shape;2990;p66"/>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93" name="Google Shape;2993;p66"/>
          <p:cNvPicPr preferRelativeResize="0"/>
          <p:nvPr/>
        </p:nvPicPr>
        <p:blipFill rotWithShape="1">
          <a:blip r:embed="rId3"/>
          <a:srcRect l="88" r="-266"/>
          <a:stretch/>
        </p:blipFill>
        <p:spPr>
          <a:xfrm>
            <a:off x="4995646" y="1401974"/>
            <a:ext cx="3435122" cy="1911322"/>
          </a:xfrm>
          <a:prstGeom prst="roundRect">
            <a:avLst>
              <a:gd name="adj" fmla="val 0"/>
            </a:avLst>
          </a:prstGeom>
          <a:noFill/>
          <a:ln>
            <a:noFill/>
          </a:ln>
        </p:spPr>
      </p:pic>
      <p:sp>
        <p:nvSpPr>
          <p:cNvPr id="2994" name="Google Shape;2994;p66"/>
          <p:cNvSpPr/>
          <p:nvPr/>
        </p:nvSpPr>
        <p:spPr>
          <a:xfrm>
            <a:off x="2544682" y="1242"/>
            <a:ext cx="6330" cy="10086"/>
          </a:xfrm>
          <a:custGeom>
            <a:avLst/>
            <a:gdLst/>
            <a:ahLst/>
            <a:cxnLst/>
            <a:rect l="l" t="t" r="r" b="b"/>
            <a:pathLst>
              <a:path w="91" h="145" extrusionOk="0">
                <a:moveTo>
                  <a:pt x="0" y="0"/>
                </a:moveTo>
                <a:lnTo>
                  <a:pt x="72" y="144"/>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426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14" name="Google Shape;2989;p66">
            <a:extLst>
              <a:ext uri="{FF2B5EF4-FFF2-40B4-BE49-F238E27FC236}">
                <a16:creationId xmlns:a16="http://schemas.microsoft.com/office/drawing/2014/main" id="{C181A84F-7810-2260-1EB0-50B64AFDA1C9}"/>
              </a:ext>
            </a:extLst>
          </p:cNvPr>
          <p:cNvGrpSpPr/>
          <p:nvPr/>
        </p:nvGrpSpPr>
        <p:grpSpPr>
          <a:xfrm>
            <a:off x="4855995" y="1267652"/>
            <a:ext cx="3336733" cy="2608197"/>
            <a:chOff x="4794566" y="1229221"/>
            <a:chExt cx="3492864" cy="2730238"/>
          </a:xfrm>
        </p:grpSpPr>
        <p:sp>
          <p:nvSpPr>
            <p:cNvPr id="15" name="Google Shape;2990;p66">
              <a:extLst>
                <a:ext uri="{FF2B5EF4-FFF2-40B4-BE49-F238E27FC236}">
                  <a16:creationId xmlns:a16="http://schemas.microsoft.com/office/drawing/2014/main" id="{8CD67316-4491-017D-C4AA-4C8101B3F1C6}"/>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91;p66">
              <a:extLst>
                <a:ext uri="{FF2B5EF4-FFF2-40B4-BE49-F238E27FC236}">
                  <a16:creationId xmlns:a16="http://schemas.microsoft.com/office/drawing/2014/main" id="{6ACF8212-0542-E9A1-D081-F5911BF820CD}"/>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2;p66">
              <a:extLst>
                <a:ext uri="{FF2B5EF4-FFF2-40B4-BE49-F238E27FC236}">
                  <a16:creationId xmlns:a16="http://schemas.microsoft.com/office/drawing/2014/main" id="{4F10A6E1-B075-A4CD-E905-71A2857F27D8}"/>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2993;p66">
            <a:extLst>
              <a:ext uri="{FF2B5EF4-FFF2-40B4-BE49-F238E27FC236}">
                <a16:creationId xmlns:a16="http://schemas.microsoft.com/office/drawing/2014/main" id="{2A11BD3E-ACEF-70DF-B259-05AA7CAA218D}"/>
              </a:ext>
            </a:extLst>
          </p:cNvPr>
          <p:cNvPicPr preferRelativeResize="0"/>
          <p:nvPr/>
        </p:nvPicPr>
        <p:blipFill rotWithShape="1">
          <a:blip r:embed="rId3"/>
          <a:srcRect l="3738" r="3738"/>
          <a:stretch/>
        </p:blipFill>
        <p:spPr>
          <a:xfrm>
            <a:off x="4995646" y="1401974"/>
            <a:ext cx="3058200" cy="1701600"/>
          </a:xfrm>
          <a:prstGeom prst="roundRect">
            <a:avLst>
              <a:gd name="adj" fmla="val 0"/>
            </a:avLst>
          </a:prstGeom>
          <a:noFill/>
          <a:ln>
            <a:noFill/>
          </a:ln>
        </p:spPr>
      </p:pic>
      <p:grpSp>
        <p:nvGrpSpPr>
          <p:cNvPr id="19" name="Google Shape;2999;p67">
            <a:extLst>
              <a:ext uri="{FF2B5EF4-FFF2-40B4-BE49-F238E27FC236}">
                <a16:creationId xmlns:a16="http://schemas.microsoft.com/office/drawing/2014/main" id="{A854C469-85A0-4198-24F0-B6C9867F389F}"/>
              </a:ext>
            </a:extLst>
          </p:cNvPr>
          <p:cNvGrpSpPr/>
          <p:nvPr/>
        </p:nvGrpSpPr>
        <p:grpSpPr>
          <a:xfrm>
            <a:off x="1838385" y="1204890"/>
            <a:ext cx="1797910" cy="2733720"/>
            <a:chOff x="1724135" y="1120426"/>
            <a:chExt cx="1909015" cy="2902655"/>
          </a:xfrm>
        </p:grpSpPr>
        <p:sp>
          <p:nvSpPr>
            <p:cNvPr id="20" name="Google Shape;3000;p67">
              <a:extLst>
                <a:ext uri="{FF2B5EF4-FFF2-40B4-BE49-F238E27FC236}">
                  <a16:creationId xmlns:a16="http://schemas.microsoft.com/office/drawing/2014/main" id="{4F85EC07-0ACF-6084-3DE0-3F7DFCB11101}"/>
                </a:ext>
              </a:extLst>
            </p:cNvPr>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01;p67">
              <a:extLst>
                <a:ext uri="{FF2B5EF4-FFF2-40B4-BE49-F238E27FC236}">
                  <a16:creationId xmlns:a16="http://schemas.microsoft.com/office/drawing/2014/main" id="{1D8A355A-1B1D-EB22-EE0C-76BB7B766296}"/>
                </a:ext>
              </a:extLst>
            </p:cNvPr>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3002;p67">
            <a:extLst>
              <a:ext uri="{FF2B5EF4-FFF2-40B4-BE49-F238E27FC236}">
                <a16:creationId xmlns:a16="http://schemas.microsoft.com/office/drawing/2014/main" id="{B505D860-80BF-9472-EC97-84EA0B5ECF9F}"/>
              </a:ext>
            </a:extLst>
          </p:cNvPr>
          <p:cNvPicPr preferRelativeResize="0"/>
          <p:nvPr/>
        </p:nvPicPr>
        <p:blipFill rotWithShape="1">
          <a:blip r:embed="rId4"/>
          <a:srcRect t="8651" b="8651"/>
          <a:stretch/>
        </p:blipFill>
        <p:spPr>
          <a:xfrm>
            <a:off x="1940056" y="1314344"/>
            <a:ext cx="1594800" cy="2110200"/>
          </a:xfrm>
          <a:prstGeom prst="roundRect">
            <a:avLst>
              <a:gd name="adj" fmla="val 0"/>
            </a:avLst>
          </a:prstGeom>
          <a:noFill/>
          <a:ln>
            <a:noFill/>
          </a:ln>
        </p:spPr>
      </p:pic>
      <p:grpSp>
        <p:nvGrpSpPr>
          <p:cNvPr id="23" name="Google Shape;3009;p68">
            <a:extLst>
              <a:ext uri="{FF2B5EF4-FFF2-40B4-BE49-F238E27FC236}">
                <a16:creationId xmlns:a16="http://schemas.microsoft.com/office/drawing/2014/main" id="{9C662CB2-6EDB-118E-28BC-84B69418CE7D}"/>
              </a:ext>
            </a:extLst>
          </p:cNvPr>
          <p:cNvGrpSpPr/>
          <p:nvPr/>
        </p:nvGrpSpPr>
        <p:grpSpPr>
          <a:xfrm>
            <a:off x="3554659" y="2388020"/>
            <a:ext cx="1401841" cy="2653341"/>
            <a:chOff x="5831933" y="1426049"/>
            <a:chExt cx="1401841" cy="2653341"/>
          </a:xfrm>
        </p:grpSpPr>
        <p:sp>
          <p:nvSpPr>
            <p:cNvPr id="24" name="Google Shape;3010;p68">
              <a:extLst>
                <a:ext uri="{FF2B5EF4-FFF2-40B4-BE49-F238E27FC236}">
                  <a16:creationId xmlns:a16="http://schemas.microsoft.com/office/drawing/2014/main" id="{8FC2847A-5E27-69C7-CBD9-0335088BB94E}"/>
                </a:ext>
              </a:extLst>
            </p:cNvPr>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1;p68">
              <a:extLst>
                <a:ext uri="{FF2B5EF4-FFF2-40B4-BE49-F238E27FC236}">
                  <a16:creationId xmlns:a16="http://schemas.microsoft.com/office/drawing/2014/main" id="{F10E0D3C-18B9-EEA6-7EE9-77A3053D6185}"/>
                </a:ext>
              </a:extLst>
            </p:cNvPr>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3012;p68">
            <a:extLst>
              <a:ext uri="{FF2B5EF4-FFF2-40B4-BE49-F238E27FC236}">
                <a16:creationId xmlns:a16="http://schemas.microsoft.com/office/drawing/2014/main" id="{C707F4D4-06CA-0242-08C4-FE29B6FEA76C}"/>
              </a:ext>
            </a:extLst>
          </p:cNvPr>
          <p:cNvPicPr preferRelativeResize="0"/>
          <p:nvPr/>
        </p:nvPicPr>
        <p:blipFill rotWithShape="1">
          <a:blip r:embed="rId5"/>
          <a:srcRect t="16134" b="9155"/>
          <a:stretch/>
        </p:blipFill>
        <p:spPr>
          <a:xfrm>
            <a:off x="3649880" y="2571750"/>
            <a:ext cx="1211400" cy="2011174"/>
          </a:xfrm>
          <a:prstGeom prst="roundRect">
            <a:avLst>
              <a:gd name="adj" fmla="val 0"/>
            </a:avLst>
          </a:prstGeom>
          <a:noFill/>
          <a:ln>
            <a:noFill/>
          </a:ln>
        </p:spPr>
      </p:pic>
      <p:sp>
        <p:nvSpPr>
          <p:cNvPr id="27" name="Google Shape;2092;p40">
            <a:extLst>
              <a:ext uri="{FF2B5EF4-FFF2-40B4-BE49-F238E27FC236}">
                <a16:creationId xmlns:a16="http://schemas.microsoft.com/office/drawing/2014/main" id="{1F55615E-5888-04B9-0371-908B6B8EFEB7}"/>
              </a:ext>
            </a:extLst>
          </p:cNvPr>
          <p:cNvSpPr txBox="1">
            <a:spLocks noGrp="1"/>
          </p:cNvSpPr>
          <p:nvPr>
            <p:ph type="title"/>
          </p:nvPr>
        </p:nvSpPr>
        <p:spPr>
          <a:xfrm>
            <a:off x="2057400" y="406088"/>
            <a:ext cx="50292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Responsive </a:t>
            </a:r>
            <a:r>
              <a:rPr lang="en" sz="2800" dirty="0">
                <a:latin typeface=""/>
              </a:rPr>
              <a:t>web-interface</a:t>
            </a:r>
            <a:endParaRPr sz="2800" dirty="0">
              <a:latin typeface=""/>
            </a:endParaRPr>
          </a:p>
        </p:txBody>
      </p:sp>
    </p:spTree>
    <p:extLst>
      <p:ext uri="{BB962C8B-B14F-4D97-AF65-F5344CB8AC3E}">
        <p14:creationId xmlns:p14="http://schemas.microsoft.com/office/powerpoint/2010/main" val="359963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60"/>
          <p:cNvSpPr txBox="1">
            <a:spLocks noGrp="1"/>
          </p:cNvSpPr>
          <p:nvPr>
            <p:ph type="title"/>
          </p:nvPr>
        </p:nvSpPr>
        <p:spPr>
          <a:xfrm>
            <a:off x="2824101" y="2102400"/>
            <a:ext cx="51027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Recap</a:t>
            </a:r>
            <a:endParaRPr dirty="0"/>
          </a:p>
        </p:txBody>
      </p:sp>
      <p:sp>
        <p:nvSpPr>
          <p:cNvPr id="2743" name="Google Shape;2743;p60"/>
          <p:cNvSpPr/>
          <p:nvPr/>
        </p:nvSpPr>
        <p:spPr>
          <a:xfrm>
            <a:off x="1739213" y="2102400"/>
            <a:ext cx="938700" cy="938700"/>
          </a:xfrm>
          <a:prstGeom prst="octagon">
            <a:avLst>
              <a:gd name="adj" fmla="val 0"/>
            </a:avLst>
          </a:prstGeom>
          <a:solidFill>
            <a:schemeClr val="dk2"/>
          </a:solidFill>
          <a:ln>
            <a:noFill/>
          </a:ln>
          <a:effectLst>
            <a:outerShdw dist="95250" dir="30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txBox="1">
            <a:spLocks noGrp="1"/>
          </p:cNvSpPr>
          <p:nvPr>
            <p:ph type="subTitle" idx="1"/>
          </p:nvPr>
        </p:nvSpPr>
        <p:spPr>
          <a:xfrm>
            <a:off x="2824100" y="2858100"/>
            <a:ext cx="4714123"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DBDEE1"/>
                </a:solidFill>
                <a:effectLst/>
                <a:latin typeface="gg sans"/>
              </a:rPr>
              <a:t>Remembering the Road: A Summary of Key Moments</a:t>
            </a:r>
            <a:endParaRPr lang="en-US" b="0" i="0" dirty="0">
              <a:solidFill>
                <a:srgbClr val="DBDEE1"/>
              </a:solidFill>
              <a:effectLst/>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
        <p:nvSpPr>
          <p:cNvPr id="2745" name="Google Shape;2745;p60"/>
          <p:cNvSpPr txBox="1">
            <a:spLocks noGrp="1"/>
          </p:cNvSpPr>
          <p:nvPr>
            <p:ph type="title" idx="2"/>
          </p:nvPr>
        </p:nvSpPr>
        <p:spPr>
          <a:xfrm>
            <a:off x="1664513" y="2334000"/>
            <a:ext cx="10881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287209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6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t>
            </a:r>
            <a:r>
              <a:rPr lang="en" dirty="0"/>
              <a:t>treamlit </a:t>
            </a:r>
            <a:r>
              <a:rPr lang="en" dirty="0">
                <a:latin typeface="Nunito Sans"/>
                <a:ea typeface="Nunito Sans"/>
                <a:cs typeface="Nunito Sans"/>
                <a:sym typeface="Nunito Sans"/>
              </a:rPr>
              <a:t>process</a:t>
            </a:r>
            <a:endParaRPr dirty="0">
              <a:latin typeface=""/>
            </a:endParaRPr>
          </a:p>
        </p:txBody>
      </p:sp>
      <p:sp>
        <p:nvSpPr>
          <p:cNvPr id="2794" name="Google Shape;2794;p63"/>
          <p:cNvSpPr txBox="1">
            <a:spLocks noGrp="1"/>
          </p:cNvSpPr>
          <p:nvPr>
            <p:ph type="subTitle" idx="1"/>
          </p:nvPr>
        </p:nvSpPr>
        <p:spPr>
          <a:xfrm>
            <a:off x="6043289" y="1190700"/>
            <a:ext cx="20118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Developing </a:t>
            </a:r>
            <a:endParaRPr dirty="0"/>
          </a:p>
        </p:txBody>
      </p:sp>
      <p:sp>
        <p:nvSpPr>
          <p:cNvPr id="2795" name="Google Shape;2795;p63"/>
          <p:cNvSpPr txBox="1">
            <a:spLocks noGrp="1"/>
          </p:cNvSpPr>
          <p:nvPr>
            <p:ph type="subTitle" idx="2"/>
          </p:nvPr>
        </p:nvSpPr>
        <p:spPr>
          <a:xfrm>
            <a:off x="6043298" y="1605900"/>
            <a:ext cx="2990973"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Building the web-interface with </a:t>
            </a:r>
            <a:r>
              <a:rPr lang="en-US" dirty="0" err="1"/>
              <a:t>streamlit</a:t>
            </a:r>
            <a:r>
              <a:rPr lang="en-US" dirty="0"/>
              <a:t> module</a:t>
            </a:r>
            <a:endParaRPr dirty="0"/>
          </a:p>
        </p:txBody>
      </p:sp>
      <p:sp>
        <p:nvSpPr>
          <p:cNvPr id="2796" name="Google Shape;2796;p63"/>
          <p:cNvSpPr txBox="1">
            <a:spLocks noGrp="1"/>
          </p:cNvSpPr>
          <p:nvPr>
            <p:ph type="subTitle" idx="3"/>
          </p:nvPr>
        </p:nvSpPr>
        <p:spPr>
          <a:xfrm>
            <a:off x="6043289" y="2409900"/>
            <a:ext cx="20118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err="1"/>
              <a:t>ploading</a:t>
            </a:r>
            <a:endParaRPr dirty="0"/>
          </a:p>
        </p:txBody>
      </p:sp>
      <p:sp>
        <p:nvSpPr>
          <p:cNvPr id="2797" name="Google Shape;2797;p63"/>
          <p:cNvSpPr txBox="1">
            <a:spLocks noGrp="1"/>
          </p:cNvSpPr>
          <p:nvPr>
            <p:ph type="subTitle" idx="4"/>
          </p:nvPr>
        </p:nvSpPr>
        <p:spPr>
          <a:xfrm>
            <a:off x="6043289" y="2825100"/>
            <a:ext cx="2011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a:t>
            </a:r>
            <a:r>
              <a:rPr lang="en" dirty="0"/>
              <a:t>pload the project to </a:t>
            </a:r>
            <a:r>
              <a:rPr lang="en" dirty="0" err="1"/>
              <a:t>github</a:t>
            </a:r>
            <a:endParaRPr dirty="0"/>
          </a:p>
        </p:txBody>
      </p:sp>
      <p:sp>
        <p:nvSpPr>
          <p:cNvPr id="2798" name="Google Shape;2798;p63"/>
          <p:cNvSpPr txBox="1">
            <a:spLocks noGrp="1"/>
          </p:cNvSpPr>
          <p:nvPr>
            <p:ph type="subTitle" idx="5"/>
          </p:nvPr>
        </p:nvSpPr>
        <p:spPr>
          <a:xfrm>
            <a:off x="6043289" y="3629100"/>
            <a:ext cx="2011800" cy="1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
            </a:r>
            <a:r>
              <a:rPr lang="en" dirty="0" err="1"/>
              <a:t>eploying</a:t>
            </a:r>
            <a:r>
              <a:rPr lang="en" dirty="0"/>
              <a:t> </a:t>
            </a:r>
            <a:endParaRPr dirty="0"/>
          </a:p>
        </p:txBody>
      </p:sp>
      <p:sp>
        <p:nvSpPr>
          <p:cNvPr id="2799" name="Google Shape;2799;p63"/>
          <p:cNvSpPr txBox="1">
            <a:spLocks noGrp="1"/>
          </p:cNvSpPr>
          <p:nvPr>
            <p:ph type="subTitle" idx="6"/>
          </p:nvPr>
        </p:nvSpPr>
        <p:spPr>
          <a:xfrm>
            <a:off x="6043289" y="4044300"/>
            <a:ext cx="2387436" cy="4012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
            </a:r>
            <a:r>
              <a:rPr lang="en" dirty="0" err="1"/>
              <a:t>onnect</a:t>
            </a:r>
            <a:r>
              <a:rPr lang="en" dirty="0"/>
              <a:t> the repo w</a:t>
            </a:r>
            <a:r>
              <a:rPr lang="en-US" dirty="0"/>
              <a:t>it</a:t>
            </a:r>
            <a:r>
              <a:rPr lang="en" dirty="0"/>
              <a:t>h the </a:t>
            </a:r>
            <a:r>
              <a:rPr lang="en" dirty="0" err="1"/>
              <a:t>streamlit</a:t>
            </a:r>
            <a:r>
              <a:rPr lang="en" dirty="0"/>
              <a:t> web app</a:t>
            </a:r>
            <a:endParaRPr dirty="0"/>
          </a:p>
        </p:txBody>
      </p:sp>
      <p:sp>
        <p:nvSpPr>
          <p:cNvPr id="2800" name="Google Shape;2800;p63"/>
          <p:cNvSpPr/>
          <p:nvPr/>
        </p:nvSpPr>
        <p:spPr>
          <a:xfrm>
            <a:off x="5051311" y="11907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051311" y="24099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051311" y="3629100"/>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3" name="Google Shape;2803;p63"/>
          <p:cNvPicPr preferRelativeResize="0"/>
          <p:nvPr/>
        </p:nvPicPr>
        <p:blipFill rotWithShape="1">
          <a:blip r:embed="rId3"/>
          <a:srcRect l="8010" t="14477" r="8010"/>
          <a:stretch/>
        </p:blipFill>
        <p:spPr>
          <a:xfrm>
            <a:off x="583585" y="1190700"/>
            <a:ext cx="4215539" cy="3254808"/>
          </a:xfrm>
          <a:prstGeom prst="hexagon">
            <a:avLst>
              <a:gd name="adj" fmla="val 0"/>
              <a:gd name="vf" fmla="val 115470"/>
            </a:avLst>
          </a:prstGeom>
          <a:noFill/>
          <a:ln>
            <a:noFill/>
          </a:ln>
          <a:effectLst>
            <a:outerShdw dist="114300" dir="3660000" algn="bl" rotWithShape="0">
              <a:schemeClr val="accent1"/>
            </a:outerShdw>
          </a:effectLst>
        </p:spPr>
      </p:pic>
      <p:grpSp>
        <p:nvGrpSpPr>
          <p:cNvPr id="2804" name="Google Shape;2804;p63"/>
          <p:cNvGrpSpPr/>
          <p:nvPr/>
        </p:nvGrpSpPr>
        <p:grpSpPr>
          <a:xfrm>
            <a:off x="894125" y="903675"/>
            <a:ext cx="481300" cy="473625"/>
            <a:chOff x="1433950" y="3130850"/>
            <a:chExt cx="481300" cy="473625"/>
          </a:xfrm>
        </p:grpSpPr>
        <p:sp>
          <p:nvSpPr>
            <p:cNvPr id="2805" name="Google Shape;2805;p63"/>
            <p:cNvSpPr/>
            <p:nvPr/>
          </p:nvSpPr>
          <p:spPr>
            <a:xfrm>
              <a:off x="1576050" y="3424750"/>
              <a:ext cx="223575" cy="64800"/>
            </a:xfrm>
            <a:custGeom>
              <a:avLst/>
              <a:gdLst/>
              <a:ahLst/>
              <a:cxnLst/>
              <a:rect l="l" t="t" r="r" b="b"/>
              <a:pathLst>
                <a:path w="8943" h="2592" extrusionOk="0">
                  <a:moveTo>
                    <a:pt x="2173" y="1"/>
                  </a:moveTo>
                  <a:lnTo>
                    <a:pt x="0" y="753"/>
                  </a:lnTo>
                  <a:lnTo>
                    <a:pt x="6770" y="2591"/>
                  </a:lnTo>
                  <a:lnTo>
                    <a:pt x="8943" y="1811"/>
                  </a:lnTo>
                  <a:lnTo>
                    <a:pt x="2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1576050" y="3290325"/>
              <a:ext cx="165075" cy="153250"/>
            </a:xfrm>
            <a:custGeom>
              <a:avLst/>
              <a:gdLst/>
              <a:ahLst/>
              <a:cxnLst/>
              <a:rect l="l" t="t" r="r" b="b"/>
              <a:pathLst>
                <a:path w="6603" h="6130" extrusionOk="0">
                  <a:moveTo>
                    <a:pt x="6603" y="1"/>
                  </a:moveTo>
                  <a:lnTo>
                    <a:pt x="4430" y="781"/>
                  </a:lnTo>
                  <a:lnTo>
                    <a:pt x="0" y="6130"/>
                  </a:lnTo>
                  <a:lnTo>
                    <a:pt x="2173" y="5378"/>
                  </a:ln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1433950" y="3149650"/>
              <a:ext cx="426975" cy="454825"/>
            </a:xfrm>
            <a:custGeom>
              <a:avLst/>
              <a:gdLst/>
              <a:ahLst/>
              <a:cxnLst/>
              <a:rect l="l" t="t" r="r" b="b"/>
              <a:pathLst>
                <a:path w="17079" h="18193" extrusionOk="0">
                  <a:moveTo>
                    <a:pt x="10114" y="6408"/>
                  </a:moveTo>
                  <a:lnTo>
                    <a:pt x="12454" y="13595"/>
                  </a:lnTo>
                  <a:lnTo>
                    <a:pt x="12454" y="13595"/>
                  </a:lnTo>
                  <a:lnTo>
                    <a:pt x="5684" y="11757"/>
                  </a:lnTo>
                  <a:lnTo>
                    <a:pt x="10114" y="6408"/>
                  </a:lnTo>
                  <a:close/>
                  <a:moveTo>
                    <a:pt x="11200" y="0"/>
                  </a:moveTo>
                  <a:lnTo>
                    <a:pt x="1" y="13568"/>
                  </a:lnTo>
                  <a:lnTo>
                    <a:pt x="17079" y="18192"/>
                  </a:lnTo>
                  <a:lnTo>
                    <a:pt x="17079" y="18192"/>
                  </a:lnTo>
                  <a:lnTo>
                    <a:pt x="11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1433950" y="3149650"/>
              <a:ext cx="426975" cy="454825"/>
            </a:xfrm>
            <a:custGeom>
              <a:avLst/>
              <a:gdLst/>
              <a:ahLst/>
              <a:cxnLst/>
              <a:rect l="l" t="t" r="r" b="b"/>
              <a:pathLst>
                <a:path w="17079" h="18193" fill="none" extrusionOk="0">
                  <a:moveTo>
                    <a:pt x="11200" y="0"/>
                  </a:moveTo>
                  <a:lnTo>
                    <a:pt x="17079" y="18192"/>
                  </a:lnTo>
                  <a:lnTo>
                    <a:pt x="1" y="13568"/>
                  </a:lnTo>
                  <a:lnTo>
                    <a:pt x="112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1576050" y="3309825"/>
              <a:ext cx="169250" cy="179725"/>
            </a:xfrm>
            <a:custGeom>
              <a:avLst/>
              <a:gdLst/>
              <a:ahLst/>
              <a:cxnLst/>
              <a:rect l="l" t="t" r="r" b="b"/>
              <a:pathLst>
                <a:path w="6770" h="7189" fill="none" extrusionOk="0">
                  <a:moveTo>
                    <a:pt x="4430" y="1"/>
                  </a:moveTo>
                  <a:lnTo>
                    <a:pt x="0" y="5350"/>
                  </a:lnTo>
                  <a:lnTo>
                    <a:pt x="6770" y="7188"/>
                  </a:lnTo>
                  <a:lnTo>
                    <a:pt x="44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1713950" y="3130850"/>
              <a:ext cx="201300" cy="473625"/>
            </a:xfrm>
            <a:custGeom>
              <a:avLst/>
              <a:gdLst/>
              <a:ahLst/>
              <a:cxnLst/>
              <a:rect l="l" t="t" r="r" b="b"/>
              <a:pathLst>
                <a:path w="8052" h="18945" extrusionOk="0">
                  <a:moveTo>
                    <a:pt x="2173" y="0"/>
                  </a:moveTo>
                  <a:lnTo>
                    <a:pt x="0" y="752"/>
                  </a:lnTo>
                  <a:lnTo>
                    <a:pt x="5879" y="18944"/>
                  </a:lnTo>
                  <a:lnTo>
                    <a:pt x="8052" y="18192"/>
                  </a:lnTo>
                  <a:lnTo>
                    <a:pt x="2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3"/>
          <p:cNvGrpSpPr/>
          <p:nvPr/>
        </p:nvGrpSpPr>
        <p:grpSpPr>
          <a:xfrm>
            <a:off x="671750" y="3783425"/>
            <a:ext cx="378900" cy="472250"/>
            <a:chOff x="2459875" y="3181675"/>
            <a:chExt cx="378900" cy="472250"/>
          </a:xfrm>
        </p:grpSpPr>
        <p:sp>
          <p:nvSpPr>
            <p:cNvPr id="2812" name="Google Shape;2812;p63"/>
            <p:cNvSpPr/>
            <p:nvPr/>
          </p:nvSpPr>
          <p:spPr>
            <a:xfrm>
              <a:off x="2459875" y="3188650"/>
              <a:ext cx="289050" cy="465275"/>
            </a:xfrm>
            <a:custGeom>
              <a:avLst/>
              <a:gdLst/>
              <a:ahLst/>
              <a:cxnLst/>
              <a:rect l="l" t="t" r="r" b="b"/>
              <a:pathLst>
                <a:path w="11562" h="18611" extrusionOk="0">
                  <a:moveTo>
                    <a:pt x="0" y="0"/>
                  </a:moveTo>
                  <a:lnTo>
                    <a:pt x="530" y="18610"/>
                  </a:lnTo>
                  <a:lnTo>
                    <a:pt x="11562" y="950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2459875" y="3181675"/>
              <a:ext cx="378900" cy="244500"/>
            </a:xfrm>
            <a:custGeom>
              <a:avLst/>
              <a:gdLst/>
              <a:ahLst/>
              <a:cxnLst/>
              <a:rect l="l" t="t" r="r" b="b"/>
              <a:pathLst>
                <a:path w="15156" h="9780" extrusionOk="0">
                  <a:moveTo>
                    <a:pt x="3594" y="1"/>
                  </a:moveTo>
                  <a:lnTo>
                    <a:pt x="0" y="279"/>
                  </a:lnTo>
                  <a:lnTo>
                    <a:pt x="11562" y="9779"/>
                  </a:lnTo>
                  <a:lnTo>
                    <a:pt x="15156" y="9529"/>
                  </a:lnTo>
                  <a:lnTo>
                    <a:pt x="3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2473100" y="3419875"/>
              <a:ext cx="365675" cy="234050"/>
            </a:xfrm>
            <a:custGeom>
              <a:avLst/>
              <a:gdLst/>
              <a:ahLst/>
              <a:cxnLst/>
              <a:rect l="l" t="t" r="r" b="b"/>
              <a:pathLst>
                <a:path w="14627" h="9362" extrusionOk="0">
                  <a:moveTo>
                    <a:pt x="14627" y="1"/>
                  </a:moveTo>
                  <a:lnTo>
                    <a:pt x="11033" y="251"/>
                  </a:lnTo>
                  <a:lnTo>
                    <a:pt x="1" y="9361"/>
                  </a:lnTo>
                  <a:lnTo>
                    <a:pt x="3594" y="9110"/>
                  </a:lnTo>
                  <a:lnTo>
                    <a:pt x="14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63"/>
          <p:cNvGrpSpPr/>
          <p:nvPr/>
        </p:nvGrpSpPr>
        <p:grpSpPr>
          <a:xfrm>
            <a:off x="5281549" y="1386700"/>
            <a:ext cx="320425" cy="388900"/>
            <a:chOff x="6223650" y="2682100"/>
            <a:chExt cx="320425" cy="388900"/>
          </a:xfrm>
        </p:grpSpPr>
        <p:sp>
          <p:nvSpPr>
            <p:cNvPr id="2816" name="Google Shape;2816;p63"/>
            <p:cNvSpPr/>
            <p:nvPr/>
          </p:nvSpPr>
          <p:spPr>
            <a:xfrm>
              <a:off x="6306975" y="2717625"/>
              <a:ext cx="126625" cy="99500"/>
            </a:xfrm>
            <a:custGeom>
              <a:avLst/>
              <a:gdLst/>
              <a:ahLst/>
              <a:cxnLst/>
              <a:rect l="l" t="t" r="r" b="b"/>
              <a:pathLst>
                <a:path w="5065" h="3980" extrusionOk="0">
                  <a:moveTo>
                    <a:pt x="3153" y="2610"/>
                  </a:moveTo>
                  <a:lnTo>
                    <a:pt x="3256" y="2636"/>
                  </a:lnTo>
                  <a:lnTo>
                    <a:pt x="3334" y="2688"/>
                  </a:lnTo>
                  <a:lnTo>
                    <a:pt x="3385" y="2739"/>
                  </a:lnTo>
                  <a:lnTo>
                    <a:pt x="3437" y="2791"/>
                  </a:lnTo>
                  <a:lnTo>
                    <a:pt x="3489" y="2869"/>
                  </a:lnTo>
                  <a:lnTo>
                    <a:pt x="3514" y="2972"/>
                  </a:lnTo>
                  <a:lnTo>
                    <a:pt x="3514" y="3049"/>
                  </a:lnTo>
                  <a:lnTo>
                    <a:pt x="3514" y="3153"/>
                  </a:lnTo>
                  <a:lnTo>
                    <a:pt x="3489" y="3230"/>
                  </a:lnTo>
                  <a:lnTo>
                    <a:pt x="3437" y="3308"/>
                  </a:lnTo>
                  <a:lnTo>
                    <a:pt x="3385" y="3385"/>
                  </a:lnTo>
                  <a:lnTo>
                    <a:pt x="3334" y="3437"/>
                  </a:lnTo>
                  <a:lnTo>
                    <a:pt x="3256" y="3489"/>
                  </a:lnTo>
                  <a:lnTo>
                    <a:pt x="3153" y="3514"/>
                  </a:lnTo>
                  <a:lnTo>
                    <a:pt x="2972" y="3514"/>
                  </a:lnTo>
                  <a:lnTo>
                    <a:pt x="2894" y="3489"/>
                  </a:lnTo>
                  <a:lnTo>
                    <a:pt x="2817" y="3437"/>
                  </a:lnTo>
                  <a:lnTo>
                    <a:pt x="2739" y="3385"/>
                  </a:lnTo>
                  <a:lnTo>
                    <a:pt x="2688" y="3308"/>
                  </a:lnTo>
                  <a:lnTo>
                    <a:pt x="2636" y="3230"/>
                  </a:lnTo>
                  <a:lnTo>
                    <a:pt x="2610" y="3153"/>
                  </a:lnTo>
                  <a:lnTo>
                    <a:pt x="2610" y="3049"/>
                  </a:lnTo>
                  <a:lnTo>
                    <a:pt x="2610" y="2972"/>
                  </a:lnTo>
                  <a:lnTo>
                    <a:pt x="2636" y="2869"/>
                  </a:lnTo>
                  <a:lnTo>
                    <a:pt x="2688" y="2791"/>
                  </a:lnTo>
                  <a:lnTo>
                    <a:pt x="2739" y="2739"/>
                  </a:lnTo>
                  <a:lnTo>
                    <a:pt x="2817" y="2688"/>
                  </a:lnTo>
                  <a:lnTo>
                    <a:pt x="2894" y="2636"/>
                  </a:lnTo>
                  <a:lnTo>
                    <a:pt x="2972" y="2610"/>
                  </a:lnTo>
                  <a:close/>
                  <a:moveTo>
                    <a:pt x="2765" y="0"/>
                  </a:moveTo>
                  <a:lnTo>
                    <a:pt x="2455" y="52"/>
                  </a:lnTo>
                  <a:lnTo>
                    <a:pt x="2145" y="130"/>
                  </a:lnTo>
                  <a:lnTo>
                    <a:pt x="1887" y="233"/>
                  </a:lnTo>
                  <a:lnTo>
                    <a:pt x="1602" y="362"/>
                  </a:lnTo>
                  <a:lnTo>
                    <a:pt x="1344" y="517"/>
                  </a:lnTo>
                  <a:lnTo>
                    <a:pt x="1112" y="698"/>
                  </a:lnTo>
                  <a:lnTo>
                    <a:pt x="905" y="879"/>
                  </a:lnTo>
                  <a:lnTo>
                    <a:pt x="698" y="1112"/>
                  </a:lnTo>
                  <a:lnTo>
                    <a:pt x="517" y="1344"/>
                  </a:lnTo>
                  <a:lnTo>
                    <a:pt x="362" y="1602"/>
                  </a:lnTo>
                  <a:lnTo>
                    <a:pt x="233" y="1861"/>
                  </a:lnTo>
                  <a:lnTo>
                    <a:pt x="130" y="2145"/>
                  </a:lnTo>
                  <a:lnTo>
                    <a:pt x="52" y="2429"/>
                  </a:lnTo>
                  <a:lnTo>
                    <a:pt x="26" y="2739"/>
                  </a:lnTo>
                  <a:lnTo>
                    <a:pt x="0" y="3049"/>
                  </a:lnTo>
                  <a:lnTo>
                    <a:pt x="26" y="3153"/>
                  </a:lnTo>
                  <a:lnTo>
                    <a:pt x="78" y="3204"/>
                  </a:lnTo>
                  <a:lnTo>
                    <a:pt x="130" y="3256"/>
                  </a:lnTo>
                  <a:lnTo>
                    <a:pt x="233" y="3282"/>
                  </a:lnTo>
                  <a:lnTo>
                    <a:pt x="311" y="3256"/>
                  </a:lnTo>
                  <a:lnTo>
                    <a:pt x="388" y="3204"/>
                  </a:lnTo>
                  <a:lnTo>
                    <a:pt x="440" y="3153"/>
                  </a:lnTo>
                  <a:lnTo>
                    <a:pt x="466" y="3049"/>
                  </a:lnTo>
                  <a:lnTo>
                    <a:pt x="466" y="2791"/>
                  </a:lnTo>
                  <a:lnTo>
                    <a:pt x="517" y="2533"/>
                  </a:lnTo>
                  <a:lnTo>
                    <a:pt x="569" y="2274"/>
                  </a:lnTo>
                  <a:lnTo>
                    <a:pt x="672" y="2042"/>
                  </a:lnTo>
                  <a:lnTo>
                    <a:pt x="776" y="1809"/>
                  </a:lnTo>
                  <a:lnTo>
                    <a:pt x="905" y="1602"/>
                  </a:lnTo>
                  <a:lnTo>
                    <a:pt x="1060" y="1396"/>
                  </a:lnTo>
                  <a:lnTo>
                    <a:pt x="1215" y="1215"/>
                  </a:lnTo>
                  <a:lnTo>
                    <a:pt x="1396" y="1034"/>
                  </a:lnTo>
                  <a:lnTo>
                    <a:pt x="1602" y="879"/>
                  </a:lnTo>
                  <a:lnTo>
                    <a:pt x="1835" y="750"/>
                  </a:lnTo>
                  <a:lnTo>
                    <a:pt x="2042" y="646"/>
                  </a:lnTo>
                  <a:lnTo>
                    <a:pt x="2300" y="569"/>
                  </a:lnTo>
                  <a:lnTo>
                    <a:pt x="2533" y="491"/>
                  </a:lnTo>
                  <a:lnTo>
                    <a:pt x="2791" y="466"/>
                  </a:lnTo>
                  <a:lnTo>
                    <a:pt x="3075" y="440"/>
                  </a:lnTo>
                  <a:lnTo>
                    <a:pt x="3437" y="466"/>
                  </a:lnTo>
                  <a:lnTo>
                    <a:pt x="3799" y="543"/>
                  </a:lnTo>
                  <a:lnTo>
                    <a:pt x="4160" y="672"/>
                  </a:lnTo>
                  <a:lnTo>
                    <a:pt x="4496" y="853"/>
                  </a:lnTo>
                  <a:lnTo>
                    <a:pt x="3204" y="2145"/>
                  </a:lnTo>
                  <a:lnTo>
                    <a:pt x="3075" y="2145"/>
                  </a:lnTo>
                  <a:lnTo>
                    <a:pt x="2894" y="2171"/>
                  </a:lnTo>
                  <a:lnTo>
                    <a:pt x="2714" y="2223"/>
                  </a:lnTo>
                  <a:lnTo>
                    <a:pt x="2558" y="2300"/>
                  </a:lnTo>
                  <a:lnTo>
                    <a:pt x="2429" y="2403"/>
                  </a:lnTo>
                  <a:lnTo>
                    <a:pt x="2300" y="2558"/>
                  </a:lnTo>
                  <a:lnTo>
                    <a:pt x="2223" y="2713"/>
                  </a:lnTo>
                  <a:lnTo>
                    <a:pt x="2171" y="2869"/>
                  </a:lnTo>
                  <a:lnTo>
                    <a:pt x="2145" y="3049"/>
                  </a:lnTo>
                  <a:lnTo>
                    <a:pt x="2171" y="3230"/>
                  </a:lnTo>
                  <a:lnTo>
                    <a:pt x="2223" y="3411"/>
                  </a:lnTo>
                  <a:lnTo>
                    <a:pt x="2300" y="3566"/>
                  </a:lnTo>
                  <a:lnTo>
                    <a:pt x="2429" y="3695"/>
                  </a:lnTo>
                  <a:lnTo>
                    <a:pt x="2558" y="3825"/>
                  </a:lnTo>
                  <a:lnTo>
                    <a:pt x="2714" y="3902"/>
                  </a:lnTo>
                  <a:lnTo>
                    <a:pt x="2894" y="3954"/>
                  </a:lnTo>
                  <a:lnTo>
                    <a:pt x="3075" y="3980"/>
                  </a:lnTo>
                  <a:lnTo>
                    <a:pt x="3256" y="3954"/>
                  </a:lnTo>
                  <a:lnTo>
                    <a:pt x="3411" y="3902"/>
                  </a:lnTo>
                  <a:lnTo>
                    <a:pt x="3566" y="3825"/>
                  </a:lnTo>
                  <a:lnTo>
                    <a:pt x="3721" y="3695"/>
                  </a:lnTo>
                  <a:lnTo>
                    <a:pt x="3825" y="3566"/>
                  </a:lnTo>
                  <a:lnTo>
                    <a:pt x="3902" y="3411"/>
                  </a:lnTo>
                  <a:lnTo>
                    <a:pt x="3954" y="3230"/>
                  </a:lnTo>
                  <a:lnTo>
                    <a:pt x="3980" y="3049"/>
                  </a:lnTo>
                  <a:lnTo>
                    <a:pt x="3954" y="2869"/>
                  </a:lnTo>
                  <a:lnTo>
                    <a:pt x="3902" y="2688"/>
                  </a:lnTo>
                  <a:lnTo>
                    <a:pt x="3928" y="2662"/>
                  </a:lnTo>
                  <a:lnTo>
                    <a:pt x="4961" y="1034"/>
                  </a:lnTo>
                  <a:lnTo>
                    <a:pt x="5013" y="982"/>
                  </a:lnTo>
                  <a:lnTo>
                    <a:pt x="5065" y="905"/>
                  </a:lnTo>
                  <a:lnTo>
                    <a:pt x="5065" y="801"/>
                  </a:lnTo>
                  <a:lnTo>
                    <a:pt x="5039" y="724"/>
                  </a:lnTo>
                  <a:lnTo>
                    <a:pt x="4987" y="646"/>
                  </a:lnTo>
                  <a:lnTo>
                    <a:pt x="4781" y="517"/>
                  </a:lnTo>
                  <a:lnTo>
                    <a:pt x="4548" y="362"/>
                  </a:lnTo>
                  <a:lnTo>
                    <a:pt x="4315" y="259"/>
                  </a:lnTo>
                  <a:lnTo>
                    <a:pt x="4083" y="155"/>
                  </a:lnTo>
                  <a:lnTo>
                    <a:pt x="3825" y="78"/>
                  </a:lnTo>
                  <a:lnTo>
                    <a:pt x="3592" y="26"/>
                  </a:lnTo>
                  <a:lnTo>
                    <a:pt x="3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6378025" y="2860375"/>
              <a:ext cx="11650" cy="22650"/>
            </a:xfrm>
            <a:custGeom>
              <a:avLst/>
              <a:gdLst/>
              <a:ahLst/>
              <a:cxnLst/>
              <a:rect l="l" t="t" r="r" b="b"/>
              <a:pathLst>
                <a:path w="466" h="906" extrusionOk="0">
                  <a:moveTo>
                    <a:pt x="233" y="1"/>
                  </a:moveTo>
                  <a:lnTo>
                    <a:pt x="130" y="27"/>
                  </a:lnTo>
                  <a:lnTo>
                    <a:pt x="52" y="78"/>
                  </a:lnTo>
                  <a:lnTo>
                    <a:pt x="27" y="156"/>
                  </a:lnTo>
                  <a:lnTo>
                    <a:pt x="1" y="233"/>
                  </a:lnTo>
                  <a:lnTo>
                    <a:pt x="1" y="698"/>
                  </a:lnTo>
                  <a:lnTo>
                    <a:pt x="27" y="776"/>
                  </a:lnTo>
                  <a:lnTo>
                    <a:pt x="52" y="853"/>
                  </a:lnTo>
                  <a:lnTo>
                    <a:pt x="130" y="905"/>
                  </a:lnTo>
                  <a:lnTo>
                    <a:pt x="311" y="905"/>
                  </a:lnTo>
                  <a:lnTo>
                    <a:pt x="388" y="853"/>
                  </a:lnTo>
                  <a:lnTo>
                    <a:pt x="440" y="776"/>
                  </a:lnTo>
                  <a:lnTo>
                    <a:pt x="466" y="698"/>
                  </a:lnTo>
                  <a:lnTo>
                    <a:pt x="466" y="233"/>
                  </a:lnTo>
                  <a:lnTo>
                    <a:pt x="440" y="156"/>
                  </a:lnTo>
                  <a:lnTo>
                    <a:pt x="388" y="78"/>
                  </a:lnTo>
                  <a:lnTo>
                    <a:pt x="311"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6450375" y="2788025"/>
              <a:ext cx="22625" cy="11650"/>
            </a:xfrm>
            <a:custGeom>
              <a:avLst/>
              <a:gdLst/>
              <a:ahLst/>
              <a:cxnLst/>
              <a:rect l="l" t="t" r="r" b="b"/>
              <a:pathLst>
                <a:path w="905" h="466" extrusionOk="0">
                  <a:moveTo>
                    <a:pt x="207" y="1"/>
                  </a:moveTo>
                  <a:lnTo>
                    <a:pt x="130" y="27"/>
                  </a:lnTo>
                  <a:lnTo>
                    <a:pt x="52" y="78"/>
                  </a:lnTo>
                  <a:lnTo>
                    <a:pt x="1" y="156"/>
                  </a:lnTo>
                  <a:lnTo>
                    <a:pt x="1" y="233"/>
                  </a:lnTo>
                  <a:lnTo>
                    <a:pt x="1" y="337"/>
                  </a:lnTo>
                  <a:lnTo>
                    <a:pt x="52" y="388"/>
                  </a:lnTo>
                  <a:lnTo>
                    <a:pt x="130" y="440"/>
                  </a:lnTo>
                  <a:lnTo>
                    <a:pt x="207" y="466"/>
                  </a:lnTo>
                  <a:lnTo>
                    <a:pt x="672" y="466"/>
                  </a:lnTo>
                  <a:lnTo>
                    <a:pt x="750" y="440"/>
                  </a:lnTo>
                  <a:lnTo>
                    <a:pt x="827" y="388"/>
                  </a:lnTo>
                  <a:lnTo>
                    <a:pt x="879" y="337"/>
                  </a:lnTo>
                  <a:lnTo>
                    <a:pt x="905" y="233"/>
                  </a:lnTo>
                  <a:lnTo>
                    <a:pt x="879" y="156"/>
                  </a:lnTo>
                  <a:lnTo>
                    <a:pt x="827" y="78"/>
                  </a:lnTo>
                  <a:lnTo>
                    <a:pt x="750" y="27"/>
                  </a:lnTo>
                  <a:lnTo>
                    <a:pt x="6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6318600" y="2839075"/>
              <a:ext cx="20050" cy="20050"/>
            </a:xfrm>
            <a:custGeom>
              <a:avLst/>
              <a:gdLst/>
              <a:ahLst/>
              <a:cxnLst/>
              <a:rect l="l" t="t" r="r" b="b"/>
              <a:pathLst>
                <a:path w="802" h="802" extrusionOk="0">
                  <a:moveTo>
                    <a:pt x="569" y="0"/>
                  </a:moveTo>
                  <a:lnTo>
                    <a:pt x="466" y="26"/>
                  </a:lnTo>
                  <a:lnTo>
                    <a:pt x="388" y="78"/>
                  </a:lnTo>
                  <a:lnTo>
                    <a:pt x="78" y="388"/>
                  </a:lnTo>
                  <a:lnTo>
                    <a:pt x="26" y="465"/>
                  </a:lnTo>
                  <a:lnTo>
                    <a:pt x="1" y="569"/>
                  </a:lnTo>
                  <a:lnTo>
                    <a:pt x="26" y="646"/>
                  </a:lnTo>
                  <a:lnTo>
                    <a:pt x="78" y="724"/>
                  </a:lnTo>
                  <a:lnTo>
                    <a:pt x="156" y="775"/>
                  </a:lnTo>
                  <a:lnTo>
                    <a:pt x="233" y="801"/>
                  </a:lnTo>
                  <a:lnTo>
                    <a:pt x="336" y="775"/>
                  </a:lnTo>
                  <a:lnTo>
                    <a:pt x="388" y="724"/>
                  </a:lnTo>
                  <a:lnTo>
                    <a:pt x="724" y="388"/>
                  </a:lnTo>
                  <a:lnTo>
                    <a:pt x="776" y="336"/>
                  </a:lnTo>
                  <a:lnTo>
                    <a:pt x="802" y="233"/>
                  </a:lnTo>
                  <a:lnTo>
                    <a:pt x="776" y="155"/>
                  </a:lnTo>
                  <a:lnTo>
                    <a:pt x="724" y="78"/>
                  </a:lnTo>
                  <a:lnTo>
                    <a:pt x="647" y="26"/>
                  </a:lnTo>
                  <a:lnTo>
                    <a:pt x="5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6429050" y="2839075"/>
              <a:ext cx="19425" cy="20050"/>
            </a:xfrm>
            <a:custGeom>
              <a:avLst/>
              <a:gdLst/>
              <a:ahLst/>
              <a:cxnLst/>
              <a:rect l="l" t="t" r="r" b="b"/>
              <a:pathLst>
                <a:path w="777" h="802" extrusionOk="0">
                  <a:moveTo>
                    <a:pt x="233" y="0"/>
                  </a:moveTo>
                  <a:lnTo>
                    <a:pt x="130" y="26"/>
                  </a:lnTo>
                  <a:lnTo>
                    <a:pt x="53" y="78"/>
                  </a:lnTo>
                  <a:lnTo>
                    <a:pt x="1" y="155"/>
                  </a:lnTo>
                  <a:lnTo>
                    <a:pt x="1" y="233"/>
                  </a:lnTo>
                  <a:lnTo>
                    <a:pt x="1" y="336"/>
                  </a:lnTo>
                  <a:lnTo>
                    <a:pt x="53" y="388"/>
                  </a:lnTo>
                  <a:lnTo>
                    <a:pt x="389" y="724"/>
                  </a:lnTo>
                  <a:lnTo>
                    <a:pt x="466" y="775"/>
                  </a:lnTo>
                  <a:lnTo>
                    <a:pt x="544" y="801"/>
                  </a:lnTo>
                  <a:lnTo>
                    <a:pt x="621" y="775"/>
                  </a:lnTo>
                  <a:lnTo>
                    <a:pt x="699" y="724"/>
                  </a:lnTo>
                  <a:lnTo>
                    <a:pt x="750" y="646"/>
                  </a:lnTo>
                  <a:lnTo>
                    <a:pt x="776" y="569"/>
                  </a:lnTo>
                  <a:lnTo>
                    <a:pt x="750" y="465"/>
                  </a:lnTo>
                  <a:lnTo>
                    <a:pt x="699" y="388"/>
                  </a:lnTo>
                  <a:lnTo>
                    <a:pt x="389" y="78"/>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6487200" y="2879125"/>
              <a:ext cx="56875" cy="191875"/>
            </a:xfrm>
            <a:custGeom>
              <a:avLst/>
              <a:gdLst/>
              <a:ahLst/>
              <a:cxnLst/>
              <a:rect l="l" t="t" r="r" b="b"/>
              <a:pathLst>
                <a:path w="2275" h="7675" extrusionOk="0">
                  <a:moveTo>
                    <a:pt x="2042" y="0"/>
                  </a:moveTo>
                  <a:lnTo>
                    <a:pt x="1964" y="26"/>
                  </a:lnTo>
                  <a:lnTo>
                    <a:pt x="1887" y="78"/>
                  </a:lnTo>
                  <a:lnTo>
                    <a:pt x="1835" y="129"/>
                  </a:lnTo>
                  <a:lnTo>
                    <a:pt x="1809" y="233"/>
                  </a:lnTo>
                  <a:lnTo>
                    <a:pt x="1809" y="6692"/>
                  </a:lnTo>
                  <a:lnTo>
                    <a:pt x="1809" y="6796"/>
                  </a:lnTo>
                  <a:lnTo>
                    <a:pt x="1783" y="6899"/>
                  </a:lnTo>
                  <a:lnTo>
                    <a:pt x="1732" y="7002"/>
                  </a:lnTo>
                  <a:lnTo>
                    <a:pt x="1654" y="7080"/>
                  </a:lnTo>
                  <a:lnTo>
                    <a:pt x="1577" y="7132"/>
                  </a:lnTo>
                  <a:lnTo>
                    <a:pt x="1499" y="7183"/>
                  </a:lnTo>
                  <a:lnTo>
                    <a:pt x="1396" y="7209"/>
                  </a:lnTo>
                  <a:lnTo>
                    <a:pt x="1292" y="7235"/>
                  </a:lnTo>
                  <a:lnTo>
                    <a:pt x="130" y="7235"/>
                  </a:lnTo>
                  <a:lnTo>
                    <a:pt x="52" y="7287"/>
                  </a:lnTo>
                  <a:lnTo>
                    <a:pt x="0" y="7364"/>
                  </a:lnTo>
                  <a:lnTo>
                    <a:pt x="0" y="7467"/>
                  </a:lnTo>
                  <a:lnTo>
                    <a:pt x="0" y="7545"/>
                  </a:lnTo>
                  <a:lnTo>
                    <a:pt x="52" y="7622"/>
                  </a:lnTo>
                  <a:lnTo>
                    <a:pt x="130" y="7674"/>
                  </a:lnTo>
                  <a:lnTo>
                    <a:pt x="1473" y="7674"/>
                  </a:lnTo>
                  <a:lnTo>
                    <a:pt x="1654" y="7597"/>
                  </a:lnTo>
                  <a:lnTo>
                    <a:pt x="1835" y="7519"/>
                  </a:lnTo>
                  <a:lnTo>
                    <a:pt x="1990" y="7390"/>
                  </a:lnTo>
                  <a:lnTo>
                    <a:pt x="2093" y="7261"/>
                  </a:lnTo>
                  <a:lnTo>
                    <a:pt x="2197" y="7080"/>
                  </a:lnTo>
                  <a:lnTo>
                    <a:pt x="2248" y="6899"/>
                  </a:lnTo>
                  <a:lnTo>
                    <a:pt x="2274" y="6692"/>
                  </a:lnTo>
                  <a:lnTo>
                    <a:pt x="2274" y="233"/>
                  </a:lnTo>
                  <a:lnTo>
                    <a:pt x="2248" y="129"/>
                  </a:lnTo>
                  <a:lnTo>
                    <a:pt x="2197" y="78"/>
                  </a:lnTo>
                  <a:lnTo>
                    <a:pt x="2119" y="26"/>
                  </a:lnTo>
                  <a:lnTo>
                    <a:pt x="2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6223650" y="2682100"/>
              <a:ext cx="320425" cy="388900"/>
            </a:xfrm>
            <a:custGeom>
              <a:avLst/>
              <a:gdLst/>
              <a:ahLst/>
              <a:cxnLst/>
              <a:rect l="l" t="t" r="r" b="b"/>
              <a:pathLst>
                <a:path w="12817" h="15556" extrusionOk="0">
                  <a:moveTo>
                    <a:pt x="1938" y="4677"/>
                  </a:moveTo>
                  <a:lnTo>
                    <a:pt x="1964" y="5013"/>
                  </a:lnTo>
                  <a:lnTo>
                    <a:pt x="2016" y="5323"/>
                  </a:lnTo>
                  <a:lnTo>
                    <a:pt x="2093" y="5607"/>
                  </a:lnTo>
                  <a:lnTo>
                    <a:pt x="2171" y="5917"/>
                  </a:lnTo>
                  <a:lnTo>
                    <a:pt x="440" y="5917"/>
                  </a:lnTo>
                  <a:lnTo>
                    <a:pt x="440" y="5220"/>
                  </a:lnTo>
                  <a:lnTo>
                    <a:pt x="465" y="5116"/>
                  </a:lnTo>
                  <a:lnTo>
                    <a:pt x="491" y="5013"/>
                  </a:lnTo>
                  <a:lnTo>
                    <a:pt x="543" y="4935"/>
                  </a:lnTo>
                  <a:lnTo>
                    <a:pt x="595" y="4858"/>
                  </a:lnTo>
                  <a:lnTo>
                    <a:pt x="672" y="4780"/>
                  </a:lnTo>
                  <a:lnTo>
                    <a:pt x="775" y="4729"/>
                  </a:lnTo>
                  <a:lnTo>
                    <a:pt x="879" y="4703"/>
                  </a:lnTo>
                  <a:lnTo>
                    <a:pt x="982" y="4677"/>
                  </a:lnTo>
                  <a:close/>
                  <a:moveTo>
                    <a:pt x="11834" y="4677"/>
                  </a:moveTo>
                  <a:lnTo>
                    <a:pt x="11938" y="4703"/>
                  </a:lnTo>
                  <a:lnTo>
                    <a:pt x="12041" y="4729"/>
                  </a:lnTo>
                  <a:lnTo>
                    <a:pt x="12119" y="4780"/>
                  </a:lnTo>
                  <a:lnTo>
                    <a:pt x="12196" y="4858"/>
                  </a:lnTo>
                  <a:lnTo>
                    <a:pt x="12274" y="4935"/>
                  </a:lnTo>
                  <a:lnTo>
                    <a:pt x="12325" y="5013"/>
                  </a:lnTo>
                  <a:lnTo>
                    <a:pt x="12351" y="5116"/>
                  </a:lnTo>
                  <a:lnTo>
                    <a:pt x="12351" y="5220"/>
                  </a:lnTo>
                  <a:lnTo>
                    <a:pt x="12351" y="5917"/>
                  </a:lnTo>
                  <a:lnTo>
                    <a:pt x="10620" y="5917"/>
                  </a:lnTo>
                  <a:lnTo>
                    <a:pt x="10723" y="5607"/>
                  </a:lnTo>
                  <a:lnTo>
                    <a:pt x="10775" y="5323"/>
                  </a:lnTo>
                  <a:lnTo>
                    <a:pt x="10827" y="5013"/>
                  </a:lnTo>
                  <a:lnTo>
                    <a:pt x="10852" y="4677"/>
                  </a:lnTo>
                  <a:close/>
                  <a:moveTo>
                    <a:pt x="6408" y="465"/>
                  </a:moveTo>
                  <a:lnTo>
                    <a:pt x="6822" y="491"/>
                  </a:lnTo>
                  <a:lnTo>
                    <a:pt x="7209" y="543"/>
                  </a:lnTo>
                  <a:lnTo>
                    <a:pt x="7597" y="646"/>
                  </a:lnTo>
                  <a:lnTo>
                    <a:pt x="7959" y="775"/>
                  </a:lnTo>
                  <a:lnTo>
                    <a:pt x="8320" y="956"/>
                  </a:lnTo>
                  <a:lnTo>
                    <a:pt x="8630" y="1163"/>
                  </a:lnTo>
                  <a:lnTo>
                    <a:pt x="8940" y="1396"/>
                  </a:lnTo>
                  <a:lnTo>
                    <a:pt x="9225" y="1654"/>
                  </a:lnTo>
                  <a:lnTo>
                    <a:pt x="9483" y="1938"/>
                  </a:lnTo>
                  <a:lnTo>
                    <a:pt x="9716" y="2248"/>
                  </a:lnTo>
                  <a:lnTo>
                    <a:pt x="9922" y="2558"/>
                  </a:lnTo>
                  <a:lnTo>
                    <a:pt x="10103" y="2920"/>
                  </a:lnTo>
                  <a:lnTo>
                    <a:pt x="10232" y="3282"/>
                  </a:lnTo>
                  <a:lnTo>
                    <a:pt x="10336" y="3669"/>
                  </a:lnTo>
                  <a:lnTo>
                    <a:pt x="10387" y="4057"/>
                  </a:lnTo>
                  <a:lnTo>
                    <a:pt x="10413" y="4470"/>
                  </a:lnTo>
                  <a:lnTo>
                    <a:pt x="10387" y="4884"/>
                  </a:lnTo>
                  <a:lnTo>
                    <a:pt x="10336" y="5271"/>
                  </a:lnTo>
                  <a:lnTo>
                    <a:pt x="10232" y="5659"/>
                  </a:lnTo>
                  <a:lnTo>
                    <a:pt x="10103" y="6047"/>
                  </a:lnTo>
                  <a:lnTo>
                    <a:pt x="9922" y="6382"/>
                  </a:lnTo>
                  <a:lnTo>
                    <a:pt x="9716" y="6718"/>
                  </a:lnTo>
                  <a:lnTo>
                    <a:pt x="9483" y="7028"/>
                  </a:lnTo>
                  <a:lnTo>
                    <a:pt x="9225" y="7313"/>
                  </a:lnTo>
                  <a:lnTo>
                    <a:pt x="8940" y="7571"/>
                  </a:lnTo>
                  <a:lnTo>
                    <a:pt x="8630" y="7804"/>
                  </a:lnTo>
                  <a:lnTo>
                    <a:pt x="8320" y="8010"/>
                  </a:lnTo>
                  <a:lnTo>
                    <a:pt x="7959" y="8165"/>
                  </a:lnTo>
                  <a:lnTo>
                    <a:pt x="7597" y="8295"/>
                  </a:lnTo>
                  <a:lnTo>
                    <a:pt x="7209" y="8398"/>
                  </a:lnTo>
                  <a:lnTo>
                    <a:pt x="6822" y="8475"/>
                  </a:lnTo>
                  <a:lnTo>
                    <a:pt x="5995" y="8475"/>
                  </a:lnTo>
                  <a:lnTo>
                    <a:pt x="5581" y="8398"/>
                  </a:lnTo>
                  <a:lnTo>
                    <a:pt x="5220" y="8295"/>
                  </a:lnTo>
                  <a:lnTo>
                    <a:pt x="4832" y="8165"/>
                  </a:lnTo>
                  <a:lnTo>
                    <a:pt x="4496" y="8010"/>
                  </a:lnTo>
                  <a:lnTo>
                    <a:pt x="4160" y="7804"/>
                  </a:lnTo>
                  <a:lnTo>
                    <a:pt x="3850" y="7571"/>
                  </a:lnTo>
                  <a:lnTo>
                    <a:pt x="3566" y="7313"/>
                  </a:lnTo>
                  <a:lnTo>
                    <a:pt x="3308" y="7028"/>
                  </a:lnTo>
                  <a:lnTo>
                    <a:pt x="3075" y="6718"/>
                  </a:lnTo>
                  <a:lnTo>
                    <a:pt x="2868" y="6382"/>
                  </a:lnTo>
                  <a:lnTo>
                    <a:pt x="2713" y="6047"/>
                  </a:lnTo>
                  <a:lnTo>
                    <a:pt x="2558" y="5659"/>
                  </a:lnTo>
                  <a:lnTo>
                    <a:pt x="2481" y="5271"/>
                  </a:lnTo>
                  <a:lnTo>
                    <a:pt x="2403" y="4884"/>
                  </a:lnTo>
                  <a:lnTo>
                    <a:pt x="2403" y="4470"/>
                  </a:lnTo>
                  <a:lnTo>
                    <a:pt x="2403" y="4057"/>
                  </a:lnTo>
                  <a:lnTo>
                    <a:pt x="2481" y="3669"/>
                  </a:lnTo>
                  <a:lnTo>
                    <a:pt x="2558" y="3282"/>
                  </a:lnTo>
                  <a:lnTo>
                    <a:pt x="2713" y="2920"/>
                  </a:lnTo>
                  <a:lnTo>
                    <a:pt x="2868" y="2558"/>
                  </a:lnTo>
                  <a:lnTo>
                    <a:pt x="3075" y="2248"/>
                  </a:lnTo>
                  <a:lnTo>
                    <a:pt x="3308" y="1938"/>
                  </a:lnTo>
                  <a:lnTo>
                    <a:pt x="3566" y="1654"/>
                  </a:lnTo>
                  <a:lnTo>
                    <a:pt x="3850" y="1396"/>
                  </a:lnTo>
                  <a:lnTo>
                    <a:pt x="4160" y="1163"/>
                  </a:lnTo>
                  <a:lnTo>
                    <a:pt x="4496" y="956"/>
                  </a:lnTo>
                  <a:lnTo>
                    <a:pt x="4832" y="775"/>
                  </a:lnTo>
                  <a:lnTo>
                    <a:pt x="5220" y="646"/>
                  </a:lnTo>
                  <a:lnTo>
                    <a:pt x="5581" y="543"/>
                  </a:lnTo>
                  <a:lnTo>
                    <a:pt x="5995" y="491"/>
                  </a:lnTo>
                  <a:lnTo>
                    <a:pt x="6408" y="465"/>
                  </a:lnTo>
                  <a:close/>
                  <a:moveTo>
                    <a:pt x="11447" y="7261"/>
                  </a:moveTo>
                  <a:lnTo>
                    <a:pt x="11447" y="14186"/>
                  </a:lnTo>
                  <a:lnTo>
                    <a:pt x="1370" y="14186"/>
                  </a:lnTo>
                  <a:lnTo>
                    <a:pt x="1370" y="7261"/>
                  </a:lnTo>
                  <a:lnTo>
                    <a:pt x="2920" y="7261"/>
                  </a:lnTo>
                  <a:lnTo>
                    <a:pt x="3256" y="7649"/>
                  </a:lnTo>
                  <a:lnTo>
                    <a:pt x="3618" y="7959"/>
                  </a:lnTo>
                  <a:lnTo>
                    <a:pt x="4005" y="8243"/>
                  </a:lnTo>
                  <a:lnTo>
                    <a:pt x="4445" y="8501"/>
                  </a:lnTo>
                  <a:lnTo>
                    <a:pt x="4910" y="8682"/>
                  </a:lnTo>
                  <a:lnTo>
                    <a:pt x="5375" y="8837"/>
                  </a:lnTo>
                  <a:lnTo>
                    <a:pt x="5891" y="8915"/>
                  </a:lnTo>
                  <a:lnTo>
                    <a:pt x="6408" y="8940"/>
                  </a:lnTo>
                  <a:lnTo>
                    <a:pt x="6925" y="8915"/>
                  </a:lnTo>
                  <a:lnTo>
                    <a:pt x="7416" y="8837"/>
                  </a:lnTo>
                  <a:lnTo>
                    <a:pt x="7907" y="8682"/>
                  </a:lnTo>
                  <a:lnTo>
                    <a:pt x="8372" y="8501"/>
                  </a:lnTo>
                  <a:lnTo>
                    <a:pt x="8785" y="8243"/>
                  </a:lnTo>
                  <a:lnTo>
                    <a:pt x="9199" y="7959"/>
                  </a:lnTo>
                  <a:lnTo>
                    <a:pt x="9561" y="7649"/>
                  </a:lnTo>
                  <a:lnTo>
                    <a:pt x="9871" y="7261"/>
                  </a:lnTo>
                  <a:close/>
                  <a:moveTo>
                    <a:pt x="6408" y="0"/>
                  </a:moveTo>
                  <a:lnTo>
                    <a:pt x="5969" y="26"/>
                  </a:lnTo>
                  <a:lnTo>
                    <a:pt x="5530" y="104"/>
                  </a:lnTo>
                  <a:lnTo>
                    <a:pt x="5116" y="207"/>
                  </a:lnTo>
                  <a:lnTo>
                    <a:pt x="4729" y="336"/>
                  </a:lnTo>
                  <a:lnTo>
                    <a:pt x="4341" y="517"/>
                  </a:lnTo>
                  <a:lnTo>
                    <a:pt x="3979" y="724"/>
                  </a:lnTo>
                  <a:lnTo>
                    <a:pt x="3644" y="982"/>
                  </a:lnTo>
                  <a:lnTo>
                    <a:pt x="3333" y="1241"/>
                  </a:lnTo>
                  <a:lnTo>
                    <a:pt x="3049" y="1551"/>
                  </a:lnTo>
                  <a:lnTo>
                    <a:pt x="2791" y="1861"/>
                  </a:lnTo>
                  <a:lnTo>
                    <a:pt x="2558" y="2222"/>
                  </a:lnTo>
                  <a:lnTo>
                    <a:pt x="2352" y="2584"/>
                  </a:lnTo>
                  <a:lnTo>
                    <a:pt x="2197" y="2972"/>
                  </a:lnTo>
                  <a:lnTo>
                    <a:pt x="2067" y="3385"/>
                  </a:lnTo>
                  <a:lnTo>
                    <a:pt x="1990" y="3799"/>
                  </a:lnTo>
                  <a:lnTo>
                    <a:pt x="1938" y="4238"/>
                  </a:lnTo>
                  <a:lnTo>
                    <a:pt x="982" y="4238"/>
                  </a:lnTo>
                  <a:lnTo>
                    <a:pt x="775" y="4264"/>
                  </a:lnTo>
                  <a:lnTo>
                    <a:pt x="595" y="4315"/>
                  </a:lnTo>
                  <a:lnTo>
                    <a:pt x="414" y="4393"/>
                  </a:lnTo>
                  <a:lnTo>
                    <a:pt x="284" y="4522"/>
                  </a:lnTo>
                  <a:lnTo>
                    <a:pt x="155" y="4677"/>
                  </a:lnTo>
                  <a:lnTo>
                    <a:pt x="78" y="4832"/>
                  </a:lnTo>
                  <a:lnTo>
                    <a:pt x="0" y="5013"/>
                  </a:lnTo>
                  <a:lnTo>
                    <a:pt x="0" y="5220"/>
                  </a:lnTo>
                  <a:lnTo>
                    <a:pt x="0" y="14573"/>
                  </a:lnTo>
                  <a:lnTo>
                    <a:pt x="0" y="14780"/>
                  </a:lnTo>
                  <a:lnTo>
                    <a:pt x="78" y="14961"/>
                  </a:lnTo>
                  <a:lnTo>
                    <a:pt x="155" y="15142"/>
                  </a:lnTo>
                  <a:lnTo>
                    <a:pt x="284" y="15271"/>
                  </a:lnTo>
                  <a:lnTo>
                    <a:pt x="414" y="15400"/>
                  </a:lnTo>
                  <a:lnTo>
                    <a:pt x="595" y="15478"/>
                  </a:lnTo>
                  <a:lnTo>
                    <a:pt x="775" y="15555"/>
                  </a:lnTo>
                  <a:lnTo>
                    <a:pt x="9793" y="15555"/>
                  </a:lnTo>
                  <a:lnTo>
                    <a:pt x="9845" y="15503"/>
                  </a:lnTo>
                  <a:lnTo>
                    <a:pt x="9896" y="15426"/>
                  </a:lnTo>
                  <a:lnTo>
                    <a:pt x="9922" y="15348"/>
                  </a:lnTo>
                  <a:lnTo>
                    <a:pt x="9896" y="15245"/>
                  </a:lnTo>
                  <a:lnTo>
                    <a:pt x="9845" y="15168"/>
                  </a:lnTo>
                  <a:lnTo>
                    <a:pt x="9793" y="15116"/>
                  </a:lnTo>
                  <a:lnTo>
                    <a:pt x="982" y="15116"/>
                  </a:lnTo>
                  <a:lnTo>
                    <a:pt x="879" y="15090"/>
                  </a:lnTo>
                  <a:lnTo>
                    <a:pt x="775" y="15064"/>
                  </a:lnTo>
                  <a:lnTo>
                    <a:pt x="672" y="15013"/>
                  </a:lnTo>
                  <a:lnTo>
                    <a:pt x="595" y="14961"/>
                  </a:lnTo>
                  <a:lnTo>
                    <a:pt x="543" y="14883"/>
                  </a:lnTo>
                  <a:lnTo>
                    <a:pt x="491" y="14780"/>
                  </a:lnTo>
                  <a:lnTo>
                    <a:pt x="465" y="14677"/>
                  </a:lnTo>
                  <a:lnTo>
                    <a:pt x="440" y="14573"/>
                  </a:lnTo>
                  <a:lnTo>
                    <a:pt x="440" y="6357"/>
                  </a:lnTo>
                  <a:lnTo>
                    <a:pt x="2352" y="6357"/>
                  </a:lnTo>
                  <a:lnTo>
                    <a:pt x="2610" y="6822"/>
                  </a:lnTo>
                  <a:lnTo>
                    <a:pt x="1215" y="6822"/>
                  </a:lnTo>
                  <a:lnTo>
                    <a:pt x="1137" y="6848"/>
                  </a:lnTo>
                  <a:lnTo>
                    <a:pt x="1008" y="6925"/>
                  </a:lnTo>
                  <a:lnTo>
                    <a:pt x="930" y="7054"/>
                  </a:lnTo>
                  <a:lnTo>
                    <a:pt x="905" y="7132"/>
                  </a:lnTo>
                  <a:lnTo>
                    <a:pt x="905" y="7183"/>
                  </a:lnTo>
                  <a:lnTo>
                    <a:pt x="905" y="14263"/>
                  </a:lnTo>
                  <a:lnTo>
                    <a:pt x="905" y="14341"/>
                  </a:lnTo>
                  <a:lnTo>
                    <a:pt x="930" y="14418"/>
                  </a:lnTo>
                  <a:lnTo>
                    <a:pt x="1008" y="14547"/>
                  </a:lnTo>
                  <a:lnTo>
                    <a:pt x="1137" y="14625"/>
                  </a:lnTo>
                  <a:lnTo>
                    <a:pt x="1215" y="14651"/>
                  </a:lnTo>
                  <a:lnTo>
                    <a:pt x="11602" y="14651"/>
                  </a:lnTo>
                  <a:lnTo>
                    <a:pt x="11679" y="14625"/>
                  </a:lnTo>
                  <a:lnTo>
                    <a:pt x="11783" y="14547"/>
                  </a:lnTo>
                  <a:lnTo>
                    <a:pt x="11860" y="14418"/>
                  </a:lnTo>
                  <a:lnTo>
                    <a:pt x="11886" y="14341"/>
                  </a:lnTo>
                  <a:lnTo>
                    <a:pt x="11886" y="14263"/>
                  </a:lnTo>
                  <a:lnTo>
                    <a:pt x="11886" y="7183"/>
                  </a:lnTo>
                  <a:lnTo>
                    <a:pt x="11886" y="7132"/>
                  </a:lnTo>
                  <a:lnTo>
                    <a:pt x="11860" y="7054"/>
                  </a:lnTo>
                  <a:lnTo>
                    <a:pt x="11783" y="6925"/>
                  </a:lnTo>
                  <a:lnTo>
                    <a:pt x="11679" y="6848"/>
                  </a:lnTo>
                  <a:lnTo>
                    <a:pt x="11602" y="6822"/>
                  </a:lnTo>
                  <a:lnTo>
                    <a:pt x="10207" y="6822"/>
                  </a:lnTo>
                  <a:lnTo>
                    <a:pt x="10439" y="6357"/>
                  </a:lnTo>
                  <a:lnTo>
                    <a:pt x="12351" y="6357"/>
                  </a:lnTo>
                  <a:lnTo>
                    <a:pt x="12351" y="7054"/>
                  </a:lnTo>
                  <a:lnTo>
                    <a:pt x="12377" y="7132"/>
                  </a:lnTo>
                  <a:lnTo>
                    <a:pt x="12429" y="7209"/>
                  </a:lnTo>
                  <a:lnTo>
                    <a:pt x="12506" y="7261"/>
                  </a:lnTo>
                  <a:lnTo>
                    <a:pt x="12661" y="7261"/>
                  </a:lnTo>
                  <a:lnTo>
                    <a:pt x="12739" y="7209"/>
                  </a:lnTo>
                  <a:lnTo>
                    <a:pt x="12790" y="7132"/>
                  </a:lnTo>
                  <a:lnTo>
                    <a:pt x="12816" y="7054"/>
                  </a:lnTo>
                  <a:lnTo>
                    <a:pt x="12816" y="5220"/>
                  </a:lnTo>
                  <a:lnTo>
                    <a:pt x="12790" y="5013"/>
                  </a:lnTo>
                  <a:lnTo>
                    <a:pt x="12739" y="4832"/>
                  </a:lnTo>
                  <a:lnTo>
                    <a:pt x="12635" y="4677"/>
                  </a:lnTo>
                  <a:lnTo>
                    <a:pt x="12532" y="4522"/>
                  </a:lnTo>
                  <a:lnTo>
                    <a:pt x="12377" y="4393"/>
                  </a:lnTo>
                  <a:lnTo>
                    <a:pt x="12196" y="4315"/>
                  </a:lnTo>
                  <a:lnTo>
                    <a:pt x="12015" y="4264"/>
                  </a:lnTo>
                  <a:lnTo>
                    <a:pt x="11834" y="4238"/>
                  </a:lnTo>
                  <a:lnTo>
                    <a:pt x="10852" y="4238"/>
                  </a:lnTo>
                  <a:lnTo>
                    <a:pt x="10827" y="3799"/>
                  </a:lnTo>
                  <a:lnTo>
                    <a:pt x="10723" y="3385"/>
                  </a:lnTo>
                  <a:lnTo>
                    <a:pt x="10594" y="2972"/>
                  </a:lnTo>
                  <a:lnTo>
                    <a:pt x="10439" y="2584"/>
                  </a:lnTo>
                  <a:lnTo>
                    <a:pt x="10258" y="2222"/>
                  </a:lnTo>
                  <a:lnTo>
                    <a:pt x="10026" y="1861"/>
                  </a:lnTo>
                  <a:lnTo>
                    <a:pt x="9767" y="1551"/>
                  </a:lnTo>
                  <a:lnTo>
                    <a:pt x="9483" y="1241"/>
                  </a:lnTo>
                  <a:lnTo>
                    <a:pt x="9173" y="982"/>
                  </a:lnTo>
                  <a:lnTo>
                    <a:pt x="8811" y="724"/>
                  </a:lnTo>
                  <a:lnTo>
                    <a:pt x="8475" y="517"/>
                  </a:lnTo>
                  <a:lnTo>
                    <a:pt x="8088" y="336"/>
                  </a:lnTo>
                  <a:lnTo>
                    <a:pt x="7674" y="207"/>
                  </a:lnTo>
                  <a:lnTo>
                    <a:pt x="7261" y="104"/>
                  </a:lnTo>
                  <a:lnTo>
                    <a:pt x="6847" y="26"/>
                  </a:lnTo>
                  <a:lnTo>
                    <a:pt x="64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6372850" y="2982475"/>
              <a:ext cx="34275" cy="43300"/>
            </a:xfrm>
            <a:custGeom>
              <a:avLst/>
              <a:gdLst/>
              <a:ahLst/>
              <a:cxnLst/>
              <a:rect l="l" t="t" r="r" b="b"/>
              <a:pathLst>
                <a:path w="1371" h="1732" extrusionOk="0">
                  <a:moveTo>
                    <a:pt x="931" y="440"/>
                  </a:moveTo>
                  <a:lnTo>
                    <a:pt x="931" y="1266"/>
                  </a:lnTo>
                  <a:lnTo>
                    <a:pt x="466" y="1266"/>
                  </a:lnTo>
                  <a:lnTo>
                    <a:pt x="466" y="440"/>
                  </a:lnTo>
                  <a:close/>
                  <a:moveTo>
                    <a:pt x="311" y="0"/>
                  </a:moveTo>
                  <a:lnTo>
                    <a:pt x="234" y="26"/>
                  </a:lnTo>
                  <a:lnTo>
                    <a:pt x="130" y="104"/>
                  </a:lnTo>
                  <a:lnTo>
                    <a:pt x="27" y="233"/>
                  </a:lnTo>
                  <a:lnTo>
                    <a:pt x="27" y="310"/>
                  </a:lnTo>
                  <a:lnTo>
                    <a:pt x="1" y="388"/>
                  </a:lnTo>
                  <a:lnTo>
                    <a:pt x="1" y="1344"/>
                  </a:lnTo>
                  <a:lnTo>
                    <a:pt x="27" y="1421"/>
                  </a:lnTo>
                  <a:lnTo>
                    <a:pt x="27" y="1499"/>
                  </a:lnTo>
                  <a:lnTo>
                    <a:pt x="130" y="1628"/>
                  </a:lnTo>
                  <a:lnTo>
                    <a:pt x="234" y="1706"/>
                  </a:lnTo>
                  <a:lnTo>
                    <a:pt x="311" y="1731"/>
                  </a:lnTo>
                  <a:lnTo>
                    <a:pt x="1060" y="1731"/>
                  </a:lnTo>
                  <a:lnTo>
                    <a:pt x="1138" y="1706"/>
                  </a:lnTo>
                  <a:lnTo>
                    <a:pt x="1267" y="1628"/>
                  </a:lnTo>
                  <a:lnTo>
                    <a:pt x="1345" y="1499"/>
                  </a:lnTo>
                  <a:lnTo>
                    <a:pt x="1370" y="1421"/>
                  </a:lnTo>
                  <a:lnTo>
                    <a:pt x="1370" y="1344"/>
                  </a:lnTo>
                  <a:lnTo>
                    <a:pt x="1370" y="388"/>
                  </a:lnTo>
                  <a:lnTo>
                    <a:pt x="1370" y="310"/>
                  </a:lnTo>
                  <a:lnTo>
                    <a:pt x="1345" y="233"/>
                  </a:lnTo>
                  <a:lnTo>
                    <a:pt x="1267" y="104"/>
                  </a:lnTo>
                  <a:lnTo>
                    <a:pt x="1138" y="26"/>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6418725" y="2959850"/>
              <a:ext cx="34250" cy="65925"/>
            </a:xfrm>
            <a:custGeom>
              <a:avLst/>
              <a:gdLst/>
              <a:ahLst/>
              <a:cxnLst/>
              <a:rect l="l" t="t" r="r" b="b"/>
              <a:pathLst>
                <a:path w="1370" h="2637" extrusionOk="0">
                  <a:moveTo>
                    <a:pt x="905" y="440"/>
                  </a:moveTo>
                  <a:lnTo>
                    <a:pt x="905" y="2171"/>
                  </a:lnTo>
                  <a:lnTo>
                    <a:pt x="440" y="2171"/>
                  </a:lnTo>
                  <a:lnTo>
                    <a:pt x="440" y="440"/>
                  </a:lnTo>
                  <a:close/>
                  <a:moveTo>
                    <a:pt x="311" y="1"/>
                  </a:moveTo>
                  <a:lnTo>
                    <a:pt x="233" y="27"/>
                  </a:lnTo>
                  <a:lnTo>
                    <a:pt x="104" y="104"/>
                  </a:lnTo>
                  <a:lnTo>
                    <a:pt x="26" y="233"/>
                  </a:lnTo>
                  <a:lnTo>
                    <a:pt x="1" y="285"/>
                  </a:lnTo>
                  <a:lnTo>
                    <a:pt x="1" y="363"/>
                  </a:lnTo>
                  <a:lnTo>
                    <a:pt x="1" y="2249"/>
                  </a:lnTo>
                  <a:lnTo>
                    <a:pt x="1" y="2326"/>
                  </a:lnTo>
                  <a:lnTo>
                    <a:pt x="26" y="2404"/>
                  </a:lnTo>
                  <a:lnTo>
                    <a:pt x="104" y="2533"/>
                  </a:lnTo>
                  <a:lnTo>
                    <a:pt x="233" y="2611"/>
                  </a:lnTo>
                  <a:lnTo>
                    <a:pt x="311" y="2636"/>
                  </a:lnTo>
                  <a:lnTo>
                    <a:pt x="1060" y="2636"/>
                  </a:lnTo>
                  <a:lnTo>
                    <a:pt x="1137" y="2611"/>
                  </a:lnTo>
                  <a:lnTo>
                    <a:pt x="1241" y="2533"/>
                  </a:lnTo>
                  <a:lnTo>
                    <a:pt x="1344" y="2404"/>
                  </a:lnTo>
                  <a:lnTo>
                    <a:pt x="1344" y="2326"/>
                  </a:lnTo>
                  <a:lnTo>
                    <a:pt x="1370" y="2249"/>
                  </a:lnTo>
                  <a:lnTo>
                    <a:pt x="1370" y="363"/>
                  </a:lnTo>
                  <a:lnTo>
                    <a:pt x="1344" y="285"/>
                  </a:lnTo>
                  <a:lnTo>
                    <a:pt x="1344" y="233"/>
                  </a:lnTo>
                  <a:lnTo>
                    <a:pt x="1241" y="104"/>
                  </a:lnTo>
                  <a:lnTo>
                    <a:pt x="1137" y="27"/>
                  </a:lnTo>
                  <a:lnTo>
                    <a:pt x="10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6463950" y="2921750"/>
              <a:ext cx="34250" cy="104025"/>
            </a:xfrm>
            <a:custGeom>
              <a:avLst/>
              <a:gdLst/>
              <a:ahLst/>
              <a:cxnLst/>
              <a:rect l="l" t="t" r="r" b="b"/>
              <a:pathLst>
                <a:path w="1370" h="4161" extrusionOk="0">
                  <a:moveTo>
                    <a:pt x="930" y="440"/>
                  </a:moveTo>
                  <a:lnTo>
                    <a:pt x="930" y="3695"/>
                  </a:lnTo>
                  <a:lnTo>
                    <a:pt x="465" y="3695"/>
                  </a:lnTo>
                  <a:lnTo>
                    <a:pt x="465" y="440"/>
                  </a:lnTo>
                  <a:close/>
                  <a:moveTo>
                    <a:pt x="310" y="0"/>
                  </a:moveTo>
                  <a:lnTo>
                    <a:pt x="233" y="26"/>
                  </a:lnTo>
                  <a:lnTo>
                    <a:pt x="129" y="104"/>
                  </a:lnTo>
                  <a:lnTo>
                    <a:pt x="26" y="233"/>
                  </a:lnTo>
                  <a:lnTo>
                    <a:pt x="26" y="311"/>
                  </a:lnTo>
                  <a:lnTo>
                    <a:pt x="0" y="362"/>
                  </a:lnTo>
                  <a:lnTo>
                    <a:pt x="0" y="3773"/>
                  </a:lnTo>
                  <a:lnTo>
                    <a:pt x="26" y="3850"/>
                  </a:lnTo>
                  <a:lnTo>
                    <a:pt x="26" y="3928"/>
                  </a:lnTo>
                  <a:lnTo>
                    <a:pt x="129" y="4057"/>
                  </a:lnTo>
                  <a:lnTo>
                    <a:pt x="233" y="4135"/>
                  </a:lnTo>
                  <a:lnTo>
                    <a:pt x="310" y="4160"/>
                  </a:lnTo>
                  <a:lnTo>
                    <a:pt x="1060" y="4160"/>
                  </a:lnTo>
                  <a:lnTo>
                    <a:pt x="1137" y="4135"/>
                  </a:lnTo>
                  <a:lnTo>
                    <a:pt x="1266" y="4057"/>
                  </a:lnTo>
                  <a:lnTo>
                    <a:pt x="1344" y="3928"/>
                  </a:lnTo>
                  <a:lnTo>
                    <a:pt x="1370" y="3850"/>
                  </a:lnTo>
                  <a:lnTo>
                    <a:pt x="1370" y="3773"/>
                  </a:lnTo>
                  <a:lnTo>
                    <a:pt x="1370" y="362"/>
                  </a:lnTo>
                  <a:lnTo>
                    <a:pt x="1370" y="311"/>
                  </a:lnTo>
                  <a:lnTo>
                    <a:pt x="1344" y="233"/>
                  </a:lnTo>
                  <a:lnTo>
                    <a:pt x="1266" y="104"/>
                  </a:lnTo>
                  <a:lnTo>
                    <a:pt x="1137" y="26"/>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6269500" y="3014125"/>
              <a:ext cx="71100" cy="11650"/>
            </a:xfrm>
            <a:custGeom>
              <a:avLst/>
              <a:gdLst/>
              <a:ahLst/>
              <a:cxnLst/>
              <a:rect l="l" t="t" r="r" b="b"/>
              <a:pathLst>
                <a:path w="2844" h="466" extrusionOk="0">
                  <a:moveTo>
                    <a:pt x="233" y="0"/>
                  </a:moveTo>
                  <a:lnTo>
                    <a:pt x="130" y="26"/>
                  </a:lnTo>
                  <a:lnTo>
                    <a:pt x="52" y="78"/>
                  </a:lnTo>
                  <a:lnTo>
                    <a:pt x="1" y="155"/>
                  </a:lnTo>
                  <a:lnTo>
                    <a:pt x="1" y="233"/>
                  </a:lnTo>
                  <a:lnTo>
                    <a:pt x="1" y="310"/>
                  </a:lnTo>
                  <a:lnTo>
                    <a:pt x="52" y="388"/>
                  </a:lnTo>
                  <a:lnTo>
                    <a:pt x="130" y="440"/>
                  </a:lnTo>
                  <a:lnTo>
                    <a:pt x="233" y="465"/>
                  </a:lnTo>
                  <a:lnTo>
                    <a:pt x="2611" y="465"/>
                  </a:lnTo>
                  <a:lnTo>
                    <a:pt x="2714" y="440"/>
                  </a:lnTo>
                  <a:lnTo>
                    <a:pt x="2791" y="388"/>
                  </a:lnTo>
                  <a:lnTo>
                    <a:pt x="2843" y="310"/>
                  </a:lnTo>
                  <a:lnTo>
                    <a:pt x="2843" y="233"/>
                  </a:lnTo>
                  <a:lnTo>
                    <a:pt x="2843" y="155"/>
                  </a:lnTo>
                  <a:lnTo>
                    <a:pt x="2791" y="78"/>
                  </a:lnTo>
                  <a:lnTo>
                    <a:pt x="2714" y="26"/>
                  </a:lnTo>
                  <a:lnTo>
                    <a:pt x="2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6269500" y="2991525"/>
              <a:ext cx="48475" cy="11650"/>
            </a:xfrm>
            <a:custGeom>
              <a:avLst/>
              <a:gdLst/>
              <a:ahLst/>
              <a:cxnLst/>
              <a:rect l="l" t="t" r="r" b="b"/>
              <a:pathLst>
                <a:path w="1939" h="466" extrusionOk="0">
                  <a:moveTo>
                    <a:pt x="233" y="0"/>
                  </a:moveTo>
                  <a:lnTo>
                    <a:pt x="130" y="26"/>
                  </a:lnTo>
                  <a:lnTo>
                    <a:pt x="52" y="78"/>
                  </a:lnTo>
                  <a:lnTo>
                    <a:pt x="1" y="129"/>
                  </a:lnTo>
                  <a:lnTo>
                    <a:pt x="1" y="233"/>
                  </a:lnTo>
                  <a:lnTo>
                    <a:pt x="1" y="310"/>
                  </a:lnTo>
                  <a:lnTo>
                    <a:pt x="52" y="388"/>
                  </a:lnTo>
                  <a:lnTo>
                    <a:pt x="130" y="439"/>
                  </a:lnTo>
                  <a:lnTo>
                    <a:pt x="233" y="465"/>
                  </a:lnTo>
                  <a:lnTo>
                    <a:pt x="1706" y="465"/>
                  </a:lnTo>
                  <a:lnTo>
                    <a:pt x="1810" y="439"/>
                  </a:lnTo>
                  <a:lnTo>
                    <a:pt x="1861" y="388"/>
                  </a:lnTo>
                  <a:lnTo>
                    <a:pt x="1913" y="310"/>
                  </a:lnTo>
                  <a:lnTo>
                    <a:pt x="1939" y="233"/>
                  </a:lnTo>
                  <a:lnTo>
                    <a:pt x="1913" y="129"/>
                  </a:lnTo>
                  <a:lnTo>
                    <a:pt x="1861" y="78"/>
                  </a:lnTo>
                  <a:lnTo>
                    <a:pt x="1810" y="26"/>
                  </a:lnTo>
                  <a:lnTo>
                    <a:pt x="17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6269500" y="2968900"/>
              <a:ext cx="63975" cy="11000"/>
            </a:xfrm>
            <a:custGeom>
              <a:avLst/>
              <a:gdLst/>
              <a:ahLst/>
              <a:cxnLst/>
              <a:rect l="l" t="t" r="r" b="b"/>
              <a:pathLst>
                <a:path w="2559" h="440" extrusionOk="0">
                  <a:moveTo>
                    <a:pt x="130" y="1"/>
                  </a:moveTo>
                  <a:lnTo>
                    <a:pt x="52" y="52"/>
                  </a:lnTo>
                  <a:lnTo>
                    <a:pt x="1" y="130"/>
                  </a:lnTo>
                  <a:lnTo>
                    <a:pt x="1" y="207"/>
                  </a:lnTo>
                  <a:lnTo>
                    <a:pt x="1" y="311"/>
                  </a:lnTo>
                  <a:lnTo>
                    <a:pt x="52" y="388"/>
                  </a:lnTo>
                  <a:lnTo>
                    <a:pt x="130" y="440"/>
                  </a:lnTo>
                  <a:lnTo>
                    <a:pt x="2404" y="440"/>
                  </a:lnTo>
                  <a:lnTo>
                    <a:pt x="2481" y="388"/>
                  </a:lnTo>
                  <a:lnTo>
                    <a:pt x="2533" y="311"/>
                  </a:lnTo>
                  <a:lnTo>
                    <a:pt x="2559" y="207"/>
                  </a:lnTo>
                  <a:lnTo>
                    <a:pt x="2533" y="130"/>
                  </a:lnTo>
                  <a:lnTo>
                    <a:pt x="2481" y="52"/>
                  </a:lnTo>
                  <a:lnTo>
                    <a:pt x="24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6268850" y="2945650"/>
              <a:ext cx="48475" cy="11650"/>
            </a:xfrm>
            <a:custGeom>
              <a:avLst/>
              <a:gdLst/>
              <a:ahLst/>
              <a:cxnLst/>
              <a:rect l="l" t="t" r="r" b="b"/>
              <a:pathLst>
                <a:path w="1939" h="466" extrusionOk="0">
                  <a:moveTo>
                    <a:pt x="208" y="0"/>
                  </a:moveTo>
                  <a:lnTo>
                    <a:pt x="130" y="26"/>
                  </a:lnTo>
                  <a:lnTo>
                    <a:pt x="53" y="78"/>
                  </a:lnTo>
                  <a:lnTo>
                    <a:pt x="1" y="156"/>
                  </a:lnTo>
                  <a:lnTo>
                    <a:pt x="1" y="233"/>
                  </a:lnTo>
                  <a:lnTo>
                    <a:pt x="1" y="336"/>
                  </a:lnTo>
                  <a:lnTo>
                    <a:pt x="53" y="388"/>
                  </a:lnTo>
                  <a:lnTo>
                    <a:pt x="130" y="440"/>
                  </a:lnTo>
                  <a:lnTo>
                    <a:pt x="208" y="466"/>
                  </a:lnTo>
                  <a:lnTo>
                    <a:pt x="1706" y="466"/>
                  </a:lnTo>
                  <a:lnTo>
                    <a:pt x="1784" y="440"/>
                  </a:lnTo>
                  <a:lnTo>
                    <a:pt x="1861" y="388"/>
                  </a:lnTo>
                  <a:lnTo>
                    <a:pt x="1913" y="336"/>
                  </a:lnTo>
                  <a:lnTo>
                    <a:pt x="1939" y="233"/>
                  </a:lnTo>
                  <a:lnTo>
                    <a:pt x="1913" y="156"/>
                  </a:lnTo>
                  <a:lnTo>
                    <a:pt x="1861" y="78"/>
                  </a:lnTo>
                  <a:lnTo>
                    <a:pt x="1784" y="26"/>
                  </a:lnTo>
                  <a:lnTo>
                    <a:pt x="17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6268850" y="2923050"/>
              <a:ext cx="63350" cy="11650"/>
            </a:xfrm>
            <a:custGeom>
              <a:avLst/>
              <a:gdLst/>
              <a:ahLst/>
              <a:cxnLst/>
              <a:rect l="l" t="t" r="r" b="b"/>
              <a:pathLst>
                <a:path w="2534" h="466" extrusionOk="0">
                  <a:moveTo>
                    <a:pt x="208" y="0"/>
                  </a:moveTo>
                  <a:lnTo>
                    <a:pt x="130" y="26"/>
                  </a:lnTo>
                  <a:lnTo>
                    <a:pt x="53" y="78"/>
                  </a:lnTo>
                  <a:lnTo>
                    <a:pt x="1" y="155"/>
                  </a:lnTo>
                  <a:lnTo>
                    <a:pt x="1" y="233"/>
                  </a:lnTo>
                  <a:lnTo>
                    <a:pt x="1" y="310"/>
                  </a:lnTo>
                  <a:lnTo>
                    <a:pt x="53" y="388"/>
                  </a:lnTo>
                  <a:lnTo>
                    <a:pt x="130" y="439"/>
                  </a:lnTo>
                  <a:lnTo>
                    <a:pt x="208" y="465"/>
                  </a:lnTo>
                  <a:lnTo>
                    <a:pt x="2326" y="465"/>
                  </a:lnTo>
                  <a:lnTo>
                    <a:pt x="2404" y="439"/>
                  </a:lnTo>
                  <a:lnTo>
                    <a:pt x="2481" y="388"/>
                  </a:lnTo>
                  <a:lnTo>
                    <a:pt x="2533" y="310"/>
                  </a:lnTo>
                  <a:lnTo>
                    <a:pt x="2533" y="233"/>
                  </a:lnTo>
                  <a:lnTo>
                    <a:pt x="2533" y="155"/>
                  </a:lnTo>
                  <a:lnTo>
                    <a:pt x="2481" y="78"/>
                  </a:lnTo>
                  <a:lnTo>
                    <a:pt x="2404" y="26"/>
                  </a:lnTo>
                  <a:lnTo>
                    <a:pt x="2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63"/>
          <p:cNvGrpSpPr/>
          <p:nvPr/>
        </p:nvGrpSpPr>
        <p:grpSpPr>
          <a:xfrm>
            <a:off x="5247324" y="2642400"/>
            <a:ext cx="388875" cy="315900"/>
            <a:chOff x="6932925" y="2718925"/>
            <a:chExt cx="388875" cy="315900"/>
          </a:xfrm>
        </p:grpSpPr>
        <p:sp>
          <p:nvSpPr>
            <p:cNvPr id="2832" name="Google Shape;2832;p63"/>
            <p:cNvSpPr/>
            <p:nvPr/>
          </p:nvSpPr>
          <p:spPr>
            <a:xfrm>
              <a:off x="6932925" y="2762200"/>
              <a:ext cx="203500" cy="203500"/>
            </a:xfrm>
            <a:custGeom>
              <a:avLst/>
              <a:gdLst/>
              <a:ahLst/>
              <a:cxnLst/>
              <a:rect l="l" t="t" r="r" b="b"/>
              <a:pathLst>
                <a:path w="8140" h="8140" extrusionOk="0">
                  <a:moveTo>
                    <a:pt x="4289" y="465"/>
                  </a:moveTo>
                  <a:lnTo>
                    <a:pt x="4341" y="491"/>
                  </a:lnTo>
                  <a:lnTo>
                    <a:pt x="4367" y="543"/>
                  </a:lnTo>
                  <a:lnTo>
                    <a:pt x="4367" y="620"/>
                  </a:lnTo>
                  <a:lnTo>
                    <a:pt x="4393" y="775"/>
                  </a:lnTo>
                  <a:lnTo>
                    <a:pt x="4419" y="930"/>
                  </a:lnTo>
                  <a:lnTo>
                    <a:pt x="4470" y="1060"/>
                  </a:lnTo>
                  <a:lnTo>
                    <a:pt x="4548" y="1189"/>
                  </a:lnTo>
                  <a:lnTo>
                    <a:pt x="4651" y="1292"/>
                  </a:lnTo>
                  <a:lnTo>
                    <a:pt x="4754" y="1396"/>
                  </a:lnTo>
                  <a:lnTo>
                    <a:pt x="4884" y="1473"/>
                  </a:lnTo>
                  <a:lnTo>
                    <a:pt x="5013" y="1551"/>
                  </a:lnTo>
                  <a:lnTo>
                    <a:pt x="5194" y="1628"/>
                  </a:lnTo>
                  <a:lnTo>
                    <a:pt x="5323" y="1680"/>
                  </a:lnTo>
                  <a:lnTo>
                    <a:pt x="5478" y="1706"/>
                  </a:lnTo>
                  <a:lnTo>
                    <a:pt x="5633" y="1706"/>
                  </a:lnTo>
                  <a:lnTo>
                    <a:pt x="5762" y="1680"/>
                  </a:lnTo>
                  <a:lnTo>
                    <a:pt x="5917" y="1654"/>
                  </a:lnTo>
                  <a:lnTo>
                    <a:pt x="6046" y="1602"/>
                  </a:lnTo>
                  <a:lnTo>
                    <a:pt x="6176" y="1525"/>
                  </a:lnTo>
                  <a:lnTo>
                    <a:pt x="6305" y="1421"/>
                  </a:lnTo>
                  <a:lnTo>
                    <a:pt x="6356" y="1370"/>
                  </a:lnTo>
                  <a:lnTo>
                    <a:pt x="6408" y="1344"/>
                  </a:lnTo>
                  <a:lnTo>
                    <a:pt x="6460" y="1370"/>
                  </a:lnTo>
                  <a:lnTo>
                    <a:pt x="6796" y="1680"/>
                  </a:lnTo>
                  <a:lnTo>
                    <a:pt x="6796" y="1731"/>
                  </a:lnTo>
                  <a:lnTo>
                    <a:pt x="6796" y="1783"/>
                  </a:lnTo>
                  <a:lnTo>
                    <a:pt x="6718" y="1861"/>
                  </a:lnTo>
                  <a:lnTo>
                    <a:pt x="6641" y="1964"/>
                  </a:lnTo>
                  <a:lnTo>
                    <a:pt x="6563" y="2093"/>
                  </a:lnTo>
                  <a:lnTo>
                    <a:pt x="6486" y="2222"/>
                  </a:lnTo>
                  <a:lnTo>
                    <a:pt x="6460" y="2377"/>
                  </a:lnTo>
                  <a:lnTo>
                    <a:pt x="6434" y="2532"/>
                  </a:lnTo>
                  <a:lnTo>
                    <a:pt x="6460" y="2662"/>
                  </a:lnTo>
                  <a:lnTo>
                    <a:pt x="6486" y="2817"/>
                  </a:lnTo>
                  <a:lnTo>
                    <a:pt x="6537" y="2972"/>
                  </a:lnTo>
                  <a:lnTo>
                    <a:pt x="6589" y="3127"/>
                  </a:lnTo>
                  <a:lnTo>
                    <a:pt x="6667" y="3282"/>
                  </a:lnTo>
                  <a:lnTo>
                    <a:pt x="6744" y="3385"/>
                  </a:lnTo>
                  <a:lnTo>
                    <a:pt x="6847" y="3514"/>
                  </a:lnTo>
                  <a:lnTo>
                    <a:pt x="6977" y="3592"/>
                  </a:lnTo>
                  <a:lnTo>
                    <a:pt x="7080" y="3669"/>
                  </a:lnTo>
                  <a:lnTo>
                    <a:pt x="7235" y="3721"/>
                  </a:lnTo>
                  <a:lnTo>
                    <a:pt x="7364" y="3773"/>
                  </a:lnTo>
                  <a:lnTo>
                    <a:pt x="7597" y="3773"/>
                  </a:lnTo>
                  <a:lnTo>
                    <a:pt x="7648" y="3799"/>
                  </a:lnTo>
                  <a:lnTo>
                    <a:pt x="7674" y="3850"/>
                  </a:lnTo>
                  <a:lnTo>
                    <a:pt x="7674" y="4315"/>
                  </a:lnTo>
                  <a:lnTo>
                    <a:pt x="7648" y="4367"/>
                  </a:lnTo>
                  <a:lnTo>
                    <a:pt x="7597" y="4393"/>
                  </a:lnTo>
                  <a:lnTo>
                    <a:pt x="7364" y="4393"/>
                  </a:lnTo>
                  <a:lnTo>
                    <a:pt x="7235" y="4419"/>
                  </a:lnTo>
                  <a:lnTo>
                    <a:pt x="7080" y="4496"/>
                  </a:lnTo>
                  <a:lnTo>
                    <a:pt x="6977" y="4548"/>
                  </a:lnTo>
                  <a:lnTo>
                    <a:pt x="6847" y="4651"/>
                  </a:lnTo>
                  <a:lnTo>
                    <a:pt x="6744" y="4755"/>
                  </a:lnTo>
                  <a:lnTo>
                    <a:pt x="6667" y="4884"/>
                  </a:lnTo>
                  <a:lnTo>
                    <a:pt x="6589" y="5039"/>
                  </a:lnTo>
                  <a:lnTo>
                    <a:pt x="6537" y="5194"/>
                  </a:lnTo>
                  <a:lnTo>
                    <a:pt x="6486" y="5349"/>
                  </a:lnTo>
                  <a:lnTo>
                    <a:pt x="6460" y="5478"/>
                  </a:lnTo>
                  <a:lnTo>
                    <a:pt x="6434" y="5633"/>
                  </a:lnTo>
                  <a:lnTo>
                    <a:pt x="6460" y="5788"/>
                  </a:lnTo>
                  <a:lnTo>
                    <a:pt x="6486" y="5917"/>
                  </a:lnTo>
                  <a:lnTo>
                    <a:pt x="6563" y="6072"/>
                  </a:lnTo>
                  <a:lnTo>
                    <a:pt x="6641" y="6202"/>
                  </a:lnTo>
                  <a:lnTo>
                    <a:pt x="6718" y="6305"/>
                  </a:lnTo>
                  <a:lnTo>
                    <a:pt x="6796" y="6357"/>
                  </a:lnTo>
                  <a:lnTo>
                    <a:pt x="6796" y="6408"/>
                  </a:lnTo>
                  <a:lnTo>
                    <a:pt x="6796" y="6486"/>
                  </a:lnTo>
                  <a:lnTo>
                    <a:pt x="6460" y="6796"/>
                  </a:lnTo>
                  <a:lnTo>
                    <a:pt x="6408" y="6822"/>
                  </a:lnTo>
                  <a:lnTo>
                    <a:pt x="6356" y="6796"/>
                  </a:lnTo>
                  <a:lnTo>
                    <a:pt x="6305" y="6744"/>
                  </a:lnTo>
                  <a:lnTo>
                    <a:pt x="6176" y="6641"/>
                  </a:lnTo>
                  <a:lnTo>
                    <a:pt x="6046" y="6563"/>
                  </a:lnTo>
                  <a:lnTo>
                    <a:pt x="5917" y="6512"/>
                  </a:lnTo>
                  <a:lnTo>
                    <a:pt x="5762" y="6460"/>
                  </a:lnTo>
                  <a:lnTo>
                    <a:pt x="5478" y="6460"/>
                  </a:lnTo>
                  <a:lnTo>
                    <a:pt x="5323" y="6486"/>
                  </a:lnTo>
                  <a:lnTo>
                    <a:pt x="5194" y="6537"/>
                  </a:lnTo>
                  <a:lnTo>
                    <a:pt x="5013" y="6615"/>
                  </a:lnTo>
                  <a:lnTo>
                    <a:pt x="4884" y="6667"/>
                  </a:lnTo>
                  <a:lnTo>
                    <a:pt x="4754" y="6770"/>
                  </a:lnTo>
                  <a:lnTo>
                    <a:pt x="4651" y="6848"/>
                  </a:lnTo>
                  <a:lnTo>
                    <a:pt x="4548" y="6977"/>
                  </a:lnTo>
                  <a:lnTo>
                    <a:pt x="4470" y="7106"/>
                  </a:lnTo>
                  <a:lnTo>
                    <a:pt x="4419" y="7235"/>
                  </a:lnTo>
                  <a:lnTo>
                    <a:pt x="4393" y="7390"/>
                  </a:lnTo>
                  <a:lnTo>
                    <a:pt x="4367" y="7545"/>
                  </a:lnTo>
                  <a:lnTo>
                    <a:pt x="4367" y="7623"/>
                  </a:lnTo>
                  <a:lnTo>
                    <a:pt x="4341" y="7674"/>
                  </a:lnTo>
                  <a:lnTo>
                    <a:pt x="4289" y="7700"/>
                  </a:lnTo>
                  <a:lnTo>
                    <a:pt x="3850" y="7700"/>
                  </a:lnTo>
                  <a:lnTo>
                    <a:pt x="3798" y="7674"/>
                  </a:lnTo>
                  <a:lnTo>
                    <a:pt x="3773" y="7623"/>
                  </a:lnTo>
                  <a:lnTo>
                    <a:pt x="3773" y="7545"/>
                  </a:lnTo>
                  <a:lnTo>
                    <a:pt x="3747" y="7390"/>
                  </a:lnTo>
                  <a:lnTo>
                    <a:pt x="3721" y="7235"/>
                  </a:lnTo>
                  <a:lnTo>
                    <a:pt x="3669" y="7106"/>
                  </a:lnTo>
                  <a:lnTo>
                    <a:pt x="3592" y="6977"/>
                  </a:lnTo>
                  <a:lnTo>
                    <a:pt x="3488" y="6848"/>
                  </a:lnTo>
                  <a:lnTo>
                    <a:pt x="3385" y="6770"/>
                  </a:lnTo>
                  <a:lnTo>
                    <a:pt x="3256" y="6667"/>
                  </a:lnTo>
                  <a:lnTo>
                    <a:pt x="3127" y="6615"/>
                  </a:lnTo>
                  <a:lnTo>
                    <a:pt x="2946" y="6537"/>
                  </a:lnTo>
                  <a:lnTo>
                    <a:pt x="2739" y="6486"/>
                  </a:lnTo>
                  <a:lnTo>
                    <a:pt x="2532" y="6460"/>
                  </a:lnTo>
                  <a:lnTo>
                    <a:pt x="2351" y="6460"/>
                  </a:lnTo>
                  <a:lnTo>
                    <a:pt x="2171" y="6537"/>
                  </a:lnTo>
                  <a:lnTo>
                    <a:pt x="1990" y="6615"/>
                  </a:lnTo>
                  <a:lnTo>
                    <a:pt x="1835" y="6744"/>
                  </a:lnTo>
                  <a:lnTo>
                    <a:pt x="1783" y="6796"/>
                  </a:lnTo>
                  <a:lnTo>
                    <a:pt x="1731" y="6822"/>
                  </a:lnTo>
                  <a:lnTo>
                    <a:pt x="1680" y="6796"/>
                  </a:lnTo>
                  <a:lnTo>
                    <a:pt x="1344" y="6486"/>
                  </a:lnTo>
                  <a:lnTo>
                    <a:pt x="1318" y="6408"/>
                  </a:lnTo>
                  <a:lnTo>
                    <a:pt x="1344" y="6357"/>
                  </a:lnTo>
                  <a:lnTo>
                    <a:pt x="1395" y="6305"/>
                  </a:lnTo>
                  <a:lnTo>
                    <a:pt x="1499" y="6202"/>
                  </a:lnTo>
                  <a:lnTo>
                    <a:pt x="1576" y="6072"/>
                  </a:lnTo>
                  <a:lnTo>
                    <a:pt x="1654" y="5917"/>
                  </a:lnTo>
                  <a:lnTo>
                    <a:pt x="1680" y="5788"/>
                  </a:lnTo>
                  <a:lnTo>
                    <a:pt x="1705" y="5633"/>
                  </a:lnTo>
                  <a:lnTo>
                    <a:pt x="1680" y="5478"/>
                  </a:lnTo>
                  <a:lnTo>
                    <a:pt x="1654" y="5349"/>
                  </a:lnTo>
                  <a:lnTo>
                    <a:pt x="1602" y="5194"/>
                  </a:lnTo>
                  <a:lnTo>
                    <a:pt x="1525" y="5039"/>
                  </a:lnTo>
                  <a:lnTo>
                    <a:pt x="1473" y="4884"/>
                  </a:lnTo>
                  <a:lnTo>
                    <a:pt x="1395" y="4755"/>
                  </a:lnTo>
                  <a:lnTo>
                    <a:pt x="1292" y="4651"/>
                  </a:lnTo>
                  <a:lnTo>
                    <a:pt x="1163" y="4548"/>
                  </a:lnTo>
                  <a:lnTo>
                    <a:pt x="1034" y="4496"/>
                  </a:lnTo>
                  <a:lnTo>
                    <a:pt x="904" y="4419"/>
                  </a:lnTo>
                  <a:lnTo>
                    <a:pt x="749" y="4393"/>
                  </a:lnTo>
                  <a:lnTo>
                    <a:pt x="517" y="4393"/>
                  </a:lnTo>
                  <a:lnTo>
                    <a:pt x="465" y="4367"/>
                  </a:lnTo>
                  <a:lnTo>
                    <a:pt x="465" y="4315"/>
                  </a:lnTo>
                  <a:lnTo>
                    <a:pt x="465" y="3850"/>
                  </a:lnTo>
                  <a:lnTo>
                    <a:pt x="465" y="3799"/>
                  </a:lnTo>
                  <a:lnTo>
                    <a:pt x="517" y="3773"/>
                  </a:lnTo>
                  <a:lnTo>
                    <a:pt x="749" y="3773"/>
                  </a:lnTo>
                  <a:lnTo>
                    <a:pt x="904" y="3721"/>
                  </a:lnTo>
                  <a:lnTo>
                    <a:pt x="1034" y="3669"/>
                  </a:lnTo>
                  <a:lnTo>
                    <a:pt x="1163" y="3592"/>
                  </a:lnTo>
                  <a:lnTo>
                    <a:pt x="1292" y="3514"/>
                  </a:lnTo>
                  <a:lnTo>
                    <a:pt x="1395" y="3385"/>
                  </a:lnTo>
                  <a:lnTo>
                    <a:pt x="1473" y="3282"/>
                  </a:lnTo>
                  <a:lnTo>
                    <a:pt x="1525" y="3127"/>
                  </a:lnTo>
                  <a:lnTo>
                    <a:pt x="1602" y="2972"/>
                  </a:lnTo>
                  <a:lnTo>
                    <a:pt x="1654" y="2817"/>
                  </a:lnTo>
                  <a:lnTo>
                    <a:pt x="1680" y="2662"/>
                  </a:lnTo>
                  <a:lnTo>
                    <a:pt x="1705" y="2532"/>
                  </a:lnTo>
                  <a:lnTo>
                    <a:pt x="1680" y="2377"/>
                  </a:lnTo>
                  <a:lnTo>
                    <a:pt x="1654" y="2222"/>
                  </a:lnTo>
                  <a:lnTo>
                    <a:pt x="1576" y="2093"/>
                  </a:lnTo>
                  <a:lnTo>
                    <a:pt x="1499" y="1964"/>
                  </a:lnTo>
                  <a:lnTo>
                    <a:pt x="1395" y="1861"/>
                  </a:lnTo>
                  <a:lnTo>
                    <a:pt x="1344" y="1783"/>
                  </a:lnTo>
                  <a:lnTo>
                    <a:pt x="1318" y="1731"/>
                  </a:lnTo>
                  <a:lnTo>
                    <a:pt x="1344" y="1680"/>
                  </a:lnTo>
                  <a:lnTo>
                    <a:pt x="1680" y="1370"/>
                  </a:lnTo>
                  <a:lnTo>
                    <a:pt x="1731" y="1344"/>
                  </a:lnTo>
                  <a:lnTo>
                    <a:pt x="1783" y="1370"/>
                  </a:lnTo>
                  <a:lnTo>
                    <a:pt x="1835" y="1421"/>
                  </a:lnTo>
                  <a:lnTo>
                    <a:pt x="1964" y="1525"/>
                  </a:lnTo>
                  <a:lnTo>
                    <a:pt x="2093" y="1602"/>
                  </a:lnTo>
                  <a:lnTo>
                    <a:pt x="2222" y="1654"/>
                  </a:lnTo>
                  <a:lnTo>
                    <a:pt x="2351" y="1680"/>
                  </a:lnTo>
                  <a:lnTo>
                    <a:pt x="2506" y="1706"/>
                  </a:lnTo>
                  <a:lnTo>
                    <a:pt x="2662" y="1706"/>
                  </a:lnTo>
                  <a:lnTo>
                    <a:pt x="2817" y="1680"/>
                  </a:lnTo>
                  <a:lnTo>
                    <a:pt x="2946" y="1628"/>
                  </a:lnTo>
                  <a:lnTo>
                    <a:pt x="3127" y="1551"/>
                  </a:lnTo>
                  <a:lnTo>
                    <a:pt x="3256" y="1473"/>
                  </a:lnTo>
                  <a:lnTo>
                    <a:pt x="3385" y="1396"/>
                  </a:lnTo>
                  <a:lnTo>
                    <a:pt x="3488" y="1292"/>
                  </a:lnTo>
                  <a:lnTo>
                    <a:pt x="3592" y="1189"/>
                  </a:lnTo>
                  <a:lnTo>
                    <a:pt x="3669" y="1060"/>
                  </a:lnTo>
                  <a:lnTo>
                    <a:pt x="3721" y="930"/>
                  </a:lnTo>
                  <a:lnTo>
                    <a:pt x="3747" y="775"/>
                  </a:lnTo>
                  <a:lnTo>
                    <a:pt x="3773" y="620"/>
                  </a:lnTo>
                  <a:lnTo>
                    <a:pt x="3773" y="543"/>
                  </a:lnTo>
                  <a:lnTo>
                    <a:pt x="3798" y="491"/>
                  </a:lnTo>
                  <a:lnTo>
                    <a:pt x="3850" y="465"/>
                  </a:lnTo>
                  <a:close/>
                  <a:moveTo>
                    <a:pt x="3850" y="0"/>
                  </a:moveTo>
                  <a:lnTo>
                    <a:pt x="3721" y="26"/>
                  </a:lnTo>
                  <a:lnTo>
                    <a:pt x="3643" y="52"/>
                  </a:lnTo>
                  <a:lnTo>
                    <a:pt x="3540" y="104"/>
                  </a:lnTo>
                  <a:lnTo>
                    <a:pt x="3463" y="155"/>
                  </a:lnTo>
                  <a:lnTo>
                    <a:pt x="3411" y="233"/>
                  </a:lnTo>
                  <a:lnTo>
                    <a:pt x="3359" y="336"/>
                  </a:lnTo>
                  <a:lnTo>
                    <a:pt x="3307" y="440"/>
                  </a:lnTo>
                  <a:lnTo>
                    <a:pt x="3307" y="543"/>
                  </a:lnTo>
                  <a:lnTo>
                    <a:pt x="3307" y="620"/>
                  </a:lnTo>
                  <a:lnTo>
                    <a:pt x="3282" y="775"/>
                  </a:lnTo>
                  <a:lnTo>
                    <a:pt x="3204" y="930"/>
                  </a:lnTo>
                  <a:lnTo>
                    <a:pt x="3101" y="1034"/>
                  </a:lnTo>
                  <a:lnTo>
                    <a:pt x="2972" y="1111"/>
                  </a:lnTo>
                  <a:lnTo>
                    <a:pt x="2765" y="1215"/>
                  </a:lnTo>
                  <a:lnTo>
                    <a:pt x="2610" y="1241"/>
                  </a:lnTo>
                  <a:lnTo>
                    <a:pt x="2455" y="1241"/>
                  </a:lnTo>
                  <a:lnTo>
                    <a:pt x="2300" y="1189"/>
                  </a:lnTo>
                  <a:lnTo>
                    <a:pt x="2171" y="1086"/>
                  </a:lnTo>
                  <a:lnTo>
                    <a:pt x="2093" y="1034"/>
                  </a:lnTo>
                  <a:lnTo>
                    <a:pt x="2016" y="982"/>
                  </a:lnTo>
                  <a:lnTo>
                    <a:pt x="1938" y="930"/>
                  </a:lnTo>
                  <a:lnTo>
                    <a:pt x="1835" y="905"/>
                  </a:lnTo>
                  <a:lnTo>
                    <a:pt x="1731" y="879"/>
                  </a:lnTo>
                  <a:lnTo>
                    <a:pt x="1628" y="905"/>
                  </a:lnTo>
                  <a:lnTo>
                    <a:pt x="1525" y="930"/>
                  </a:lnTo>
                  <a:lnTo>
                    <a:pt x="1421" y="982"/>
                  </a:lnTo>
                  <a:lnTo>
                    <a:pt x="1344" y="1034"/>
                  </a:lnTo>
                  <a:lnTo>
                    <a:pt x="1034" y="1370"/>
                  </a:lnTo>
                  <a:lnTo>
                    <a:pt x="956" y="1447"/>
                  </a:lnTo>
                  <a:lnTo>
                    <a:pt x="904" y="1551"/>
                  </a:lnTo>
                  <a:lnTo>
                    <a:pt x="879" y="1628"/>
                  </a:lnTo>
                  <a:lnTo>
                    <a:pt x="879" y="1731"/>
                  </a:lnTo>
                  <a:lnTo>
                    <a:pt x="879" y="1835"/>
                  </a:lnTo>
                  <a:lnTo>
                    <a:pt x="904" y="1938"/>
                  </a:lnTo>
                  <a:lnTo>
                    <a:pt x="956" y="2042"/>
                  </a:lnTo>
                  <a:lnTo>
                    <a:pt x="1034" y="2119"/>
                  </a:lnTo>
                  <a:lnTo>
                    <a:pt x="1085" y="2171"/>
                  </a:lnTo>
                  <a:lnTo>
                    <a:pt x="1189" y="2300"/>
                  </a:lnTo>
                  <a:lnTo>
                    <a:pt x="1240" y="2455"/>
                  </a:lnTo>
                  <a:lnTo>
                    <a:pt x="1240" y="2610"/>
                  </a:lnTo>
                  <a:lnTo>
                    <a:pt x="1189" y="2765"/>
                  </a:lnTo>
                  <a:lnTo>
                    <a:pt x="1111" y="2972"/>
                  </a:lnTo>
                  <a:lnTo>
                    <a:pt x="1034" y="3127"/>
                  </a:lnTo>
                  <a:lnTo>
                    <a:pt x="904" y="3230"/>
                  </a:lnTo>
                  <a:lnTo>
                    <a:pt x="775" y="3308"/>
                  </a:lnTo>
                  <a:lnTo>
                    <a:pt x="517" y="3308"/>
                  </a:lnTo>
                  <a:lnTo>
                    <a:pt x="414" y="3333"/>
                  </a:lnTo>
                  <a:lnTo>
                    <a:pt x="310" y="3359"/>
                  </a:lnTo>
                  <a:lnTo>
                    <a:pt x="233" y="3411"/>
                  </a:lnTo>
                  <a:lnTo>
                    <a:pt x="155" y="3489"/>
                  </a:lnTo>
                  <a:lnTo>
                    <a:pt x="78" y="3566"/>
                  </a:lnTo>
                  <a:lnTo>
                    <a:pt x="52" y="3644"/>
                  </a:lnTo>
                  <a:lnTo>
                    <a:pt x="0" y="3747"/>
                  </a:lnTo>
                  <a:lnTo>
                    <a:pt x="0" y="3850"/>
                  </a:lnTo>
                  <a:lnTo>
                    <a:pt x="0" y="4315"/>
                  </a:lnTo>
                  <a:lnTo>
                    <a:pt x="0" y="4419"/>
                  </a:lnTo>
                  <a:lnTo>
                    <a:pt x="52" y="4522"/>
                  </a:lnTo>
                  <a:lnTo>
                    <a:pt x="78" y="4600"/>
                  </a:lnTo>
                  <a:lnTo>
                    <a:pt x="155" y="4677"/>
                  </a:lnTo>
                  <a:lnTo>
                    <a:pt x="233" y="4755"/>
                  </a:lnTo>
                  <a:lnTo>
                    <a:pt x="310" y="4806"/>
                  </a:lnTo>
                  <a:lnTo>
                    <a:pt x="414" y="4832"/>
                  </a:lnTo>
                  <a:lnTo>
                    <a:pt x="620" y="4832"/>
                  </a:lnTo>
                  <a:lnTo>
                    <a:pt x="775" y="4858"/>
                  </a:lnTo>
                  <a:lnTo>
                    <a:pt x="904" y="4935"/>
                  </a:lnTo>
                  <a:lnTo>
                    <a:pt x="1034" y="5039"/>
                  </a:lnTo>
                  <a:lnTo>
                    <a:pt x="1111" y="5194"/>
                  </a:lnTo>
                  <a:lnTo>
                    <a:pt x="1189" y="5375"/>
                  </a:lnTo>
                  <a:lnTo>
                    <a:pt x="1240" y="5556"/>
                  </a:lnTo>
                  <a:lnTo>
                    <a:pt x="1240" y="5711"/>
                  </a:lnTo>
                  <a:lnTo>
                    <a:pt x="1189" y="5866"/>
                  </a:lnTo>
                  <a:lnTo>
                    <a:pt x="1085" y="5995"/>
                  </a:lnTo>
                  <a:lnTo>
                    <a:pt x="1034" y="6047"/>
                  </a:lnTo>
                  <a:lnTo>
                    <a:pt x="956" y="6124"/>
                  </a:lnTo>
                  <a:lnTo>
                    <a:pt x="904" y="6227"/>
                  </a:lnTo>
                  <a:lnTo>
                    <a:pt x="879" y="6331"/>
                  </a:lnTo>
                  <a:lnTo>
                    <a:pt x="879" y="6408"/>
                  </a:lnTo>
                  <a:lnTo>
                    <a:pt x="879" y="6512"/>
                  </a:lnTo>
                  <a:lnTo>
                    <a:pt x="904" y="6615"/>
                  </a:lnTo>
                  <a:lnTo>
                    <a:pt x="956" y="6718"/>
                  </a:lnTo>
                  <a:lnTo>
                    <a:pt x="1034" y="6796"/>
                  </a:lnTo>
                  <a:lnTo>
                    <a:pt x="1344" y="7106"/>
                  </a:lnTo>
                  <a:lnTo>
                    <a:pt x="1421" y="7183"/>
                  </a:lnTo>
                  <a:lnTo>
                    <a:pt x="1525" y="7235"/>
                  </a:lnTo>
                  <a:lnTo>
                    <a:pt x="1628" y="7261"/>
                  </a:lnTo>
                  <a:lnTo>
                    <a:pt x="1731" y="7287"/>
                  </a:lnTo>
                  <a:lnTo>
                    <a:pt x="1835" y="7261"/>
                  </a:lnTo>
                  <a:lnTo>
                    <a:pt x="1938" y="7235"/>
                  </a:lnTo>
                  <a:lnTo>
                    <a:pt x="2016" y="7183"/>
                  </a:lnTo>
                  <a:lnTo>
                    <a:pt x="2093" y="7106"/>
                  </a:lnTo>
                  <a:lnTo>
                    <a:pt x="2171" y="7054"/>
                  </a:lnTo>
                  <a:lnTo>
                    <a:pt x="2300" y="6977"/>
                  </a:lnTo>
                  <a:lnTo>
                    <a:pt x="2455" y="6925"/>
                  </a:lnTo>
                  <a:lnTo>
                    <a:pt x="2610" y="6899"/>
                  </a:lnTo>
                  <a:lnTo>
                    <a:pt x="2765" y="6951"/>
                  </a:lnTo>
                  <a:lnTo>
                    <a:pt x="2972" y="7028"/>
                  </a:lnTo>
                  <a:lnTo>
                    <a:pt x="3101" y="7106"/>
                  </a:lnTo>
                  <a:lnTo>
                    <a:pt x="3204" y="7235"/>
                  </a:lnTo>
                  <a:lnTo>
                    <a:pt x="3282" y="7390"/>
                  </a:lnTo>
                  <a:lnTo>
                    <a:pt x="3307" y="7545"/>
                  </a:lnTo>
                  <a:lnTo>
                    <a:pt x="3307" y="7623"/>
                  </a:lnTo>
                  <a:lnTo>
                    <a:pt x="3307" y="7726"/>
                  </a:lnTo>
                  <a:lnTo>
                    <a:pt x="3359" y="7829"/>
                  </a:lnTo>
                  <a:lnTo>
                    <a:pt x="3411" y="7907"/>
                  </a:lnTo>
                  <a:lnTo>
                    <a:pt x="3463" y="7984"/>
                  </a:lnTo>
                  <a:lnTo>
                    <a:pt x="3540" y="8062"/>
                  </a:lnTo>
                  <a:lnTo>
                    <a:pt x="3643" y="8114"/>
                  </a:lnTo>
                  <a:lnTo>
                    <a:pt x="3721" y="8139"/>
                  </a:lnTo>
                  <a:lnTo>
                    <a:pt x="4393" y="8139"/>
                  </a:lnTo>
                  <a:lnTo>
                    <a:pt x="4496" y="8114"/>
                  </a:lnTo>
                  <a:lnTo>
                    <a:pt x="4599" y="8062"/>
                  </a:lnTo>
                  <a:lnTo>
                    <a:pt x="4677" y="7984"/>
                  </a:lnTo>
                  <a:lnTo>
                    <a:pt x="4729" y="7907"/>
                  </a:lnTo>
                  <a:lnTo>
                    <a:pt x="4780" y="7829"/>
                  </a:lnTo>
                  <a:lnTo>
                    <a:pt x="4806" y="7726"/>
                  </a:lnTo>
                  <a:lnTo>
                    <a:pt x="4832" y="7623"/>
                  </a:lnTo>
                  <a:lnTo>
                    <a:pt x="4832" y="7545"/>
                  </a:lnTo>
                  <a:lnTo>
                    <a:pt x="4858" y="7390"/>
                  </a:lnTo>
                  <a:lnTo>
                    <a:pt x="4935" y="7235"/>
                  </a:lnTo>
                  <a:lnTo>
                    <a:pt x="5039" y="7106"/>
                  </a:lnTo>
                  <a:lnTo>
                    <a:pt x="5168" y="7028"/>
                  </a:lnTo>
                  <a:lnTo>
                    <a:pt x="5375" y="6951"/>
                  </a:lnTo>
                  <a:lnTo>
                    <a:pt x="5530" y="6899"/>
                  </a:lnTo>
                  <a:lnTo>
                    <a:pt x="5685" y="6925"/>
                  </a:lnTo>
                  <a:lnTo>
                    <a:pt x="5840" y="6977"/>
                  </a:lnTo>
                  <a:lnTo>
                    <a:pt x="5969" y="7054"/>
                  </a:lnTo>
                  <a:lnTo>
                    <a:pt x="6021" y="7106"/>
                  </a:lnTo>
                  <a:lnTo>
                    <a:pt x="6124" y="7183"/>
                  </a:lnTo>
                  <a:lnTo>
                    <a:pt x="6201" y="7235"/>
                  </a:lnTo>
                  <a:lnTo>
                    <a:pt x="6305" y="7261"/>
                  </a:lnTo>
                  <a:lnTo>
                    <a:pt x="6408" y="7287"/>
                  </a:lnTo>
                  <a:lnTo>
                    <a:pt x="6511" y="7261"/>
                  </a:lnTo>
                  <a:lnTo>
                    <a:pt x="6615" y="7235"/>
                  </a:lnTo>
                  <a:lnTo>
                    <a:pt x="6692" y="7183"/>
                  </a:lnTo>
                  <a:lnTo>
                    <a:pt x="6796" y="7106"/>
                  </a:lnTo>
                  <a:lnTo>
                    <a:pt x="7106" y="6796"/>
                  </a:lnTo>
                  <a:lnTo>
                    <a:pt x="7183" y="6718"/>
                  </a:lnTo>
                  <a:lnTo>
                    <a:pt x="7235" y="6615"/>
                  </a:lnTo>
                  <a:lnTo>
                    <a:pt x="7261" y="6512"/>
                  </a:lnTo>
                  <a:lnTo>
                    <a:pt x="7261" y="6408"/>
                  </a:lnTo>
                  <a:lnTo>
                    <a:pt x="7261" y="6331"/>
                  </a:lnTo>
                  <a:lnTo>
                    <a:pt x="7235" y="6227"/>
                  </a:lnTo>
                  <a:lnTo>
                    <a:pt x="7183" y="6124"/>
                  </a:lnTo>
                  <a:lnTo>
                    <a:pt x="7106" y="6047"/>
                  </a:lnTo>
                  <a:lnTo>
                    <a:pt x="7054" y="5995"/>
                  </a:lnTo>
                  <a:lnTo>
                    <a:pt x="6951" y="5866"/>
                  </a:lnTo>
                  <a:lnTo>
                    <a:pt x="6899" y="5711"/>
                  </a:lnTo>
                  <a:lnTo>
                    <a:pt x="6899" y="5556"/>
                  </a:lnTo>
                  <a:lnTo>
                    <a:pt x="6951" y="5375"/>
                  </a:lnTo>
                  <a:lnTo>
                    <a:pt x="7028" y="5194"/>
                  </a:lnTo>
                  <a:lnTo>
                    <a:pt x="7106" y="5039"/>
                  </a:lnTo>
                  <a:lnTo>
                    <a:pt x="7235" y="4935"/>
                  </a:lnTo>
                  <a:lnTo>
                    <a:pt x="7364" y="4858"/>
                  </a:lnTo>
                  <a:lnTo>
                    <a:pt x="7519" y="4832"/>
                  </a:lnTo>
                  <a:lnTo>
                    <a:pt x="7726" y="4832"/>
                  </a:lnTo>
                  <a:lnTo>
                    <a:pt x="7803" y="4806"/>
                  </a:lnTo>
                  <a:lnTo>
                    <a:pt x="7907" y="4755"/>
                  </a:lnTo>
                  <a:lnTo>
                    <a:pt x="7984" y="4677"/>
                  </a:lnTo>
                  <a:lnTo>
                    <a:pt x="8036" y="4600"/>
                  </a:lnTo>
                  <a:lnTo>
                    <a:pt x="8088" y="4522"/>
                  </a:lnTo>
                  <a:lnTo>
                    <a:pt x="8139" y="4419"/>
                  </a:lnTo>
                  <a:lnTo>
                    <a:pt x="8139" y="4315"/>
                  </a:lnTo>
                  <a:lnTo>
                    <a:pt x="8139" y="3850"/>
                  </a:lnTo>
                  <a:lnTo>
                    <a:pt x="8139" y="3747"/>
                  </a:lnTo>
                  <a:lnTo>
                    <a:pt x="8088" y="3644"/>
                  </a:lnTo>
                  <a:lnTo>
                    <a:pt x="8036" y="3566"/>
                  </a:lnTo>
                  <a:lnTo>
                    <a:pt x="7984" y="3489"/>
                  </a:lnTo>
                  <a:lnTo>
                    <a:pt x="7907" y="3411"/>
                  </a:lnTo>
                  <a:lnTo>
                    <a:pt x="7803" y="3359"/>
                  </a:lnTo>
                  <a:lnTo>
                    <a:pt x="7726" y="3333"/>
                  </a:lnTo>
                  <a:lnTo>
                    <a:pt x="7597" y="3308"/>
                  </a:lnTo>
                  <a:lnTo>
                    <a:pt x="7364" y="3308"/>
                  </a:lnTo>
                  <a:lnTo>
                    <a:pt x="7235" y="3230"/>
                  </a:lnTo>
                  <a:lnTo>
                    <a:pt x="7106" y="3127"/>
                  </a:lnTo>
                  <a:lnTo>
                    <a:pt x="7028" y="2972"/>
                  </a:lnTo>
                  <a:lnTo>
                    <a:pt x="6951" y="2765"/>
                  </a:lnTo>
                  <a:lnTo>
                    <a:pt x="6899" y="2610"/>
                  </a:lnTo>
                  <a:lnTo>
                    <a:pt x="6899" y="2455"/>
                  </a:lnTo>
                  <a:lnTo>
                    <a:pt x="6951" y="2300"/>
                  </a:lnTo>
                  <a:lnTo>
                    <a:pt x="7054" y="2171"/>
                  </a:lnTo>
                  <a:lnTo>
                    <a:pt x="7106" y="2119"/>
                  </a:lnTo>
                  <a:lnTo>
                    <a:pt x="7183" y="2042"/>
                  </a:lnTo>
                  <a:lnTo>
                    <a:pt x="7235" y="1938"/>
                  </a:lnTo>
                  <a:lnTo>
                    <a:pt x="7261" y="1835"/>
                  </a:lnTo>
                  <a:lnTo>
                    <a:pt x="7261" y="1731"/>
                  </a:lnTo>
                  <a:lnTo>
                    <a:pt x="7261" y="1628"/>
                  </a:lnTo>
                  <a:lnTo>
                    <a:pt x="7235" y="1551"/>
                  </a:lnTo>
                  <a:lnTo>
                    <a:pt x="7183" y="1447"/>
                  </a:lnTo>
                  <a:lnTo>
                    <a:pt x="7106" y="1370"/>
                  </a:lnTo>
                  <a:lnTo>
                    <a:pt x="6796" y="1034"/>
                  </a:lnTo>
                  <a:lnTo>
                    <a:pt x="6692" y="982"/>
                  </a:lnTo>
                  <a:lnTo>
                    <a:pt x="6615" y="930"/>
                  </a:lnTo>
                  <a:lnTo>
                    <a:pt x="6511" y="905"/>
                  </a:lnTo>
                  <a:lnTo>
                    <a:pt x="6408" y="879"/>
                  </a:lnTo>
                  <a:lnTo>
                    <a:pt x="6305" y="905"/>
                  </a:lnTo>
                  <a:lnTo>
                    <a:pt x="6201" y="930"/>
                  </a:lnTo>
                  <a:lnTo>
                    <a:pt x="6124" y="982"/>
                  </a:lnTo>
                  <a:lnTo>
                    <a:pt x="6021" y="1034"/>
                  </a:lnTo>
                  <a:lnTo>
                    <a:pt x="5969" y="1086"/>
                  </a:lnTo>
                  <a:lnTo>
                    <a:pt x="5840" y="1189"/>
                  </a:lnTo>
                  <a:lnTo>
                    <a:pt x="5685" y="1241"/>
                  </a:lnTo>
                  <a:lnTo>
                    <a:pt x="5530" y="1241"/>
                  </a:lnTo>
                  <a:lnTo>
                    <a:pt x="5375" y="1215"/>
                  </a:lnTo>
                  <a:lnTo>
                    <a:pt x="5168" y="1111"/>
                  </a:lnTo>
                  <a:lnTo>
                    <a:pt x="5039" y="1034"/>
                  </a:lnTo>
                  <a:lnTo>
                    <a:pt x="4935" y="930"/>
                  </a:lnTo>
                  <a:lnTo>
                    <a:pt x="4858" y="775"/>
                  </a:lnTo>
                  <a:lnTo>
                    <a:pt x="4832" y="620"/>
                  </a:lnTo>
                  <a:lnTo>
                    <a:pt x="4832" y="543"/>
                  </a:lnTo>
                  <a:lnTo>
                    <a:pt x="4806" y="440"/>
                  </a:lnTo>
                  <a:lnTo>
                    <a:pt x="4780" y="336"/>
                  </a:lnTo>
                  <a:lnTo>
                    <a:pt x="4729" y="233"/>
                  </a:lnTo>
                  <a:lnTo>
                    <a:pt x="4677" y="155"/>
                  </a:lnTo>
                  <a:lnTo>
                    <a:pt x="4599" y="104"/>
                  </a:lnTo>
                  <a:lnTo>
                    <a:pt x="4496" y="52"/>
                  </a:lnTo>
                  <a:lnTo>
                    <a:pt x="4393" y="26"/>
                  </a:lnTo>
                  <a:lnTo>
                    <a:pt x="42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6978125" y="2808050"/>
              <a:ext cx="112425" cy="112425"/>
            </a:xfrm>
            <a:custGeom>
              <a:avLst/>
              <a:gdLst/>
              <a:ahLst/>
              <a:cxnLst/>
              <a:rect l="l" t="t" r="r" b="b"/>
              <a:pathLst>
                <a:path w="4497" h="4497" extrusionOk="0">
                  <a:moveTo>
                    <a:pt x="2042" y="1"/>
                  </a:moveTo>
                  <a:lnTo>
                    <a:pt x="1810" y="53"/>
                  </a:lnTo>
                  <a:lnTo>
                    <a:pt x="1603" y="104"/>
                  </a:lnTo>
                  <a:lnTo>
                    <a:pt x="1396" y="182"/>
                  </a:lnTo>
                  <a:lnTo>
                    <a:pt x="1189" y="259"/>
                  </a:lnTo>
                  <a:lnTo>
                    <a:pt x="1009" y="388"/>
                  </a:lnTo>
                  <a:lnTo>
                    <a:pt x="828" y="518"/>
                  </a:lnTo>
                  <a:lnTo>
                    <a:pt x="673" y="647"/>
                  </a:lnTo>
                  <a:lnTo>
                    <a:pt x="518" y="828"/>
                  </a:lnTo>
                  <a:lnTo>
                    <a:pt x="388" y="983"/>
                  </a:lnTo>
                  <a:lnTo>
                    <a:pt x="285" y="1164"/>
                  </a:lnTo>
                  <a:lnTo>
                    <a:pt x="182" y="1370"/>
                  </a:lnTo>
                  <a:lnTo>
                    <a:pt x="104" y="1577"/>
                  </a:lnTo>
                  <a:lnTo>
                    <a:pt x="53" y="1784"/>
                  </a:lnTo>
                  <a:lnTo>
                    <a:pt x="27" y="2016"/>
                  </a:lnTo>
                  <a:lnTo>
                    <a:pt x="1" y="2249"/>
                  </a:lnTo>
                  <a:lnTo>
                    <a:pt x="27" y="2481"/>
                  </a:lnTo>
                  <a:lnTo>
                    <a:pt x="53" y="2688"/>
                  </a:lnTo>
                  <a:lnTo>
                    <a:pt x="104" y="2921"/>
                  </a:lnTo>
                  <a:lnTo>
                    <a:pt x="182" y="3127"/>
                  </a:lnTo>
                  <a:lnTo>
                    <a:pt x="285" y="3308"/>
                  </a:lnTo>
                  <a:lnTo>
                    <a:pt x="388" y="3489"/>
                  </a:lnTo>
                  <a:lnTo>
                    <a:pt x="518" y="3670"/>
                  </a:lnTo>
                  <a:lnTo>
                    <a:pt x="673" y="3825"/>
                  </a:lnTo>
                  <a:lnTo>
                    <a:pt x="828" y="3980"/>
                  </a:lnTo>
                  <a:lnTo>
                    <a:pt x="1009" y="4109"/>
                  </a:lnTo>
                  <a:lnTo>
                    <a:pt x="1189" y="4213"/>
                  </a:lnTo>
                  <a:lnTo>
                    <a:pt x="1396" y="4316"/>
                  </a:lnTo>
                  <a:lnTo>
                    <a:pt x="1603" y="4393"/>
                  </a:lnTo>
                  <a:lnTo>
                    <a:pt x="1810" y="4445"/>
                  </a:lnTo>
                  <a:lnTo>
                    <a:pt x="2042" y="4471"/>
                  </a:lnTo>
                  <a:lnTo>
                    <a:pt x="2249" y="4497"/>
                  </a:lnTo>
                  <a:lnTo>
                    <a:pt x="2533" y="4471"/>
                  </a:lnTo>
                  <a:lnTo>
                    <a:pt x="2817" y="4419"/>
                  </a:lnTo>
                  <a:lnTo>
                    <a:pt x="3076" y="4342"/>
                  </a:lnTo>
                  <a:lnTo>
                    <a:pt x="3334" y="4213"/>
                  </a:lnTo>
                  <a:lnTo>
                    <a:pt x="3412" y="4161"/>
                  </a:lnTo>
                  <a:lnTo>
                    <a:pt x="3437" y="4083"/>
                  </a:lnTo>
                  <a:lnTo>
                    <a:pt x="3463" y="4006"/>
                  </a:lnTo>
                  <a:lnTo>
                    <a:pt x="3437" y="3902"/>
                  </a:lnTo>
                  <a:lnTo>
                    <a:pt x="3360" y="3851"/>
                  </a:lnTo>
                  <a:lnTo>
                    <a:pt x="3282" y="3799"/>
                  </a:lnTo>
                  <a:lnTo>
                    <a:pt x="3205" y="3799"/>
                  </a:lnTo>
                  <a:lnTo>
                    <a:pt x="3127" y="3825"/>
                  </a:lnTo>
                  <a:lnTo>
                    <a:pt x="2921" y="3902"/>
                  </a:lnTo>
                  <a:lnTo>
                    <a:pt x="2714" y="3980"/>
                  </a:lnTo>
                  <a:lnTo>
                    <a:pt x="2481" y="4032"/>
                  </a:lnTo>
                  <a:lnTo>
                    <a:pt x="2068" y="4032"/>
                  </a:lnTo>
                  <a:lnTo>
                    <a:pt x="1887" y="4006"/>
                  </a:lnTo>
                  <a:lnTo>
                    <a:pt x="1732" y="3954"/>
                  </a:lnTo>
                  <a:lnTo>
                    <a:pt x="1551" y="3902"/>
                  </a:lnTo>
                  <a:lnTo>
                    <a:pt x="1396" y="3825"/>
                  </a:lnTo>
                  <a:lnTo>
                    <a:pt x="1267" y="3722"/>
                  </a:lnTo>
                  <a:lnTo>
                    <a:pt x="1112" y="3618"/>
                  </a:lnTo>
                  <a:lnTo>
                    <a:pt x="983" y="3515"/>
                  </a:lnTo>
                  <a:lnTo>
                    <a:pt x="879" y="3386"/>
                  </a:lnTo>
                  <a:lnTo>
                    <a:pt x="776" y="3257"/>
                  </a:lnTo>
                  <a:lnTo>
                    <a:pt x="673" y="3101"/>
                  </a:lnTo>
                  <a:lnTo>
                    <a:pt x="621" y="2946"/>
                  </a:lnTo>
                  <a:lnTo>
                    <a:pt x="543" y="2766"/>
                  </a:lnTo>
                  <a:lnTo>
                    <a:pt x="492" y="2611"/>
                  </a:lnTo>
                  <a:lnTo>
                    <a:pt x="466" y="2430"/>
                  </a:lnTo>
                  <a:lnTo>
                    <a:pt x="466" y="2249"/>
                  </a:lnTo>
                  <a:lnTo>
                    <a:pt x="466" y="2068"/>
                  </a:lnTo>
                  <a:lnTo>
                    <a:pt x="492" y="1887"/>
                  </a:lnTo>
                  <a:lnTo>
                    <a:pt x="543" y="1706"/>
                  </a:lnTo>
                  <a:lnTo>
                    <a:pt x="621" y="1551"/>
                  </a:lnTo>
                  <a:lnTo>
                    <a:pt x="673" y="1396"/>
                  </a:lnTo>
                  <a:lnTo>
                    <a:pt x="776" y="1241"/>
                  </a:lnTo>
                  <a:lnTo>
                    <a:pt x="879" y="1112"/>
                  </a:lnTo>
                  <a:lnTo>
                    <a:pt x="983" y="983"/>
                  </a:lnTo>
                  <a:lnTo>
                    <a:pt x="1112" y="854"/>
                  </a:lnTo>
                  <a:lnTo>
                    <a:pt x="1267" y="750"/>
                  </a:lnTo>
                  <a:lnTo>
                    <a:pt x="1396" y="673"/>
                  </a:lnTo>
                  <a:lnTo>
                    <a:pt x="1551" y="595"/>
                  </a:lnTo>
                  <a:lnTo>
                    <a:pt x="1732" y="543"/>
                  </a:lnTo>
                  <a:lnTo>
                    <a:pt x="1887" y="492"/>
                  </a:lnTo>
                  <a:lnTo>
                    <a:pt x="2068" y="466"/>
                  </a:lnTo>
                  <a:lnTo>
                    <a:pt x="2249" y="440"/>
                  </a:lnTo>
                  <a:lnTo>
                    <a:pt x="2456" y="466"/>
                  </a:lnTo>
                  <a:lnTo>
                    <a:pt x="2611" y="492"/>
                  </a:lnTo>
                  <a:lnTo>
                    <a:pt x="2791" y="543"/>
                  </a:lnTo>
                  <a:lnTo>
                    <a:pt x="2946" y="595"/>
                  </a:lnTo>
                  <a:lnTo>
                    <a:pt x="3101" y="673"/>
                  </a:lnTo>
                  <a:lnTo>
                    <a:pt x="3257" y="750"/>
                  </a:lnTo>
                  <a:lnTo>
                    <a:pt x="3412" y="854"/>
                  </a:lnTo>
                  <a:lnTo>
                    <a:pt x="3515" y="983"/>
                  </a:lnTo>
                  <a:lnTo>
                    <a:pt x="3644" y="1112"/>
                  </a:lnTo>
                  <a:lnTo>
                    <a:pt x="3747" y="1241"/>
                  </a:lnTo>
                  <a:lnTo>
                    <a:pt x="3825" y="1396"/>
                  </a:lnTo>
                  <a:lnTo>
                    <a:pt x="3902" y="1551"/>
                  </a:lnTo>
                  <a:lnTo>
                    <a:pt x="3980" y="1706"/>
                  </a:lnTo>
                  <a:lnTo>
                    <a:pt x="4006" y="1887"/>
                  </a:lnTo>
                  <a:lnTo>
                    <a:pt x="4032" y="2068"/>
                  </a:lnTo>
                  <a:lnTo>
                    <a:pt x="4058" y="2249"/>
                  </a:lnTo>
                  <a:lnTo>
                    <a:pt x="4032" y="2481"/>
                  </a:lnTo>
                  <a:lnTo>
                    <a:pt x="3980" y="2714"/>
                  </a:lnTo>
                  <a:lnTo>
                    <a:pt x="3902" y="2946"/>
                  </a:lnTo>
                  <a:lnTo>
                    <a:pt x="3799" y="3153"/>
                  </a:lnTo>
                  <a:lnTo>
                    <a:pt x="3773" y="3257"/>
                  </a:lnTo>
                  <a:lnTo>
                    <a:pt x="3773" y="3334"/>
                  </a:lnTo>
                  <a:lnTo>
                    <a:pt x="3825" y="3412"/>
                  </a:lnTo>
                  <a:lnTo>
                    <a:pt x="3877" y="3463"/>
                  </a:lnTo>
                  <a:lnTo>
                    <a:pt x="3954" y="3515"/>
                  </a:lnTo>
                  <a:lnTo>
                    <a:pt x="4058" y="3489"/>
                  </a:lnTo>
                  <a:lnTo>
                    <a:pt x="4135" y="3463"/>
                  </a:lnTo>
                  <a:lnTo>
                    <a:pt x="4187" y="3386"/>
                  </a:lnTo>
                  <a:lnTo>
                    <a:pt x="4316" y="3127"/>
                  </a:lnTo>
                  <a:lnTo>
                    <a:pt x="4419" y="2843"/>
                  </a:lnTo>
                  <a:lnTo>
                    <a:pt x="4497" y="2559"/>
                  </a:lnTo>
                  <a:lnTo>
                    <a:pt x="4497" y="2249"/>
                  </a:lnTo>
                  <a:lnTo>
                    <a:pt x="4497" y="2016"/>
                  </a:lnTo>
                  <a:lnTo>
                    <a:pt x="4471" y="1784"/>
                  </a:lnTo>
                  <a:lnTo>
                    <a:pt x="4419" y="1577"/>
                  </a:lnTo>
                  <a:lnTo>
                    <a:pt x="4342" y="1370"/>
                  </a:lnTo>
                  <a:lnTo>
                    <a:pt x="4238" y="1164"/>
                  </a:lnTo>
                  <a:lnTo>
                    <a:pt x="4135" y="983"/>
                  </a:lnTo>
                  <a:lnTo>
                    <a:pt x="4006" y="828"/>
                  </a:lnTo>
                  <a:lnTo>
                    <a:pt x="3851" y="647"/>
                  </a:lnTo>
                  <a:lnTo>
                    <a:pt x="3696" y="518"/>
                  </a:lnTo>
                  <a:lnTo>
                    <a:pt x="3515" y="388"/>
                  </a:lnTo>
                  <a:lnTo>
                    <a:pt x="3334" y="259"/>
                  </a:lnTo>
                  <a:lnTo>
                    <a:pt x="3127" y="182"/>
                  </a:lnTo>
                  <a:lnTo>
                    <a:pt x="2921" y="104"/>
                  </a:lnTo>
                  <a:lnTo>
                    <a:pt x="2714" y="53"/>
                  </a:lnTo>
                  <a:lnTo>
                    <a:pt x="2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7001400" y="2830675"/>
              <a:ext cx="66550" cy="67200"/>
            </a:xfrm>
            <a:custGeom>
              <a:avLst/>
              <a:gdLst/>
              <a:ahLst/>
              <a:cxnLst/>
              <a:rect l="l" t="t" r="r" b="b"/>
              <a:pathLst>
                <a:path w="2662" h="2688" extrusionOk="0">
                  <a:moveTo>
                    <a:pt x="1550" y="491"/>
                  </a:moveTo>
                  <a:lnTo>
                    <a:pt x="1705" y="543"/>
                  </a:lnTo>
                  <a:lnTo>
                    <a:pt x="1809" y="620"/>
                  </a:lnTo>
                  <a:lnTo>
                    <a:pt x="1938" y="698"/>
                  </a:lnTo>
                  <a:lnTo>
                    <a:pt x="2015" y="801"/>
                  </a:lnTo>
                  <a:lnTo>
                    <a:pt x="2093" y="930"/>
                  </a:lnTo>
                  <a:lnTo>
                    <a:pt x="2170" y="1060"/>
                  </a:lnTo>
                  <a:lnTo>
                    <a:pt x="2196" y="1189"/>
                  </a:lnTo>
                  <a:lnTo>
                    <a:pt x="2222" y="1344"/>
                  </a:lnTo>
                  <a:lnTo>
                    <a:pt x="2196" y="1525"/>
                  </a:lnTo>
                  <a:lnTo>
                    <a:pt x="2145" y="1680"/>
                  </a:lnTo>
                  <a:lnTo>
                    <a:pt x="2067" y="1835"/>
                  </a:lnTo>
                  <a:lnTo>
                    <a:pt x="1964" y="1964"/>
                  </a:lnTo>
                  <a:lnTo>
                    <a:pt x="1809" y="2067"/>
                  </a:lnTo>
                  <a:lnTo>
                    <a:pt x="1680" y="2145"/>
                  </a:lnTo>
                  <a:lnTo>
                    <a:pt x="1499" y="2196"/>
                  </a:lnTo>
                  <a:lnTo>
                    <a:pt x="1318" y="2222"/>
                  </a:lnTo>
                  <a:lnTo>
                    <a:pt x="1163" y="2196"/>
                  </a:lnTo>
                  <a:lnTo>
                    <a:pt x="982" y="2145"/>
                  </a:lnTo>
                  <a:lnTo>
                    <a:pt x="827" y="2067"/>
                  </a:lnTo>
                  <a:lnTo>
                    <a:pt x="698" y="1964"/>
                  </a:lnTo>
                  <a:lnTo>
                    <a:pt x="594" y="1835"/>
                  </a:lnTo>
                  <a:lnTo>
                    <a:pt x="517" y="1680"/>
                  </a:lnTo>
                  <a:lnTo>
                    <a:pt x="465" y="1525"/>
                  </a:lnTo>
                  <a:lnTo>
                    <a:pt x="439" y="1344"/>
                  </a:lnTo>
                  <a:lnTo>
                    <a:pt x="465" y="1189"/>
                  </a:lnTo>
                  <a:lnTo>
                    <a:pt x="491" y="1060"/>
                  </a:lnTo>
                  <a:lnTo>
                    <a:pt x="543" y="930"/>
                  </a:lnTo>
                  <a:lnTo>
                    <a:pt x="646" y="801"/>
                  </a:lnTo>
                  <a:lnTo>
                    <a:pt x="724" y="698"/>
                  </a:lnTo>
                  <a:lnTo>
                    <a:pt x="853" y="620"/>
                  </a:lnTo>
                  <a:lnTo>
                    <a:pt x="956" y="543"/>
                  </a:lnTo>
                  <a:lnTo>
                    <a:pt x="1111" y="491"/>
                  </a:lnTo>
                  <a:lnTo>
                    <a:pt x="1111" y="1395"/>
                  </a:lnTo>
                  <a:lnTo>
                    <a:pt x="1111" y="1473"/>
                  </a:lnTo>
                  <a:lnTo>
                    <a:pt x="1163" y="1551"/>
                  </a:lnTo>
                  <a:lnTo>
                    <a:pt x="1240" y="1602"/>
                  </a:lnTo>
                  <a:lnTo>
                    <a:pt x="1421" y="1602"/>
                  </a:lnTo>
                  <a:lnTo>
                    <a:pt x="1499" y="1551"/>
                  </a:lnTo>
                  <a:lnTo>
                    <a:pt x="1550" y="1473"/>
                  </a:lnTo>
                  <a:lnTo>
                    <a:pt x="1550" y="1395"/>
                  </a:lnTo>
                  <a:lnTo>
                    <a:pt x="1550" y="491"/>
                  </a:lnTo>
                  <a:close/>
                  <a:moveTo>
                    <a:pt x="1318" y="0"/>
                  </a:moveTo>
                  <a:lnTo>
                    <a:pt x="1059" y="26"/>
                  </a:lnTo>
                  <a:lnTo>
                    <a:pt x="801" y="104"/>
                  </a:lnTo>
                  <a:lnTo>
                    <a:pt x="594" y="233"/>
                  </a:lnTo>
                  <a:lnTo>
                    <a:pt x="388" y="388"/>
                  </a:lnTo>
                  <a:lnTo>
                    <a:pt x="233" y="594"/>
                  </a:lnTo>
                  <a:lnTo>
                    <a:pt x="103" y="827"/>
                  </a:lnTo>
                  <a:lnTo>
                    <a:pt x="26" y="1060"/>
                  </a:lnTo>
                  <a:lnTo>
                    <a:pt x="0" y="1344"/>
                  </a:lnTo>
                  <a:lnTo>
                    <a:pt x="26" y="1602"/>
                  </a:lnTo>
                  <a:lnTo>
                    <a:pt x="103" y="1861"/>
                  </a:lnTo>
                  <a:lnTo>
                    <a:pt x="233" y="2093"/>
                  </a:lnTo>
                  <a:lnTo>
                    <a:pt x="388" y="2274"/>
                  </a:lnTo>
                  <a:lnTo>
                    <a:pt x="594" y="2455"/>
                  </a:lnTo>
                  <a:lnTo>
                    <a:pt x="801" y="2584"/>
                  </a:lnTo>
                  <a:lnTo>
                    <a:pt x="1059" y="2662"/>
                  </a:lnTo>
                  <a:lnTo>
                    <a:pt x="1318" y="2687"/>
                  </a:lnTo>
                  <a:lnTo>
                    <a:pt x="1602" y="2662"/>
                  </a:lnTo>
                  <a:lnTo>
                    <a:pt x="1860" y="2584"/>
                  </a:lnTo>
                  <a:lnTo>
                    <a:pt x="2067" y="2455"/>
                  </a:lnTo>
                  <a:lnTo>
                    <a:pt x="2274" y="2274"/>
                  </a:lnTo>
                  <a:lnTo>
                    <a:pt x="2429" y="2093"/>
                  </a:lnTo>
                  <a:lnTo>
                    <a:pt x="2558" y="1861"/>
                  </a:lnTo>
                  <a:lnTo>
                    <a:pt x="2636" y="1602"/>
                  </a:lnTo>
                  <a:lnTo>
                    <a:pt x="2661" y="1344"/>
                  </a:lnTo>
                  <a:lnTo>
                    <a:pt x="2636" y="1060"/>
                  </a:lnTo>
                  <a:lnTo>
                    <a:pt x="2558" y="827"/>
                  </a:lnTo>
                  <a:lnTo>
                    <a:pt x="2429" y="594"/>
                  </a:lnTo>
                  <a:lnTo>
                    <a:pt x="2274" y="388"/>
                  </a:lnTo>
                  <a:lnTo>
                    <a:pt x="2067" y="233"/>
                  </a:lnTo>
                  <a:lnTo>
                    <a:pt x="1860" y="104"/>
                  </a:lnTo>
                  <a:lnTo>
                    <a:pt x="1602" y="26"/>
                  </a:lnTo>
                  <a:lnTo>
                    <a:pt x="13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7162225" y="2875250"/>
              <a:ext cx="159575" cy="159575"/>
            </a:xfrm>
            <a:custGeom>
              <a:avLst/>
              <a:gdLst/>
              <a:ahLst/>
              <a:cxnLst/>
              <a:rect l="l" t="t" r="r" b="b"/>
              <a:pathLst>
                <a:path w="6383" h="6383" extrusionOk="0">
                  <a:moveTo>
                    <a:pt x="3360" y="439"/>
                  </a:moveTo>
                  <a:lnTo>
                    <a:pt x="3360" y="517"/>
                  </a:lnTo>
                  <a:lnTo>
                    <a:pt x="3386" y="646"/>
                  </a:lnTo>
                  <a:lnTo>
                    <a:pt x="3412" y="749"/>
                  </a:lnTo>
                  <a:lnTo>
                    <a:pt x="3463" y="879"/>
                  </a:lnTo>
                  <a:lnTo>
                    <a:pt x="3515" y="982"/>
                  </a:lnTo>
                  <a:lnTo>
                    <a:pt x="3592" y="1059"/>
                  </a:lnTo>
                  <a:lnTo>
                    <a:pt x="3696" y="1163"/>
                  </a:lnTo>
                  <a:lnTo>
                    <a:pt x="3799" y="1214"/>
                  </a:lnTo>
                  <a:lnTo>
                    <a:pt x="3903" y="1266"/>
                  </a:lnTo>
                  <a:lnTo>
                    <a:pt x="4032" y="1318"/>
                  </a:lnTo>
                  <a:lnTo>
                    <a:pt x="4135" y="1370"/>
                  </a:lnTo>
                  <a:lnTo>
                    <a:pt x="4264" y="1395"/>
                  </a:lnTo>
                  <a:lnTo>
                    <a:pt x="4523" y="1395"/>
                  </a:lnTo>
                  <a:lnTo>
                    <a:pt x="4626" y="1370"/>
                  </a:lnTo>
                  <a:lnTo>
                    <a:pt x="4755" y="1318"/>
                  </a:lnTo>
                  <a:lnTo>
                    <a:pt x="4859" y="1240"/>
                  </a:lnTo>
                  <a:lnTo>
                    <a:pt x="4936" y="1163"/>
                  </a:lnTo>
                  <a:lnTo>
                    <a:pt x="4988" y="1111"/>
                  </a:lnTo>
                  <a:lnTo>
                    <a:pt x="5246" y="1370"/>
                  </a:lnTo>
                  <a:lnTo>
                    <a:pt x="5194" y="1421"/>
                  </a:lnTo>
                  <a:lnTo>
                    <a:pt x="5117" y="1525"/>
                  </a:lnTo>
                  <a:lnTo>
                    <a:pt x="5065" y="1628"/>
                  </a:lnTo>
                  <a:lnTo>
                    <a:pt x="5014" y="1731"/>
                  </a:lnTo>
                  <a:lnTo>
                    <a:pt x="4988" y="1860"/>
                  </a:lnTo>
                  <a:lnTo>
                    <a:pt x="4962" y="1964"/>
                  </a:lnTo>
                  <a:lnTo>
                    <a:pt x="4962" y="2093"/>
                  </a:lnTo>
                  <a:lnTo>
                    <a:pt x="4988" y="2222"/>
                  </a:lnTo>
                  <a:lnTo>
                    <a:pt x="5039" y="2351"/>
                  </a:lnTo>
                  <a:lnTo>
                    <a:pt x="5091" y="2481"/>
                  </a:lnTo>
                  <a:lnTo>
                    <a:pt x="5143" y="2584"/>
                  </a:lnTo>
                  <a:lnTo>
                    <a:pt x="5220" y="2687"/>
                  </a:lnTo>
                  <a:lnTo>
                    <a:pt x="5298" y="2765"/>
                  </a:lnTo>
                  <a:lnTo>
                    <a:pt x="5401" y="2842"/>
                  </a:lnTo>
                  <a:lnTo>
                    <a:pt x="5505" y="2920"/>
                  </a:lnTo>
                  <a:lnTo>
                    <a:pt x="5608" y="2972"/>
                  </a:lnTo>
                  <a:lnTo>
                    <a:pt x="5737" y="2997"/>
                  </a:lnTo>
                  <a:lnTo>
                    <a:pt x="5918" y="2997"/>
                  </a:lnTo>
                  <a:lnTo>
                    <a:pt x="5918" y="3359"/>
                  </a:lnTo>
                  <a:lnTo>
                    <a:pt x="5737" y="3359"/>
                  </a:lnTo>
                  <a:lnTo>
                    <a:pt x="5608" y="3411"/>
                  </a:lnTo>
                  <a:lnTo>
                    <a:pt x="5505" y="3437"/>
                  </a:lnTo>
                  <a:lnTo>
                    <a:pt x="5401" y="3514"/>
                  </a:lnTo>
                  <a:lnTo>
                    <a:pt x="5298" y="3592"/>
                  </a:lnTo>
                  <a:lnTo>
                    <a:pt x="5220" y="3669"/>
                  </a:lnTo>
                  <a:lnTo>
                    <a:pt x="5143" y="3773"/>
                  </a:lnTo>
                  <a:lnTo>
                    <a:pt x="5091" y="3902"/>
                  </a:lnTo>
                  <a:lnTo>
                    <a:pt x="5039" y="4031"/>
                  </a:lnTo>
                  <a:lnTo>
                    <a:pt x="4988" y="4134"/>
                  </a:lnTo>
                  <a:lnTo>
                    <a:pt x="4962" y="4263"/>
                  </a:lnTo>
                  <a:lnTo>
                    <a:pt x="4962" y="4393"/>
                  </a:lnTo>
                  <a:lnTo>
                    <a:pt x="4988" y="4496"/>
                  </a:lnTo>
                  <a:lnTo>
                    <a:pt x="5014" y="4625"/>
                  </a:lnTo>
                  <a:lnTo>
                    <a:pt x="5065" y="4729"/>
                  </a:lnTo>
                  <a:lnTo>
                    <a:pt x="5117" y="4832"/>
                  </a:lnTo>
                  <a:lnTo>
                    <a:pt x="5194" y="4935"/>
                  </a:lnTo>
                  <a:lnTo>
                    <a:pt x="5246" y="4987"/>
                  </a:lnTo>
                  <a:lnTo>
                    <a:pt x="4988" y="5245"/>
                  </a:lnTo>
                  <a:lnTo>
                    <a:pt x="4936" y="5194"/>
                  </a:lnTo>
                  <a:lnTo>
                    <a:pt x="4859" y="5116"/>
                  </a:lnTo>
                  <a:lnTo>
                    <a:pt x="4755" y="5039"/>
                  </a:lnTo>
                  <a:lnTo>
                    <a:pt x="4626" y="4987"/>
                  </a:lnTo>
                  <a:lnTo>
                    <a:pt x="4523" y="4961"/>
                  </a:lnTo>
                  <a:lnTo>
                    <a:pt x="4264" y="4961"/>
                  </a:lnTo>
                  <a:lnTo>
                    <a:pt x="4135" y="4987"/>
                  </a:lnTo>
                  <a:lnTo>
                    <a:pt x="4032" y="5039"/>
                  </a:lnTo>
                  <a:lnTo>
                    <a:pt x="3903" y="5090"/>
                  </a:lnTo>
                  <a:lnTo>
                    <a:pt x="3799" y="5142"/>
                  </a:lnTo>
                  <a:lnTo>
                    <a:pt x="3696" y="5194"/>
                  </a:lnTo>
                  <a:lnTo>
                    <a:pt x="3592" y="5297"/>
                  </a:lnTo>
                  <a:lnTo>
                    <a:pt x="3515" y="5374"/>
                  </a:lnTo>
                  <a:lnTo>
                    <a:pt x="3463" y="5478"/>
                  </a:lnTo>
                  <a:lnTo>
                    <a:pt x="3412" y="5607"/>
                  </a:lnTo>
                  <a:lnTo>
                    <a:pt x="3386" y="5710"/>
                  </a:lnTo>
                  <a:lnTo>
                    <a:pt x="3360" y="5840"/>
                  </a:lnTo>
                  <a:lnTo>
                    <a:pt x="3360" y="5917"/>
                  </a:lnTo>
                  <a:lnTo>
                    <a:pt x="2998" y="5917"/>
                  </a:lnTo>
                  <a:lnTo>
                    <a:pt x="2998" y="5840"/>
                  </a:lnTo>
                  <a:lnTo>
                    <a:pt x="2998" y="5710"/>
                  </a:lnTo>
                  <a:lnTo>
                    <a:pt x="2972" y="5607"/>
                  </a:lnTo>
                  <a:lnTo>
                    <a:pt x="2921" y="5478"/>
                  </a:lnTo>
                  <a:lnTo>
                    <a:pt x="2869" y="5374"/>
                  </a:lnTo>
                  <a:lnTo>
                    <a:pt x="2791" y="5297"/>
                  </a:lnTo>
                  <a:lnTo>
                    <a:pt x="2688" y="5194"/>
                  </a:lnTo>
                  <a:lnTo>
                    <a:pt x="2585" y="5142"/>
                  </a:lnTo>
                  <a:lnTo>
                    <a:pt x="2481" y="5090"/>
                  </a:lnTo>
                  <a:lnTo>
                    <a:pt x="2352" y="5039"/>
                  </a:lnTo>
                  <a:lnTo>
                    <a:pt x="2171" y="4987"/>
                  </a:lnTo>
                  <a:lnTo>
                    <a:pt x="2016" y="4961"/>
                  </a:lnTo>
                  <a:lnTo>
                    <a:pt x="1861" y="4961"/>
                  </a:lnTo>
                  <a:lnTo>
                    <a:pt x="1706" y="5013"/>
                  </a:lnTo>
                  <a:lnTo>
                    <a:pt x="1551" y="5090"/>
                  </a:lnTo>
                  <a:lnTo>
                    <a:pt x="1422" y="5194"/>
                  </a:lnTo>
                  <a:lnTo>
                    <a:pt x="1396" y="5245"/>
                  </a:lnTo>
                  <a:lnTo>
                    <a:pt x="1370" y="5245"/>
                  </a:lnTo>
                  <a:lnTo>
                    <a:pt x="1138" y="4987"/>
                  </a:lnTo>
                  <a:lnTo>
                    <a:pt x="1164" y="4935"/>
                  </a:lnTo>
                  <a:lnTo>
                    <a:pt x="1267" y="4832"/>
                  </a:lnTo>
                  <a:lnTo>
                    <a:pt x="1319" y="4729"/>
                  </a:lnTo>
                  <a:lnTo>
                    <a:pt x="1370" y="4625"/>
                  </a:lnTo>
                  <a:lnTo>
                    <a:pt x="1396" y="4496"/>
                  </a:lnTo>
                  <a:lnTo>
                    <a:pt x="1422" y="4393"/>
                  </a:lnTo>
                  <a:lnTo>
                    <a:pt x="1396" y="4263"/>
                  </a:lnTo>
                  <a:lnTo>
                    <a:pt x="1370" y="4134"/>
                  </a:lnTo>
                  <a:lnTo>
                    <a:pt x="1344" y="4031"/>
                  </a:lnTo>
                  <a:lnTo>
                    <a:pt x="1293" y="3902"/>
                  </a:lnTo>
                  <a:lnTo>
                    <a:pt x="1241" y="3773"/>
                  </a:lnTo>
                  <a:lnTo>
                    <a:pt x="1164" y="3669"/>
                  </a:lnTo>
                  <a:lnTo>
                    <a:pt x="1086" y="3592"/>
                  </a:lnTo>
                  <a:lnTo>
                    <a:pt x="983" y="3514"/>
                  </a:lnTo>
                  <a:lnTo>
                    <a:pt x="879" y="3437"/>
                  </a:lnTo>
                  <a:lnTo>
                    <a:pt x="776" y="3411"/>
                  </a:lnTo>
                  <a:lnTo>
                    <a:pt x="647" y="3359"/>
                  </a:lnTo>
                  <a:lnTo>
                    <a:pt x="466" y="3359"/>
                  </a:lnTo>
                  <a:lnTo>
                    <a:pt x="466" y="2997"/>
                  </a:lnTo>
                  <a:lnTo>
                    <a:pt x="647" y="2997"/>
                  </a:lnTo>
                  <a:lnTo>
                    <a:pt x="776" y="2972"/>
                  </a:lnTo>
                  <a:lnTo>
                    <a:pt x="879" y="2920"/>
                  </a:lnTo>
                  <a:lnTo>
                    <a:pt x="983" y="2842"/>
                  </a:lnTo>
                  <a:lnTo>
                    <a:pt x="1086" y="2765"/>
                  </a:lnTo>
                  <a:lnTo>
                    <a:pt x="1164" y="2687"/>
                  </a:lnTo>
                  <a:lnTo>
                    <a:pt x="1241" y="2584"/>
                  </a:lnTo>
                  <a:lnTo>
                    <a:pt x="1293" y="2481"/>
                  </a:lnTo>
                  <a:lnTo>
                    <a:pt x="1344" y="2351"/>
                  </a:lnTo>
                  <a:lnTo>
                    <a:pt x="1370" y="2222"/>
                  </a:lnTo>
                  <a:lnTo>
                    <a:pt x="1396" y="2093"/>
                  </a:lnTo>
                  <a:lnTo>
                    <a:pt x="1422" y="1964"/>
                  </a:lnTo>
                  <a:lnTo>
                    <a:pt x="1396" y="1860"/>
                  </a:lnTo>
                  <a:lnTo>
                    <a:pt x="1370" y="1731"/>
                  </a:lnTo>
                  <a:lnTo>
                    <a:pt x="1319" y="1628"/>
                  </a:lnTo>
                  <a:lnTo>
                    <a:pt x="1267" y="1525"/>
                  </a:lnTo>
                  <a:lnTo>
                    <a:pt x="1164" y="1421"/>
                  </a:lnTo>
                  <a:lnTo>
                    <a:pt x="1138" y="1370"/>
                  </a:lnTo>
                  <a:lnTo>
                    <a:pt x="1370" y="1111"/>
                  </a:lnTo>
                  <a:lnTo>
                    <a:pt x="1396" y="1111"/>
                  </a:lnTo>
                  <a:lnTo>
                    <a:pt x="1422" y="1163"/>
                  </a:lnTo>
                  <a:lnTo>
                    <a:pt x="1525" y="1240"/>
                  </a:lnTo>
                  <a:lnTo>
                    <a:pt x="1629" y="1318"/>
                  </a:lnTo>
                  <a:lnTo>
                    <a:pt x="1758" y="1370"/>
                  </a:lnTo>
                  <a:lnTo>
                    <a:pt x="1861" y="1395"/>
                  </a:lnTo>
                  <a:lnTo>
                    <a:pt x="2120" y="1395"/>
                  </a:lnTo>
                  <a:lnTo>
                    <a:pt x="2223" y="1370"/>
                  </a:lnTo>
                  <a:lnTo>
                    <a:pt x="2352" y="1318"/>
                  </a:lnTo>
                  <a:lnTo>
                    <a:pt x="2481" y="1266"/>
                  </a:lnTo>
                  <a:lnTo>
                    <a:pt x="2585" y="1214"/>
                  </a:lnTo>
                  <a:lnTo>
                    <a:pt x="2688" y="1163"/>
                  </a:lnTo>
                  <a:lnTo>
                    <a:pt x="2791" y="1059"/>
                  </a:lnTo>
                  <a:lnTo>
                    <a:pt x="2869" y="982"/>
                  </a:lnTo>
                  <a:lnTo>
                    <a:pt x="2921" y="879"/>
                  </a:lnTo>
                  <a:lnTo>
                    <a:pt x="2972" y="749"/>
                  </a:lnTo>
                  <a:lnTo>
                    <a:pt x="2998" y="646"/>
                  </a:lnTo>
                  <a:lnTo>
                    <a:pt x="2998" y="517"/>
                  </a:lnTo>
                  <a:lnTo>
                    <a:pt x="2998" y="439"/>
                  </a:lnTo>
                  <a:close/>
                  <a:moveTo>
                    <a:pt x="2921" y="0"/>
                  </a:moveTo>
                  <a:lnTo>
                    <a:pt x="2843" y="26"/>
                  </a:lnTo>
                  <a:lnTo>
                    <a:pt x="2766" y="78"/>
                  </a:lnTo>
                  <a:lnTo>
                    <a:pt x="2688" y="129"/>
                  </a:lnTo>
                  <a:lnTo>
                    <a:pt x="2636" y="207"/>
                  </a:lnTo>
                  <a:lnTo>
                    <a:pt x="2585" y="284"/>
                  </a:lnTo>
                  <a:lnTo>
                    <a:pt x="2559" y="362"/>
                  </a:lnTo>
                  <a:lnTo>
                    <a:pt x="2559" y="439"/>
                  </a:lnTo>
                  <a:lnTo>
                    <a:pt x="2559" y="517"/>
                  </a:lnTo>
                  <a:lnTo>
                    <a:pt x="2533" y="620"/>
                  </a:lnTo>
                  <a:lnTo>
                    <a:pt x="2481" y="724"/>
                  </a:lnTo>
                  <a:lnTo>
                    <a:pt x="2404" y="801"/>
                  </a:lnTo>
                  <a:lnTo>
                    <a:pt x="2326" y="853"/>
                  </a:lnTo>
                  <a:lnTo>
                    <a:pt x="2171" y="904"/>
                  </a:lnTo>
                  <a:lnTo>
                    <a:pt x="2042" y="956"/>
                  </a:lnTo>
                  <a:lnTo>
                    <a:pt x="1939" y="930"/>
                  </a:lnTo>
                  <a:lnTo>
                    <a:pt x="1835" y="904"/>
                  </a:lnTo>
                  <a:lnTo>
                    <a:pt x="1758" y="853"/>
                  </a:lnTo>
                  <a:lnTo>
                    <a:pt x="1706" y="801"/>
                  </a:lnTo>
                  <a:lnTo>
                    <a:pt x="1629" y="749"/>
                  </a:lnTo>
                  <a:lnTo>
                    <a:pt x="1551" y="698"/>
                  </a:lnTo>
                  <a:lnTo>
                    <a:pt x="1474" y="672"/>
                  </a:lnTo>
                  <a:lnTo>
                    <a:pt x="1293" y="672"/>
                  </a:lnTo>
                  <a:lnTo>
                    <a:pt x="1215" y="698"/>
                  </a:lnTo>
                  <a:lnTo>
                    <a:pt x="1138" y="749"/>
                  </a:lnTo>
                  <a:lnTo>
                    <a:pt x="1060" y="801"/>
                  </a:lnTo>
                  <a:lnTo>
                    <a:pt x="802" y="1059"/>
                  </a:lnTo>
                  <a:lnTo>
                    <a:pt x="750" y="1111"/>
                  </a:lnTo>
                  <a:lnTo>
                    <a:pt x="699" y="1189"/>
                  </a:lnTo>
                  <a:lnTo>
                    <a:pt x="673" y="1292"/>
                  </a:lnTo>
                  <a:lnTo>
                    <a:pt x="673" y="1370"/>
                  </a:lnTo>
                  <a:lnTo>
                    <a:pt x="673" y="1473"/>
                  </a:lnTo>
                  <a:lnTo>
                    <a:pt x="699" y="1550"/>
                  </a:lnTo>
                  <a:lnTo>
                    <a:pt x="750" y="1628"/>
                  </a:lnTo>
                  <a:lnTo>
                    <a:pt x="802" y="1705"/>
                  </a:lnTo>
                  <a:lnTo>
                    <a:pt x="854" y="1757"/>
                  </a:lnTo>
                  <a:lnTo>
                    <a:pt x="905" y="1835"/>
                  </a:lnTo>
                  <a:lnTo>
                    <a:pt x="957" y="1938"/>
                  </a:lnTo>
                  <a:lnTo>
                    <a:pt x="957" y="2041"/>
                  </a:lnTo>
                  <a:lnTo>
                    <a:pt x="931" y="2145"/>
                  </a:lnTo>
                  <a:lnTo>
                    <a:pt x="854" y="2300"/>
                  </a:lnTo>
                  <a:lnTo>
                    <a:pt x="802" y="2403"/>
                  </a:lnTo>
                  <a:lnTo>
                    <a:pt x="724" y="2481"/>
                  </a:lnTo>
                  <a:lnTo>
                    <a:pt x="621" y="2532"/>
                  </a:lnTo>
                  <a:lnTo>
                    <a:pt x="466" y="2532"/>
                  </a:lnTo>
                  <a:lnTo>
                    <a:pt x="363" y="2558"/>
                  </a:lnTo>
                  <a:lnTo>
                    <a:pt x="285" y="2584"/>
                  </a:lnTo>
                  <a:lnTo>
                    <a:pt x="208" y="2610"/>
                  </a:lnTo>
                  <a:lnTo>
                    <a:pt x="130" y="2687"/>
                  </a:lnTo>
                  <a:lnTo>
                    <a:pt x="78" y="2739"/>
                  </a:lnTo>
                  <a:lnTo>
                    <a:pt x="27" y="2816"/>
                  </a:lnTo>
                  <a:lnTo>
                    <a:pt x="1" y="2920"/>
                  </a:lnTo>
                  <a:lnTo>
                    <a:pt x="1" y="2997"/>
                  </a:lnTo>
                  <a:lnTo>
                    <a:pt x="1" y="3359"/>
                  </a:lnTo>
                  <a:lnTo>
                    <a:pt x="1" y="3437"/>
                  </a:lnTo>
                  <a:lnTo>
                    <a:pt x="27" y="3540"/>
                  </a:lnTo>
                  <a:lnTo>
                    <a:pt x="78" y="3617"/>
                  </a:lnTo>
                  <a:lnTo>
                    <a:pt x="130" y="3669"/>
                  </a:lnTo>
                  <a:lnTo>
                    <a:pt x="208" y="3747"/>
                  </a:lnTo>
                  <a:lnTo>
                    <a:pt x="285" y="3773"/>
                  </a:lnTo>
                  <a:lnTo>
                    <a:pt x="363" y="3798"/>
                  </a:lnTo>
                  <a:lnTo>
                    <a:pt x="466" y="3824"/>
                  </a:lnTo>
                  <a:lnTo>
                    <a:pt x="621" y="3824"/>
                  </a:lnTo>
                  <a:lnTo>
                    <a:pt x="724" y="3876"/>
                  </a:lnTo>
                  <a:lnTo>
                    <a:pt x="802" y="3953"/>
                  </a:lnTo>
                  <a:lnTo>
                    <a:pt x="854" y="4057"/>
                  </a:lnTo>
                  <a:lnTo>
                    <a:pt x="931" y="4212"/>
                  </a:lnTo>
                  <a:lnTo>
                    <a:pt x="957" y="4315"/>
                  </a:lnTo>
                  <a:lnTo>
                    <a:pt x="957" y="4418"/>
                  </a:lnTo>
                  <a:lnTo>
                    <a:pt x="905" y="4522"/>
                  </a:lnTo>
                  <a:lnTo>
                    <a:pt x="854" y="4625"/>
                  </a:lnTo>
                  <a:lnTo>
                    <a:pt x="802" y="4651"/>
                  </a:lnTo>
                  <a:lnTo>
                    <a:pt x="750" y="4729"/>
                  </a:lnTo>
                  <a:lnTo>
                    <a:pt x="699" y="4806"/>
                  </a:lnTo>
                  <a:lnTo>
                    <a:pt x="673" y="4884"/>
                  </a:lnTo>
                  <a:lnTo>
                    <a:pt x="673" y="4987"/>
                  </a:lnTo>
                  <a:lnTo>
                    <a:pt x="673" y="5064"/>
                  </a:lnTo>
                  <a:lnTo>
                    <a:pt x="699" y="5168"/>
                  </a:lnTo>
                  <a:lnTo>
                    <a:pt x="750" y="5245"/>
                  </a:lnTo>
                  <a:lnTo>
                    <a:pt x="802" y="5323"/>
                  </a:lnTo>
                  <a:lnTo>
                    <a:pt x="1060" y="5555"/>
                  </a:lnTo>
                  <a:lnTo>
                    <a:pt x="1138" y="5607"/>
                  </a:lnTo>
                  <a:lnTo>
                    <a:pt x="1215" y="5659"/>
                  </a:lnTo>
                  <a:lnTo>
                    <a:pt x="1293" y="5685"/>
                  </a:lnTo>
                  <a:lnTo>
                    <a:pt x="1474" y="5685"/>
                  </a:lnTo>
                  <a:lnTo>
                    <a:pt x="1551" y="5659"/>
                  </a:lnTo>
                  <a:lnTo>
                    <a:pt x="1629" y="5607"/>
                  </a:lnTo>
                  <a:lnTo>
                    <a:pt x="1706" y="5555"/>
                  </a:lnTo>
                  <a:lnTo>
                    <a:pt x="1758" y="5504"/>
                  </a:lnTo>
                  <a:lnTo>
                    <a:pt x="1835" y="5452"/>
                  </a:lnTo>
                  <a:lnTo>
                    <a:pt x="1939" y="5426"/>
                  </a:lnTo>
                  <a:lnTo>
                    <a:pt x="2042" y="5426"/>
                  </a:lnTo>
                  <a:lnTo>
                    <a:pt x="2171" y="5452"/>
                  </a:lnTo>
                  <a:lnTo>
                    <a:pt x="2326" y="5504"/>
                  </a:lnTo>
                  <a:lnTo>
                    <a:pt x="2404" y="5555"/>
                  </a:lnTo>
                  <a:lnTo>
                    <a:pt x="2481" y="5633"/>
                  </a:lnTo>
                  <a:lnTo>
                    <a:pt x="2533" y="5736"/>
                  </a:lnTo>
                  <a:lnTo>
                    <a:pt x="2559" y="5840"/>
                  </a:lnTo>
                  <a:lnTo>
                    <a:pt x="2559" y="5917"/>
                  </a:lnTo>
                  <a:lnTo>
                    <a:pt x="2559" y="5995"/>
                  </a:lnTo>
                  <a:lnTo>
                    <a:pt x="2585" y="6098"/>
                  </a:lnTo>
                  <a:lnTo>
                    <a:pt x="2636" y="6175"/>
                  </a:lnTo>
                  <a:lnTo>
                    <a:pt x="2688" y="6227"/>
                  </a:lnTo>
                  <a:lnTo>
                    <a:pt x="2766" y="6279"/>
                  </a:lnTo>
                  <a:lnTo>
                    <a:pt x="2843" y="6331"/>
                  </a:lnTo>
                  <a:lnTo>
                    <a:pt x="2921" y="6356"/>
                  </a:lnTo>
                  <a:lnTo>
                    <a:pt x="3024" y="6382"/>
                  </a:lnTo>
                  <a:lnTo>
                    <a:pt x="3360" y="6382"/>
                  </a:lnTo>
                  <a:lnTo>
                    <a:pt x="3463" y="6356"/>
                  </a:lnTo>
                  <a:lnTo>
                    <a:pt x="3541" y="6331"/>
                  </a:lnTo>
                  <a:lnTo>
                    <a:pt x="3618" y="6279"/>
                  </a:lnTo>
                  <a:lnTo>
                    <a:pt x="3696" y="6227"/>
                  </a:lnTo>
                  <a:lnTo>
                    <a:pt x="3747" y="6175"/>
                  </a:lnTo>
                  <a:lnTo>
                    <a:pt x="3799" y="6098"/>
                  </a:lnTo>
                  <a:lnTo>
                    <a:pt x="3825" y="5995"/>
                  </a:lnTo>
                  <a:lnTo>
                    <a:pt x="3825" y="5917"/>
                  </a:lnTo>
                  <a:lnTo>
                    <a:pt x="3825" y="5840"/>
                  </a:lnTo>
                  <a:lnTo>
                    <a:pt x="3851" y="5736"/>
                  </a:lnTo>
                  <a:lnTo>
                    <a:pt x="3903" y="5633"/>
                  </a:lnTo>
                  <a:lnTo>
                    <a:pt x="3954" y="5555"/>
                  </a:lnTo>
                  <a:lnTo>
                    <a:pt x="4058" y="5504"/>
                  </a:lnTo>
                  <a:lnTo>
                    <a:pt x="4213" y="5452"/>
                  </a:lnTo>
                  <a:lnTo>
                    <a:pt x="4316" y="5426"/>
                  </a:lnTo>
                  <a:lnTo>
                    <a:pt x="4445" y="5426"/>
                  </a:lnTo>
                  <a:lnTo>
                    <a:pt x="4523" y="5452"/>
                  </a:lnTo>
                  <a:lnTo>
                    <a:pt x="4626" y="5504"/>
                  </a:lnTo>
                  <a:lnTo>
                    <a:pt x="4678" y="5555"/>
                  </a:lnTo>
                  <a:lnTo>
                    <a:pt x="4729" y="5607"/>
                  </a:lnTo>
                  <a:lnTo>
                    <a:pt x="4833" y="5659"/>
                  </a:lnTo>
                  <a:lnTo>
                    <a:pt x="4910" y="5685"/>
                  </a:lnTo>
                  <a:lnTo>
                    <a:pt x="5091" y="5685"/>
                  </a:lnTo>
                  <a:lnTo>
                    <a:pt x="5169" y="5659"/>
                  </a:lnTo>
                  <a:lnTo>
                    <a:pt x="5246" y="5607"/>
                  </a:lnTo>
                  <a:lnTo>
                    <a:pt x="5324" y="5555"/>
                  </a:lnTo>
                  <a:lnTo>
                    <a:pt x="5556" y="5323"/>
                  </a:lnTo>
                  <a:lnTo>
                    <a:pt x="5634" y="5245"/>
                  </a:lnTo>
                  <a:lnTo>
                    <a:pt x="5660" y="5168"/>
                  </a:lnTo>
                  <a:lnTo>
                    <a:pt x="5685" y="5064"/>
                  </a:lnTo>
                  <a:lnTo>
                    <a:pt x="5711" y="4987"/>
                  </a:lnTo>
                  <a:lnTo>
                    <a:pt x="5685" y="4884"/>
                  </a:lnTo>
                  <a:lnTo>
                    <a:pt x="5660" y="4806"/>
                  </a:lnTo>
                  <a:lnTo>
                    <a:pt x="5634" y="4729"/>
                  </a:lnTo>
                  <a:lnTo>
                    <a:pt x="5556" y="4651"/>
                  </a:lnTo>
                  <a:lnTo>
                    <a:pt x="5530" y="4625"/>
                  </a:lnTo>
                  <a:lnTo>
                    <a:pt x="5453" y="4522"/>
                  </a:lnTo>
                  <a:lnTo>
                    <a:pt x="5427" y="4418"/>
                  </a:lnTo>
                  <a:lnTo>
                    <a:pt x="5427" y="4315"/>
                  </a:lnTo>
                  <a:lnTo>
                    <a:pt x="5453" y="4212"/>
                  </a:lnTo>
                  <a:lnTo>
                    <a:pt x="5530" y="4057"/>
                  </a:lnTo>
                  <a:lnTo>
                    <a:pt x="5582" y="3953"/>
                  </a:lnTo>
                  <a:lnTo>
                    <a:pt x="5660" y="3876"/>
                  </a:lnTo>
                  <a:lnTo>
                    <a:pt x="5737" y="3824"/>
                  </a:lnTo>
                  <a:lnTo>
                    <a:pt x="5918" y="3824"/>
                  </a:lnTo>
                  <a:lnTo>
                    <a:pt x="6021" y="3798"/>
                  </a:lnTo>
                  <a:lnTo>
                    <a:pt x="6099" y="3773"/>
                  </a:lnTo>
                  <a:lnTo>
                    <a:pt x="6176" y="3747"/>
                  </a:lnTo>
                  <a:lnTo>
                    <a:pt x="6254" y="3669"/>
                  </a:lnTo>
                  <a:lnTo>
                    <a:pt x="6306" y="3617"/>
                  </a:lnTo>
                  <a:lnTo>
                    <a:pt x="6331" y="3540"/>
                  </a:lnTo>
                  <a:lnTo>
                    <a:pt x="6357" y="3437"/>
                  </a:lnTo>
                  <a:lnTo>
                    <a:pt x="6383" y="3359"/>
                  </a:lnTo>
                  <a:lnTo>
                    <a:pt x="6383" y="2997"/>
                  </a:lnTo>
                  <a:lnTo>
                    <a:pt x="6357" y="2920"/>
                  </a:lnTo>
                  <a:lnTo>
                    <a:pt x="6331" y="2816"/>
                  </a:lnTo>
                  <a:lnTo>
                    <a:pt x="6306" y="2739"/>
                  </a:lnTo>
                  <a:lnTo>
                    <a:pt x="6254" y="2687"/>
                  </a:lnTo>
                  <a:lnTo>
                    <a:pt x="6176" y="2610"/>
                  </a:lnTo>
                  <a:lnTo>
                    <a:pt x="6099" y="2584"/>
                  </a:lnTo>
                  <a:lnTo>
                    <a:pt x="6021" y="2558"/>
                  </a:lnTo>
                  <a:lnTo>
                    <a:pt x="5918" y="2532"/>
                  </a:lnTo>
                  <a:lnTo>
                    <a:pt x="5737" y="2532"/>
                  </a:lnTo>
                  <a:lnTo>
                    <a:pt x="5660" y="2481"/>
                  </a:lnTo>
                  <a:lnTo>
                    <a:pt x="5582" y="2403"/>
                  </a:lnTo>
                  <a:lnTo>
                    <a:pt x="5530" y="2300"/>
                  </a:lnTo>
                  <a:lnTo>
                    <a:pt x="5453" y="2145"/>
                  </a:lnTo>
                  <a:lnTo>
                    <a:pt x="5427" y="2041"/>
                  </a:lnTo>
                  <a:lnTo>
                    <a:pt x="5427" y="1938"/>
                  </a:lnTo>
                  <a:lnTo>
                    <a:pt x="5453" y="1835"/>
                  </a:lnTo>
                  <a:lnTo>
                    <a:pt x="5530" y="1757"/>
                  </a:lnTo>
                  <a:lnTo>
                    <a:pt x="5556" y="1705"/>
                  </a:lnTo>
                  <a:lnTo>
                    <a:pt x="5634" y="1628"/>
                  </a:lnTo>
                  <a:lnTo>
                    <a:pt x="5660" y="1550"/>
                  </a:lnTo>
                  <a:lnTo>
                    <a:pt x="5685" y="1473"/>
                  </a:lnTo>
                  <a:lnTo>
                    <a:pt x="5711" y="1370"/>
                  </a:lnTo>
                  <a:lnTo>
                    <a:pt x="5685" y="1292"/>
                  </a:lnTo>
                  <a:lnTo>
                    <a:pt x="5660" y="1189"/>
                  </a:lnTo>
                  <a:lnTo>
                    <a:pt x="5634" y="1111"/>
                  </a:lnTo>
                  <a:lnTo>
                    <a:pt x="5556" y="1059"/>
                  </a:lnTo>
                  <a:lnTo>
                    <a:pt x="5324" y="801"/>
                  </a:lnTo>
                  <a:lnTo>
                    <a:pt x="5246" y="749"/>
                  </a:lnTo>
                  <a:lnTo>
                    <a:pt x="5169" y="698"/>
                  </a:lnTo>
                  <a:lnTo>
                    <a:pt x="5091" y="672"/>
                  </a:lnTo>
                  <a:lnTo>
                    <a:pt x="4910" y="672"/>
                  </a:lnTo>
                  <a:lnTo>
                    <a:pt x="4807" y="698"/>
                  </a:lnTo>
                  <a:lnTo>
                    <a:pt x="4729" y="749"/>
                  </a:lnTo>
                  <a:lnTo>
                    <a:pt x="4678" y="801"/>
                  </a:lnTo>
                  <a:lnTo>
                    <a:pt x="4626" y="853"/>
                  </a:lnTo>
                  <a:lnTo>
                    <a:pt x="4523" y="904"/>
                  </a:lnTo>
                  <a:lnTo>
                    <a:pt x="4445" y="930"/>
                  </a:lnTo>
                  <a:lnTo>
                    <a:pt x="4316" y="956"/>
                  </a:lnTo>
                  <a:lnTo>
                    <a:pt x="4213" y="904"/>
                  </a:lnTo>
                  <a:lnTo>
                    <a:pt x="4058" y="853"/>
                  </a:lnTo>
                  <a:lnTo>
                    <a:pt x="3954" y="801"/>
                  </a:lnTo>
                  <a:lnTo>
                    <a:pt x="3903" y="724"/>
                  </a:lnTo>
                  <a:lnTo>
                    <a:pt x="3851" y="620"/>
                  </a:lnTo>
                  <a:lnTo>
                    <a:pt x="3825" y="517"/>
                  </a:lnTo>
                  <a:lnTo>
                    <a:pt x="3825" y="439"/>
                  </a:lnTo>
                  <a:lnTo>
                    <a:pt x="3825" y="362"/>
                  </a:lnTo>
                  <a:lnTo>
                    <a:pt x="3799" y="284"/>
                  </a:lnTo>
                  <a:lnTo>
                    <a:pt x="3747" y="207"/>
                  </a:lnTo>
                  <a:lnTo>
                    <a:pt x="3696" y="129"/>
                  </a:lnTo>
                  <a:lnTo>
                    <a:pt x="3618" y="78"/>
                  </a:lnTo>
                  <a:lnTo>
                    <a:pt x="3541" y="26"/>
                  </a:lnTo>
                  <a:lnTo>
                    <a:pt x="34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7204875" y="2917225"/>
              <a:ext cx="74300" cy="74950"/>
            </a:xfrm>
            <a:custGeom>
              <a:avLst/>
              <a:gdLst/>
              <a:ahLst/>
              <a:cxnLst/>
              <a:rect l="l" t="t" r="r" b="b"/>
              <a:pathLst>
                <a:path w="2972" h="2998" extrusionOk="0">
                  <a:moveTo>
                    <a:pt x="1266" y="492"/>
                  </a:moveTo>
                  <a:lnTo>
                    <a:pt x="1266" y="1267"/>
                  </a:lnTo>
                  <a:lnTo>
                    <a:pt x="465" y="1267"/>
                  </a:lnTo>
                  <a:lnTo>
                    <a:pt x="517" y="1137"/>
                  </a:lnTo>
                  <a:lnTo>
                    <a:pt x="569" y="1008"/>
                  </a:lnTo>
                  <a:lnTo>
                    <a:pt x="646" y="879"/>
                  </a:lnTo>
                  <a:lnTo>
                    <a:pt x="750" y="776"/>
                  </a:lnTo>
                  <a:lnTo>
                    <a:pt x="853" y="672"/>
                  </a:lnTo>
                  <a:lnTo>
                    <a:pt x="982" y="595"/>
                  </a:lnTo>
                  <a:lnTo>
                    <a:pt x="1111" y="543"/>
                  </a:lnTo>
                  <a:lnTo>
                    <a:pt x="1266" y="492"/>
                  </a:lnTo>
                  <a:close/>
                  <a:moveTo>
                    <a:pt x="1706" y="492"/>
                  </a:moveTo>
                  <a:lnTo>
                    <a:pt x="1861" y="543"/>
                  </a:lnTo>
                  <a:lnTo>
                    <a:pt x="1990" y="595"/>
                  </a:lnTo>
                  <a:lnTo>
                    <a:pt x="2093" y="672"/>
                  </a:lnTo>
                  <a:lnTo>
                    <a:pt x="2222" y="776"/>
                  </a:lnTo>
                  <a:lnTo>
                    <a:pt x="2300" y="879"/>
                  </a:lnTo>
                  <a:lnTo>
                    <a:pt x="2377" y="1008"/>
                  </a:lnTo>
                  <a:lnTo>
                    <a:pt x="2455" y="1137"/>
                  </a:lnTo>
                  <a:lnTo>
                    <a:pt x="2481" y="1267"/>
                  </a:lnTo>
                  <a:lnTo>
                    <a:pt x="1706" y="1267"/>
                  </a:lnTo>
                  <a:lnTo>
                    <a:pt x="1706" y="492"/>
                  </a:lnTo>
                  <a:close/>
                  <a:moveTo>
                    <a:pt x="1266" y="1732"/>
                  </a:moveTo>
                  <a:lnTo>
                    <a:pt x="1266" y="2507"/>
                  </a:lnTo>
                  <a:lnTo>
                    <a:pt x="1111" y="2455"/>
                  </a:lnTo>
                  <a:lnTo>
                    <a:pt x="982" y="2404"/>
                  </a:lnTo>
                  <a:lnTo>
                    <a:pt x="853" y="2326"/>
                  </a:lnTo>
                  <a:lnTo>
                    <a:pt x="750" y="2223"/>
                  </a:lnTo>
                  <a:lnTo>
                    <a:pt x="646" y="2119"/>
                  </a:lnTo>
                  <a:lnTo>
                    <a:pt x="569" y="1990"/>
                  </a:lnTo>
                  <a:lnTo>
                    <a:pt x="517" y="1861"/>
                  </a:lnTo>
                  <a:lnTo>
                    <a:pt x="465" y="1732"/>
                  </a:lnTo>
                  <a:close/>
                  <a:moveTo>
                    <a:pt x="2481" y="1732"/>
                  </a:moveTo>
                  <a:lnTo>
                    <a:pt x="2455" y="1861"/>
                  </a:lnTo>
                  <a:lnTo>
                    <a:pt x="2377" y="1990"/>
                  </a:lnTo>
                  <a:lnTo>
                    <a:pt x="2300" y="2119"/>
                  </a:lnTo>
                  <a:lnTo>
                    <a:pt x="2222" y="2223"/>
                  </a:lnTo>
                  <a:lnTo>
                    <a:pt x="2093" y="2326"/>
                  </a:lnTo>
                  <a:lnTo>
                    <a:pt x="1990" y="2404"/>
                  </a:lnTo>
                  <a:lnTo>
                    <a:pt x="1861" y="2455"/>
                  </a:lnTo>
                  <a:lnTo>
                    <a:pt x="1706" y="2507"/>
                  </a:lnTo>
                  <a:lnTo>
                    <a:pt x="1706" y="1732"/>
                  </a:lnTo>
                  <a:close/>
                  <a:moveTo>
                    <a:pt x="1473" y="1"/>
                  </a:moveTo>
                  <a:lnTo>
                    <a:pt x="1189" y="52"/>
                  </a:lnTo>
                  <a:lnTo>
                    <a:pt x="905" y="130"/>
                  </a:lnTo>
                  <a:lnTo>
                    <a:pt x="646" y="259"/>
                  </a:lnTo>
                  <a:lnTo>
                    <a:pt x="439" y="440"/>
                  </a:lnTo>
                  <a:lnTo>
                    <a:pt x="259" y="672"/>
                  </a:lnTo>
                  <a:lnTo>
                    <a:pt x="104" y="931"/>
                  </a:lnTo>
                  <a:lnTo>
                    <a:pt x="26" y="1189"/>
                  </a:lnTo>
                  <a:lnTo>
                    <a:pt x="0" y="1499"/>
                  </a:lnTo>
                  <a:lnTo>
                    <a:pt x="26" y="1809"/>
                  </a:lnTo>
                  <a:lnTo>
                    <a:pt x="104" y="2068"/>
                  </a:lnTo>
                  <a:lnTo>
                    <a:pt x="259" y="2326"/>
                  </a:lnTo>
                  <a:lnTo>
                    <a:pt x="439" y="2559"/>
                  </a:lnTo>
                  <a:lnTo>
                    <a:pt x="646" y="2739"/>
                  </a:lnTo>
                  <a:lnTo>
                    <a:pt x="905" y="2869"/>
                  </a:lnTo>
                  <a:lnTo>
                    <a:pt x="1189" y="2946"/>
                  </a:lnTo>
                  <a:lnTo>
                    <a:pt x="1473" y="2998"/>
                  </a:lnTo>
                  <a:lnTo>
                    <a:pt x="1783" y="2946"/>
                  </a:lnTo>
                  <a:lnTo>
                    <a:pt x="2067" y="2869"/>
                  </a:lnTo>
                  <a:lnTo>
                    <a:pt x="2326" y="2739"/>
                  </a:lnTo>
                  <a:lnTo>
                    <a:pt x="2532" y="2559"/>
                  </a:lnTo>
                  <a:lnTo>
                    <a:pt x="2713" y="2326"/>
                  </a:lnTo>
                  <a:lnTo>
                    <a:pt x="2842" y="2068"/>
                  </a:lnTo>
                  <a:lnTo>
                    <a:pt x="2946" y="1809"/>
                  </a:lnTo>
                  <a:lnTo>
                    <a:pt x="2972" y="1499"/>
                  </a:lnTo>
                  <a:lnTo>
                    <a:pt x="2946" y="1189"/>
                  </a:lnTo>
                  <a:lnTo>
                    <a:pt x="2842" y="931"/>
                  </a:lnTo>
                  <a:lnTo>
                    <a:pt x="2713" y="672"/>
                  </a:lnTo>
                  <a:lnTo>
                    <a:pt x="2532" y="440"/>
                  </a:lnTo>
                  <a:lnTo>
                    <a:pt x="2326" y="259"/>
                  </a:lnTo>
                  <a:lnTo>
                    <a:pt x="2067" y="130"/>
                  </a:lnTo>
                  <a:lnTo>
                    <a:pt x="1783" y="52"/>
                  </a:lnTo>
                  <a:lnTo>
                    <a:pt x="14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7144150" y="2718925"/>
              <a:ext cx="121475" cy="121450"/>
            </a:xfrm>
            <a:custGeom>
              <a:avLst/>
              <a:gdLst/>
              <a:ahLst/>
              <a:cxnLst/>
              <a:rect l="l" t="t" r="r" b="b"/>
              <a:pathLst>
                <a:path w="4859" h="4858" extrusionOk="0">
                  <a:moveTo>
                    <a:pt x="2507" y="465"/>
                  </a:moveTo>
                  <a:lnTo>
                    <a:pt x="2533" y="569"/>
                  </a:lnTo>
                  <a:lnTo>
                    <a:pt x="2533" y="672"/>
                  </a:lnTo>
                  <a:lnTo>
                    <a:pt x="2636" y="827"/>
                  </a:lnTo>
                  <a:lnTo>
                    <a:pt x="2765" y="982"/>
                  </a:lnTo>
                  <a:lnTo>
                    <a:pt x="2843" y="1034"/>
                  </a:lnTo>
                  <a:lnTo>
                    <a:pt x="2946" y="1085"/>
                  </a:lnTo>
                  <a:lnTo>
                    <a:pt x="3024" y="1111"/>
                  </a:lnTo>
                  <a:lnTo>
                    <a:pt x="3127" y="1163"/>
                  </a:lnTo>
                  <a:lnTo>
                    <a:pt x="3437" y="1163"/>
                  </a:lnTo>
                  <a:lnTo>
                    <a:pt x="3618" y="1111"/>
                  </a:lnTo>
                  <a:lnTo>
                    <a:pt x="3695" y="1060"/>
                  </a:lnTo>
                  <a:lnTo>
                    <a:pt x="3773" y="982"/>
                  </a:lnTo>
                  <a:lnTo>
                    <a:pt x="3876" y="1085"/>
                  </a:lnTo>
                  <a:lnTo>
                    <a:pt x="3825" y="1163"/>
                  </a:lnTo>
                  <a:lnTo>
                    <a:pt x="3773" y="1266"/>
                  </a:lnTo>
                  <a:lnTo>
                    <a:pt x="3695" y="1447"/>
                  </a:lnTo>
                  <a:lnTo>
                    <a:pt x="3695" y="1654"/>
                  </a:lnTo>
                  <a:lnTo>
                    <a:pt x="3721" y="1731"/>
                  </a:lnTo>
                  <a:lnTo>
                    <a:pt x="3747" y="1835"/>
                  </a:lnTo>
                  <a:lnTo>
                    <a:pt x="3799" y="1938"/>
                  </a:lnTo>
                  <a:lnTo>
                    <a:pt x="3825" y="2016"/>
                  </a:lnTo>
                  <a:lnTo>
                    <a:pt x="3902" y="2093"/>
                  </a:lnTo>
                  <a:lnTo>
                    <a:pt x="4031" y="2248"/>
                  </a:lnTo>
                  <a:lnTo>
                    <a:pt x="4212" y="2326"/>
                  </a:lnTo>
                  <a:lnTo>
                    <a:pt x="4315" y="2351"/>
                  </a:lnTo>
                  <a:lnTo>
                    <a:pt x="4419" y="2351"/>
                  </a:lnTo>
                  <a:lnTo>
                    <a:pt x="4419" y="2506"/>
                  </a:lnTo>
                  <a:lnTo>
                    <a:pt x="4315" y="2532"/>
                  </a:lnTo>
                  <a:lnTo>
                    <a:pt x="4212" y="2558"/>
                  </a:lnTo>
                  <a:lnTo>
                    <a:pt x="4031" y="2636"/>
                  </a:lnTo>
                  <a:lnTo>
                    <a:pt x="3902" y="2765"/>
                  </a:lnTo>
                  <a:lnTo>
                    <a:pt x="3825" y="2842"/>
                  </a:lnTo>
                  <a:lnTo>
                    <a:pt x="3799" y="2946"/>
                  </a:lnTo>
                  <a:lnTo>
                    <a:pt x="3747" y="3049"/>
                  </a:lnTo>
                  <a:lnTo>
                    <a:pt x="3721" y="3127"/>
                  </a:lnTo>
                  <a:lnTo>
                    <a:pt x="3695" y="3230"/>
                  </a:lnTo>
                  <a:lnTo>
                    <a:pt x="3695" y="3437"/>
                  </a:lnTo>
                  <a:lnTo>
                    <a:pt x="3773" y="3618"/>
                  </a:lnTo>
                  <a:lnTo>
                    <a:pt x="3825" y="3695"/>
                  </a:lnTo>
                  <a:lnTo>
                    <a:pt x="3876" y="3773"/>
                  </a:lnTo>
                  <a:lnTo>
                    <a:pt x="3773" y="3902"/>
                  </a:lnTo>
                  <a:lnTo>
                    <a:pt x="3695" y="3824"/>
                  </a:lnTo>
                  <a:lnTo>
                    <a:pt x="3618" y="3773"/>
                  </a:lnTo>
                  <a:lnTo>
                    <a:pt x="3437" y="3721"/>
                  </a:lnTo>
                  <a:lnTo>
                    <a:pt x="3230" y="3695"/>
                  </a:lnTo>
                  <a:lnTo>
                    <a:pt x="3127" y="3721"/>
                  </a:lnTo>
                  <a:lnTo>
                    <a:pt x="3024" y="3773"/>
                  </a:lnTo>
                  <a:lnTo>
                    <a:pt x="2946" y="3798"/>
                  </a:lnTo>
                  <a:lnTo>
                    <a:pt x="2843" y="3850"/>
                  </a:lnTo>
                  <a:lnTo>
                    <a:pt x="2765" y="3902"/>
                  </a:lnTo>
                  <a:lnTo>
                    <a:pt x="2636" y="4031"/>
                  </a:lnTo>
                  <a:lnTo>
                    <a:pt x="2533" y="4212"/>
                  </a:lnTo>
                  <a:lnTo>
                    <a:pt x="2533" y="4315"/>
                  </a:lnTo>
                  <a:lnTo>
                    <a:pt x="2507" y="4419"/>
                  </a:lnTo>
                  <a:lnTo>
                    <a:pt x="2352" y="4419"/>
                  </a:lnTo>
                  <a:lnTo>
                    <a:pt x="2352" y="4315"/>
                  </a:lnTo>
                  <a:lnTo>
                    <a:pt x="2326" y="4212"/>
                  </a:lnTo>
                  <a:lnTo>
                    <a:pt x="2248" y="4031"/>
                  </a:lnTo>
                  <a:lnTo>
                    <a:pt x="2093" y="3902"/>
                  </a:lnTo>
                  <a:lnTo>
                    <a:pt x="2016" y="3850"/>
                  </a:lnTo>
                  <a:lnTo>
                    <a:pt x="1912" y="3798"/>
                  </a:lnTo>
                  <a:lnTo>
                    <a:pt x="1835" y="3773"/>
                  </a:lnTo>
                  <a:lnTo>
                    <a:pt x="1732" y="3721"/>
                  </a:lnTo>
                  <a:lnTo>
                    <a:pt x="1628" y="3695"/>
                  </a:lnTo>
                  <a:lnTo>
                    <a:pt x="1447" y="3721"/>
                  </a:lnTo>
                  <a:lnTo>
                    <a:pt x="1266" y="3773"/>
                  </a:lnTo>
                  <a:lnTo>
                    <a:pt x="1163" y="3824"/>
                  </a:lnTo>
                  <a:lnTo>
                    <a:pt x="1086" y="3902"/>
                  </a:lnTo>
                  <a:lnTo>
                    <a:pt x="982" y="3773"/>
                  </a:lnTo>
                  <a:lnTo>
                    <a:pt x="1060" y="3695"/>
                  </a:lnTo>
                  <a:lnTo>
                    <a:pt x="1111" y="3618"/>
                  </a:lnTo>
                  <a:lnTo>
                    <a:pt x="1163" y="3437"/>
                  </a:lnTo>
                  <a:lnTo>
                    <a:pt x="1163" y="3230"/>
                  </a:lnTo>
                  <a:lnTo>
                    <a:pt x="1137" y="3127"/>
                  </a:lnTo>
                  <a:lnTo>
                    <a:pt x="1111" y="3049"/>
                  </a:lnTo>
                  <a:lnTo>
                    <a:pt x="1086" y="2946"/>
                  </a:lnTo>
                  <a:lnTo>
                    <a:pt x="1034" y="2842"/>
                  </a:lnTo>
                  <a:lnTo>
                    <a:pt x="982" y="2765"/>
                  </a:lnTo>
                  <a:lnTo>
                    <a:pt x="827" y="2636"/>
                  </a:lnTo>
                  <a:lnTo>
                    <a:pt x="646" y="2558"/>
                  </a:lnTo>
                  <a:lnTo>
                    <a:pt x="569" y="2532"/>
                  </a:lnTo>
                  <a:lnTo>
                    <a:pt x="465" y="2506"/>
                  </a:lnTo>
                  <a:lnTo>
                    <a:pt x="465" y="2351"/>
                  </a:lnTo>
                  <a:lnTo>
                    <a:pt x="569" y="2351"/>
                  </a:lnTo>
                  <a:lnTo>
                    <a:pt x="646" y="2326"/>
                  </a:lnTo>
                  <a:lnTo>
                    <a:pt x="827" y="2248"/>
                  </a:lnTo>
                  <a:lnTo>
                    <a:pt x="982" y="2093"/>
                  </a:lnTo>
                  <a:lnTo>
                    <a:pt x="1034" y="2016"/>
                  </a:lnTo>
                  <a:lnTo>
                    <a:pt x="1086" y="1938"/>
                  </a:lnTo>
                  <a:lnTo>
                    <a:pt x="1111" y="1835"/>
                  </a:lnTo>
                  <a:lnTo>
                    <a:pt x="1137" y="1731"/>
                  </a:lnTo>
                  <a:lnTo>
                    <a:pt x="1163" y="1654"/>
                  </a:lnTo>
                  <a:lnTo>
                    <a:pt x="1163" y="1447"/>
                  </a:lnTo>
                  <a:lnTo>
                    <a:pt x="1111" y="1266"/>
                  </a:lnTo>
                  <a:lnTo>
                    <a:pt x="1060" y="1163"/>
                  </a:lnTo>
                  <a:lnTo>
                    <a:pt x="982" y="1085"/>
                  </a:lnTo>
                  <a:lnTo>
                    <a:pt x="1086" y="982"/>
                  </a:lnTo>
                  <a:lnTo>
                    <a:pt x="1163" y="1060"/>
                  </a:lnTo>
                  <a:lnTo>
                    <a:pt x="1266" y="1111"/>
                  </a:lnTo>
                  <a:lnTo>
                    <a:pt x="1447" y="1163"/>
                  </a:lnTo>
                  <a:lnTo>
                    <a:pt x="1732" y="1163"/>
                  </a:lnTo>
                  <a:lnTo>
                    <a:pt x="1835" y="1111"/>
                  </a:lnTo>
                  <a:lnTo>
                    <a:pt x="1912" y="1085"/>
                  </a:lnTo>
                  <a:lnTo>
                    <a:pt x="2016" y="1034"/>
                  </a:lnTo>
                  <a:lnTo>
                    <a:pt x="2093" y="982"/>
                  </a:lnTo>
                  <a:lnTo>
                    <a:pt x="2248" y="827"/>
                  </a:lnTo>
                  <a:lnTo>
                    <a:pt x="2326" y="672"/>
                  </a:lnTo>
                  <a:lnTo>
                    <a:pt x="2352" y="569"/>
                  </a:lnTo>
                  <a:lnTo>
                    <a:pt x="2352" y="465"/>
                  </a:lnTo>
                  <a:close/>
                  <a:moveTo>
                    <a:pt x="2300" y="0"/>
                  </a:moveTo>
                  <a:lnTo>
                    <a:pt x="2223" y="26"/>
                  </a:lnTo>
                  <a:lnTo>
                    <a:pt x="2145" y="52"/>
                  </a:lnTo>
                  <a:lnTo>
                    <a:pt x="2016" y="129"/>
                  </a:lnTo>
                  <a:lnTo>
                    <a:pt x="1938" y="259"/>
                  </a:lnTo>
                  <a:lnTo>
                    <a:pt x="1912" y="336"/>
                  </a:lnTo>
                  <a:lnTo>
                    <a:pt x="1912" y="414"/>
                  </a:lnTo>
                  <a:lnTo>
                    <a:pt x="1912" y="465"/>
                  </a:lnTo>
                  <a:lnTo>
                    <a:pt x="1887" y="517"/>
                  </a:lnTo>
                  <a:lnTo>
                    <a:pt x="1861" y="569"/>
                  </a:lnTo>
                  <a:lnTo>
                    <a:pt x="1809" y="620"/>
                  </a:lnTo>
                  <a:lnTo>
                    <a:pt x="1757" y="646"/>
                  </a:lnTo>
                  <a:lnTo>
                    <a:pt x="1654" y="698"/>
                  </a:lnTo>
                  <a:lnTo>
                    <a:pt x="1577" y="724"/>
                  </a:lnTo>
                  <a:lnTo>
                    <a:pt x="1525" y="724"/>
                  </a:lnTo>
                  <a:lnTo>
                    <a:pt x="1473" y="698"/>
                  </a:lnTo>
                  <a:lnTo>
                    <a:pt x="1422" y="672"/>
                  </a:lnTo>
                  <a:lnTo>
                    <a:pt x="1370" y="620"/>
                  </a:lnTo>
                  <a:lnTo>
                    <a:pt x="1318" y="569"/>
                  </a:lnTo>
                  <a:lnTo>
                    <a:pt x="1241" y="543"/>
                  </a:lnTo>
                  <a:lnTo>
                    <a:pt x="1163" y="517"/>
                  </a:lnTo>
                  <a:lnTo>
                    <a:pt x="1008" y="517"/>
                  </a:lnTo>
                  <a:lnTo>
                    <a:pt x="931" y="543"/>
                  </a:lnTo>
                  <a:lnTo>
                    <a:pt x="879" y="569"/>
                  </a:lnTo>
                  <a:lnTo>
                    <a:pt x="801" y="620"/>
                  </a:lnTo>
                  <a:lnTo>
                    <a:pt x="621" y="801"/>
                  </a:lnTo>
                  <a:lnTo>
                    <a:pt x="569" y="879"/>
                  </a:lnTo>
                  <a:lnTo>
                    <a:pt x="543" y="930"/>
                  </a:lnTo>
                  <a:lnTo>
                    <a:pt x="517" y="1008"/>
                  </a:lnTo>
                  <a:lnTo>
                    <a:pt x="517" y="1085"/>
                  </a:lnTo>
                  <a:lnTo>
                    <a:pt x="517" y="1163"/>
                  </a:lnTo>
                  <a:lnTo>
                    <a:pt x="543" y="1240"/>
                  </a:lnTo>
                  <a:lnTo>
                    <a:pt x="569" y="1318"/>
                  </a:lnTo>
                  <a:lnTo>
                    <a:pt x="621" y="1370"/>
                  </a:lnTo>
                  <a:lnTo>
                    <a:pt x="646" y="1421"/>
                  </a:lnTo>
                  <a:lnTo>
                    <a:pt x="698" y="1473"/>
                  </a:lnTo>
                  <a:lnTo>
                    <a:pt x="724" y="1525"/>
                  </a:lnTo>
                  <a:lnTo>
                    <a:pt x="724" y="1576"/>
                  </a:lnTo>
                  <a:lnTo>
                    <a:pt x="698" y="1654"/>
                  </a:lnTo>
                  <a:lnTo>
                    <a:pt x="646" y="1757"/>
                  </a:lnTo>
                  <a:lnTo>
                    <a:pt x="621" y="1835"/>
                  </a:lnTo>
                  <a:lnTo>
                    <a:pt x="569" y="1861"/>
                  </a:lnTo>
                  <a:lnTo>
                    <a:pt x="517" y="1886"/>
                  </a:lnTo>
                  <a:lnTo>
                    <a:pt x="440" y="1912"/>
                  </a:lnTo>
                  <a:lnTo>
                    <a:pt x="336" y="1912"/>
                  </a:lnTo>
                  <a:lnTo>
                    <a:pt x="259" y="1938"/>
                  </a:lnTo>
                  <a:lnTo>
                    <a:pt x="130" y="2016"/>
                  </a:lnTo>
                  <a:lnTo>
                    <a:pt x="26" y="2145"/>
                  </a:lnTo>
                  <a:lnTo>
                    <a:pt x="0" y="2222"/>
                  </a:lnTo>
                  <a:lnTo>
                    <a:pt x="0" y="2300"/>
                  </a:lnTo>
                  <a:lnTo>
                    <a:pt x="0" y="2558"/>
                  </a:lnTo>
                  <a:lnTo>
                    <a:pt x="0" y="2661"/>
                  </a:lnTo>
                  <a:lnTo>
                    <a:pt x="26" y="2713"/>
                  </a:lnTo>
                  <a:lnTo>
                    <a:pt x="130" y="2842"/>
                  </a:lnTo>
                  <a:lnTo>
                    <a:pt x="259" y="2946"/>
                  </a:lnTo>
                  <a:lnTo>
                    <a:pt x="336" y="2972"/>
                  </a:lnTo>
                  <a:lnTo>
                    <a:pt x="517" y="2972"/>
                  </a:lnTo>
                  <a:lnTo>
                    <a:pt x="569" y="2997"/>
                  </a:lnTo>
                  <a:lnTo>
                    <a:pt x="621" y="3049"/>
                  </a:lnTo>
                  <a:lnTo>
                    <a:pt x="646" y="3101"/>
                  </a:lnTo>
                  <a:lnTo>
                    <a:pt x="698" y="3230"/>
                  </a:lnTo>
                  <a:lnTo>
                    <a:pt x="724" y="3282"/>
                  </a:lnTo>
                  <a:lnTo>
                    <a:pt x="724" y="3359"/>
                  </a:lnTo>
                  <a:lnTo>
                    <a:pt x="698" y="3411"/>
                  </a:lnTo>
                  <a:lnTo>
                    <a:pt x="646" y="3462"/>
                  </a:lnTo>
                  <a:lnTo>
                    <a:pt x="621" y="3488"/>
                  </a:lnTo>
                  <a:lnTo>
                    <a:pt x="569" y="3566"/>
                  </a:lnTo>
                  <a:lnTo>
                    <a:pt x="543" y="3618"/>
                  </a:lnTo>
                  <a:lnTo>
                    <a:pt x="517" y="3695"/>
                  </a:lnTo>
                  <a:lnTo>
                    <a:pt x="517" y="3773"/>
                  </a:lnTo>
                  <a:lnTo>
                    <a:pt x="517" y="3850"/>
                  </a:lnTo>
                  <a:lnTo>
                    <a:pt x="543" y="3928"/>
                  </a:lnTo>
                  <a:lnTo>
                    <a:pt x="569" y="4005"/>
                  </a:lnTo>
                  <a:lnTo>
                    <a:pt x="621" y="4057"/>
                  </a:lnTo>
                  <a:lnTo>
                    <a:pt x="801" y="4238"/>
                  </a:lnTo>
                  <a:lnTo>
                    <a:pt x="879" y="4289"/>
                  </a:lnTo>
                  <a:lnTo>
                    <a:pt x="931" y="4341"/>
                  </a:lnTo>
                  <a:lnTo>
                    <a:pt x="1008" y="4367"/>
                  </a:lnTo>
                  <a:lnTo>
                    <a:pt x="1163" y="4367"/>
                  </a:lnTo>
                  <a:lnTo>
                    <a:pt x="1241" y="4341"/>
                  </a:lnTo>
                  <a:lnTo>
                    <a:pt x="1318" y="4289"/>
                  </a:lnTo>
                  <a:lnTo>
                    <a:pt x="1370" y="4238"/>
                  </a:lnTo>
                  <a:lnTo>
                    <a:pt x="1422" y="4212"/>
                  </a:lnTo>
                  <a:lnTo>
                    <a:pt x="1473" y="4186"/>
                  </a:lnTo>
                  <a:lnTo>
                    <a:pt x="1525" y="4160"/>
                  </a:lnTo>
                  <a:lnTo>
                    <a:pt x="1577" y="4160"/>
                  </a:lnTo>
                  <a:lnTo>
                    <a:pt x="1654" y="4186"/>
                  </a:lnTo>
                  <a:lnTo>
                    <a:pt x="1757" y="4238"/>
                  </a:lnTo>
                  <a:lnTo>
                    <a:pt x="1809" y="4263"/>
                  </a:lnTo>
                  <a:lnTo>
                    <a:pt x="1861" y="4289"/>
                  </a:lnTo>
                  <a:lnTo>
                    <a:pt x="1887" y="4367"/>
                  </a:lnTo>
                  <a:lnTo>
                    <a:pt x="1912" y="4419"/>
                  </a:lnTo>
                  <a:lnTo>
                    <a:pt x="1912" y="4470"/>
                  </a:lnTo>
                  <a:lnTo>
                    <a:pt x="1912" y="4548"/>
                  </a:lnTo>
                  <a:lnTo>
                    <a:pt x="1938" y="4625"/>
                  </a:lnTo>
                  <a:lnTo>
                    <a:pt x="2016" y="4754"/>
                  </a:lnTo>
                  <a:lnTo>
                    <a:pt x="2145" y="4832"/>
                  </a:lnTo>
                  <a:lnTo>
                    <a:pt x="2223" y="4858"/>
                  </a:lnTo>
                  <a:lnTo>
                    <a:pt x="2636" y="4858"/>
                  </a:lnTo>
                  <a:lnTo>
                    <a:pt x="2713" y="4832"/>
                  </a:lnTo>
                  <a:lnTo>
                    <a:pt x="2843" y="4754"/>
                  </a:lnTo>
                  <a:lnTo>
                    <a:pt x="2946" y="4625"/>
                  </a:lnTo>
                  <a:lnTo>
                    <a:pt x="2946" y="4548"/>
                  </a:lnTo>
                  <a:lnTo>
                    <a:pt x="2972" y="4470"/>
                  </a:lnTo>
                  <a:lnTo>
                    <a:pt x="2972" y="4419"/>
                  </a:lnTo>
                  <a:lnTo>
                    <a:pt x="2972" y="4367"/>
                  </a:lnTo>
                  <a:lnTo>
                    <a:pt x="2998" y="4289"/>
                  </a:lnTo>
                  <a:lnTo>
                    <a:pt x="3049" y="4263"/>
                  </a:lnTo>
                  <a:lnTo>
                    <a:pt x="3101" y="4238"/>
                  </a:lnTo>
                  <a:lnTo>
                    <a:pt x="3230" y="4186"/>
                  </a:lnTo>
                  <a:lnTo>
                    <a:pt x="3282" y="4160"/>
                  </a:lnTo>
                  <a:lnTo>
                    <a:pt x="3359" y="4160"/>
                  </a:lnTo>
                  <a:lnTo>
                    <a:pt x="3411" y="4186"/>
                  </a:lnTo>
                  <a:lnTo>
                    <a:pt x="3463" y="4212"/>
                  </a:lnTo>
                  <a:lnTo>
                    <a:pt x="3489" y="4238"/>
                  </a:lnTo>
                  <a:lnTo>
                    <a:pt x="3540" y="4289"/>
                  </a:lnTo>
                  <a:lnTo>
                    <a:pt x="3618" y="4341"/>
                  </a:lnTo>
                  <a:lnTo>
                    <a:pt x="3695" y="4367"/>
                  </a:lnTo>
                  <a:lnTo>
                    <a:pt x="3850" y="4367"/>
                  </a:lnTo>
                  <a:lnTo>
                    <a:pt x="3928" y="4341"/>
                  </a:lnTo>
                  <a:lnTo>
                    <a:pt x="4005" y="4289"/>
                  </a:lnTo>
                  <a:lnTo>
                    <a:pt x="4057" y="4238"/>
                  </a:lnTo>
                  <a:lnTo>
                    <a:pt x="4238" y="4057"/>
                  </a:lnTo>
                  <a:lnTo>
                    <a:pt x="4290" y="4005"/>
                  </a:lnTo>
                  <a:lnTo>
                    <a:pt x="4341" y="3928"/>
                  </a:lnTo>
                  <a:lnTo>
                    <a:pt x="4367" y="3850"/>
                  </a:lnTo>
                  <a:lnTo>
                    <a:pt x="4367" y="3773"/>
                  </a:lnTo>
                  <a:lnTo>
                    <a:pt x="4367" y="3695"/>
                  </a:lnTo>
                  <a:lnTo>
                    <a:pt x="4341" y="3618"/>
                  </a:lnTo>
                  <a:lnTo>
                    <a:pt x="4290" y="3566"/>
                  </a:lnTo>
                  <a:lnTo>
                    <a:pt x="4238" y="3488"/>
                  </a:lnTo>
                  <a:lnTo>
                    <a:pt x="4212" y="3462"/>
                  </a:lnTo>
                  <a:lnTo>
                    <a:pt x="4186" y="3411"/>
                  </a:lnTo>
                  <a:lnTo>
                    <a:pt x="4160" y="3359"/>
                  </a:lnTo>
                  <a:lnTo>
                    <a:pt x="4160" y="3282"/>
                  </a:lnTo>
                  <a:lnTo>
                    <a:pt x="4160" y="3230"/>
                  </a:lnTo>
                  <a:lnTo>
                    <a:pt x="4212" y="3101"/>
                  </a:lnTo>
                  <a:lnTo>
                    <a:pt x="4264" y="3049"/>
                  </a:lnTo>
                  <a:lnTo>
                    <a:pt x="4290" y="2997"/>
                  </a:lnTo>
                  <a:lnTo>
                    <a:pt x="4341" y="2972"/>
                  </a:lnTo>
                  <a:lnTo>
                    <a:pt x="4548" y="2972"/>
                  </a:lnTo>
                  <a:lnTo>
                    <a:pt x="4626" y="2946"/>
                  </a:lnTo>
                  <a:lnTo>
                    <a:pt x="4755" y="2842"/>
                  </a:lnTo>
                  <a:lnTo>
                    <a:pt x="4832" y="2713"/>
                  </a:lnTo>
                  <a:lnTo>
                    <a:pt x="4858" y="2661"/>
                  </a:lnTo>
                  <a:lnTo>
                    <a:pt x="4858" y="2558"/>
                  </a:lnTo>
                  <a:lnTo>
                    <a:pt x="4858" y="2300"/>
                  </a:lnTo>
                  <a:lnTo>
                    <a:pt x="4858" y="2222"/>
                  </a:lnTo>
                  <a:lnTo>
                    <a:pt x="4832" y="2145"/>
                  </a:lnTo>
                  <a:lnTo>
                    <a:pt x="4755" y="2016"/>
                  </a:lnTo>
                  <a:lnTo>
                    <a:pt x="4626" y="1938"/>
                  </a:lnTo>
                  <a:lnTo>
                    <a:pt x="4548" y="1912"/>
                  </a:lnTo>
                  <a:lnTo>
                    <a:pt x="4419" y="1912"/>
                  </a:lnTo>
                  <a:lnTo>
                    <a:pt x="4341" y="1886"/>
                  </a:lnTo>
                  <a:lnTo>
                    <a:pt x="4290" y="1861"/>
                  </a:lnTo>
                  <a:lnTo>
                    <a:pt x="4264" y="1835"/>
                  </a:lnTo>
                  <a:lnTo>
                    <a:pt x="4212" y="1757"/>
                  </a:lnTo>
                  <a:lnTo>
                    <a:pt x="4160" y="1654"/>
                  </a:lnTo>
                  <a:lnTo>
                    <a:pt x="4160" y="1576"/>
                  </a:lnTo>
                  <a:lnTo>
                    <a:pt x="4160" y="1525"/>
                  </a:lnTo>
                  <a:lnTo>
                    <a:pt x="4186" y="1473"/>
                  </a:lnTo>
                  <a:lnTo>
                    <a:pt x="4212" y="1421"/>
                  </a:lnTo>
                  <a:lnTo>
                    <a:pt x="4238" y="1370"/>
                  </a:lnTo>
                  <a:lnTo>
                    <a:pt x="4290" y="1318"/>
                  </a:lnTo>
                  <a:lnTo>
                    <a:pt x="4341" y="1240"/>
                  </a:lnTo>
                  <a:lnTo>
                    <a:pt x="4367" y="1163"/>
                  </a:lnTo>
                  <a:lnTo>
                    <a:pt x="4367" y="1085"/>
                  </a:lnTo>
                  <a:lnTo>
                    <a:pt x="4367" y="1008"/>
                  </a:lnTo>
                  <a:lnTo>
                    <a:pt x="4341" y="930"/>
                  </a:lnTo>
                  <a:lnTo>
                    <a:pt x="4290" y="879"/>
                  </a:lnTo>
                  <a:lnTo>
                    <a:pt x="4238" y="801"/>
                  </a:lnTo>
                  <a:lnTo>
                    <a:pt x="4057" y="620"/>
                  </a:lnTo>
                  <a:lnTo>
                    <a:pt x="4005" y="569"/>
                  </a:lnTo>
                  <a:lnTo>
                    <a:pt x="3928" y="543"/>
                  </a:lnTo>
                  <a:lnTo>
                    <a:pt x="3850" y="517"/>
                  </a:lnTo>
                  <a:lnTo>
                    <a:pt x="3695" y="517"/>
                  </a:lnTo>
                  <a:lnTo>
                    <a:pt x="3618" y="543"/>
                  </a:lnTo>
                  <a:lnTo>
                    <a:pt x="3540" y="569"/>
                  </a:lnTo>
                  <a:lnTo>
                    <a:pt x="3489" y="620"/>
                  </a:lnTo>
                  <a:lnTo>
                    <a:pt x="3463" y="672"/>
                  </a:lnTo>
                  <a:lnTo>
                    <a:pt x="3411" y="698"/>
                  </a:lnTo>
                  <a:lnTo>
                    <a:pt x="3359" y="724"/>
                  </a:lnTo>
                  <a:lnTo>
                    <a:pt x="3282" y="724"/>
                  </a:lnTo>
                  <a:lnTo>
                    <a:pt x="3230" y="698"/>
                  </a:lnTo>
                  <a:lnTo>
                    <a:pt x="3101" y="646"/>
                  </a:lnTo>
                  <a:lnTo>
                    <a:pt x="3049" y="620"/>
                  </a:lnTo>
                  <a:lnTo>
                    <a:pt x="2998" y="569"/>
                  </a:lnTo>
                  <a:lnTo>
                    <a:pt x="2972" y="517"/>
                  </a:lnTo>
                  <a:lnTo>
                    <a:pt x="2972" y="465"/>
                  </a:lnTo>
                  <a:lnTo>
                    <a:pt x="2972" y="414"/>
                  </a:lnTo>
                  <a:lnTo>
                    <a:pt x="2946" y="336"/>
                  </a:lnTo>
                  <a:lnTo>
                    <a:pt x="2946" y="259"/>
                  </a:lnTo>
                  <a:lnTo>
                    <a:pt x="2843" y="129"/>
                  </a:lnTo>
                  <a:lnTo>
                    <a:pt x="2713" y="52"/>
                  </a:lnTo>
                  <a:lnTo>
                    <a:pt x="2636" y="26"/>
                  </a:lnTo>
                  <a:lnTo>
                    <a:pt x="2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7180975" y="2755725"/>
              <a:ext cx="48475" cy="48475"/>
            </a:xfrm>
            <a:custGeom>
              <a:avLst/>
              <a:gdLst/>
              <a:ahLst/>
              <a:cxnLst/>
              <a:rect l="l" t="t" r="r" b="b"/>
              <a:pathLst>
                <a:path w="1939" h="1939" extrusionOk="0">
                  <a:moveTo>
                    <a:pt x="956" y="440"/>
                  </a:moveTo>
                  <a:lnTo>
                    <a:pt x="1060" y="466"/>
                  </a:lnTo>
                  <a:lnTo>
                    <a:pt x="1163" y="492"/>
                  </a:lnTo>
                  <a:lnTo>
                    <a:pt x="1240" y="544"/>
                  </a:lnTo>
                  <a:lnTo>
                    <a:pt x="1318" y="595"/>
                  </a:lnTo>
                  <a:lnTo>
                    <a:pt x="1395" y="673"/>
                  </a:lnTo>
                  <a:lnTo>
                    <a:pt x="1447" y="776"/>
                  </a:lnTo>
                  <a:lnTo>
                    <a:pt x="1473" y="854"/>
                  </a:lnTo>
                  <a:lnTo>
                    <a:pt x="1473" y="957"/>
                  </a:lnTo>
                  <a:lnTo>
                    <a:pt x="1473" y="1060"/>
                  </a:lnTo>
                  <a:lnTo>
                    <a:pt x="1447" y="1164"/>
                  </a:lnTo>
                  <a:lnTo>
                    <a:pt x="1395" y="1267"/>
                  </a:lnTo>
                  <a:lnTo>
                    <a:pt x="1318" y="1319"/>
                  </a:lnTo>
                  <a:lnTo>
                    <a:pt x="1240" y="1396"/>
                  </a:lnTo>
                  <a:lnTo>
                    <a:pt x="1163" y="1448"/>
                  </a:lnTo>
                  <a:lnTo>
                    <a:pt x="1060" y="1474"/>
                  </a:lnTo>
                  <a:lnTo>
                    <a:pt x="853" y="1474"/>
                  </a:lnTo>
                  <a:lnTo>
                    <a:pt x="750" y="1448"/>
                  </a:lnTo>
                  <a:lnTo>
                    <a:pt x="672" y="1396"/>
                  </a:lnTo>
                  <a:lnTo>
                    <a:pt x="594" y="1319"/>
                  </a:lnTo>
                  <a:lnTo>
                    <a:pt x="543" y="1267"/>
                  </a:lnTo>
                  <a:lnTo>
                    <a:pt x="491" y="1164"/>
                  </a:lnTo>
                  <a:lnTo>
                    <a:pt x="465" y="1060"/>
                  </a:lnTo>
                  <a:lnTo>
                    <a:pt x="439" y="957"/>
                  </a:lnTo>
                  <a:lnTo>
                    <a:pt x="465" y="854"/>
                  </a:lnTo>
                  <a:lnTo>
                    <a:pt x="491" y="776"/>
                  </a:lnTo>
                  <a:lnTo>
                    <a:pt x="543" y="673"/>
                  </a:lnTo>
                  <a:lnTo>
                    <a:pt x="594" y="595"/>
                  </a:lnTo>
                  <a:lnTo>
                    <a:pt x="672" y="544"/>
                  </a:lnTo>
                  <a:lnTo>
                    <a:pt x="750" y="492"/>
                  </a:lnTo>
                  <a:lnTo>
                    <a:pt x="853" y="466"/>
                  </a:lnTo>
                  <a:lnTo>
                    <a:pt x="956" y="440"/>
                  </a:lnTo>
                  <a:close/>
                  <a:moveTo>
                    <a:pt x="956" y="1"/>
                  </a:moveTo>
                  <a:lnTo>
                    <a:pt x="775" y="27"/>
                  </a:lnTo>
                  <a:lnTo>
                    <a:pt x="594" y="78"/>
                  </a:lnTo>
                  <a:lnTo>
                    <a:pt x="414" y="156"/>
                  </a:lnTo>
                  <a:lnTo>
                    <a:pt x="284" y="285"/>
                  </a:lnTo>
                  <a:lnTo>
                    <a:pt x="155" y="414"/>
                  </a:lnTo>
                  <a:lnTo>
                    <a:pt x="78" y="595"/>
                  </a:lnTo>
                  <a:lnTo>
                    <a:pt x="0" y="776"/>
                  </a:lnTo>
                  <a:lnTo>
                    <a:pt x="0" y="957"/>
                  </a:lnTo>
                  <a:lnTo>
                    <a:pt x="0" y="1164"/>
                  </a:lnTo>
                  <a:lnTo>
                    <a:pt x="78" y="1345"/>
                  </a:lnTo>
                  <a:lnTo>
                    <a:pt x="155" y="1500"/>
                  </a:lnTo>
                  <a:lnTo>
                    <a:pt x="284" y="1655"/>
                  </a:lnTo>
                  <a:lnTo>
                    <a:pt x="414" y="1784"/>
                  </a:lnTo>
                  <a:lnTo>
                    <a:pt x="594" y="1861"/>
                  </a:lnTo>
                  <a:lnTo>
                    <a:pt x="775" y="1913"/>
                  </a:lnTo>
                  <a:lnTo>
                    <a:pt x="956" y="1939"/>
                  </a:lnTo>
                  <a:lnTo>
                    <a:pt x="1163" y="1913"/>
                  </a:lnTo>
                  <a:lnTo>
                    <a:pt x="1344" y="1861"/>
                  </a:lnTo>
                  <a:lnTo>
                    <a:pt x="1499" y="1784"/>
                  </a:lnTo>
                  <a:lnTo>
                    <a:pt x="1654" y="1655"/>
                  </a:lnTo>
                  <a:lnTo>
                    <a:pt x="1757" y="1500"/>
                  </a:lnTo>
                  <a:lnTo>
                    <a:pt x="1861" y="1345"/>
                  </a:lnTo>
                  <a:lnTo>
                    <a:pt x="1912" y="1164"/>
                  </a:lnTo>
                  <a:lnTo>
                    <a:pt x="1938" y="957"/>
                  </a:lnTo>
                  <a:lnTo>
                    <a:pt x="1912" y="776"/>
                  </a:lnTo>
                  <a:lnTo>
                    <a:pt x="1861" y="595"/>
                  </a:lnTo>
                  <a:lnTo>
                    <a:pt x="1757" y="414"/>
                  </a:lnTo>
                  <a:lnTo>
                    <a:pt x="1654" y="285"/>
                  </a:lnTo>
                  <a:lnTo>
                    <a:pt x="1499" y="156"/>
                  </a:lnTo>
                  <a:lnTo>
                    <a:pt x="1344" y="78"/>
                  </a:lnTo>
                  <a:lnTo>
                    <a:pt x="1163" y="27"/>
                  </a:lnTo>
                  <a:lnTo>
                    <a:pt x="9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9" name="Google Shape;2839;p63"/>
          <p:cNvGrpSpPr/>
          <p:nvPr/>
        </p:nvGrpSpPr>
        <p:grpSpPr>
          <a:xfrm>
            <a:off x="5265724" y="3825100"/>
            <a:ext cx="352075" cy="388900"/>
            <a:chOff x="246500" y="3381675"/>
            <a:chExt cx="352075" cy="388900"/>
          </a:xfrm>
        </p:grpSpPr>
        <p:sp>
          <p:nvSpPr>
            <p:cNvPr id="2840" name="Google Shape;2840;p63"/>
            <p:cNvSpPr/>
            <p:nvPr/>
          </p:nvSpPr>
          <p:spPr>
            <a:xfrm>
              <a:off x="246500" y="3381675"/>
              <a:ext cx="352075" cy="388900"/>
            </a:xfrm>
            <a:custGeom>
              <a:avLst/>
              <a:gdLst/>
              <a:ahLst/>
              <a:cxnLst/>
              <a:rect l="l" t="t" r="r" b="b"/>
              <a:pathLst>
                <a:path w="14083" h="15556" extrusionOk="0">
                  <a:moveTo>
                    <a:pt x="2895" y="1473"/>
                  </a:moveTo>
                  <a:lnTo>
                    <a:pt x="3050" y="1499"/>
                  </a:lnTo>
                  <a:lnTo>
                    <a:pt x="3179" y="1577"/>
                  </a:lnTo>
                  <a:lnTo>
                    <a:pt x="3205" y="1577"/>
                  </a:lnTo>
                  <a:lnTo>
                    <a:pt x="3412" y="1732"/>
                  </a:lnTo>
                  <a:lnTo>
                    <a:pt x="3127" y="1964"/>
                  </a:lnTo>
                  <a:lnTo>
                    <a:pt x="2843" y="2171"/>
                  </a:lnTo>
                  <a:lnTo>
                    <a:pt x="2585" y="2429"/>
                  </a:lnTo>
                  <a:lnTo>
                    <a:pt x="2352" y="2662"/>
                  </a:lnTo>
                  <a:lnTo>
                    <a:pt x="2146" y="2894"/>
                  </a:lnTo>
                  <a:lnTo>
                    <a:pt x="1965" y="3127"/>
                  </a:lnTo>
                  <a:lnTo>
                    <a:pt x="1680" y="3566"/>
                  </a:lnTo>
                  <a:lnTo>
                    <a:pt x="1525" y="3256"/>
                  </a:lnTo>
                  <a:lnTo>
                    <a:pt x="1474" y="3101"/>
                  </a:lnTo>
                  <a:lnTo>
                    <a:pt x="1474" y="2946"/>
                  </a:lnTo>
                  <a:lnTo>
                    <a:pt x="1525" y="2791"/>
                  </a:lnTo>
                  <a:lnTo>
                    <a:pt x="1603" y="2662"/>
                  </a:lnTo>
                  <a:lnTo>
                    <a:pt x="1706" y="2559"/>
                  </a:lnTo>
                  <a:lnTo>
                    <a:pt x="1835" y="2481"/>
                  </a:lnTo>
                  <a:lnTo>
                    <a:pt x="1990" y="2455"/>
                  </a:lnTo>
                  <a:lnTo>
                    <a:pt x="2249" y="2455"/>
                  </a:lnTo>
                  <a:lnTo>
                    <a:pt x="2326" y="2378"/>
                  </a:lnTo>
                  <a:lnTo>
                    <a:pt x="2378" y="2300"/>
                  </a:lnTo>
                  <a:lnTo>
                    <a:pt x="2378" y="2171"/>
                  </a:lnTo>
                  <a:lnTo>
                    <a:pt x="2378" y="2119"/>
                  </a:lnTo>
                  <a:lnTo>
                    <a:pt x="2352" y="1964"/>
                  </a:lnTo>
                  <a:lnTo>
                    <a:pt x="2404" y="1809"/>
                  </a:lnTo>
                  <a:lnTo>
                    <a:pt x="2481" y="1654"/>
                  </a:lnTo>
                  <a:lnTo>
                    <a:pt x="2611" y="1551"/>
                  </a:lnTo>
                  <a:lnTo>
                    <a:pt x="2740" y="1499"/>
                  </a:lnTo>
                  <a:lnTo>
                    <a:pt x="2895" y="1473"/>
                  </a:lnTo>
                  <a:close/>
                  <a:moveTo>
                    <a:pt x="11758" y="466"/>
                  </a:moveTo>
                  <a:lnTo>
                    <a:pt x="11938" y="491"/>
                  </a:lnTo>
                  <a:lnTo>
                    <a:pt x="12093" y="543"/>
                  </a:lnTo>
                  <a:lnTo>
                    <a:pt x="12248" y="595"/>
                  </a:lnTo>
                  <a:lnTo>
                    <a:pt x="12403" y="672"/>
                  </a:lnTo>
                  <a:lnTo>
                    <a:pt x="12533" y="750"/>
                  </a:lnTo>
                  <a:lnTo>
                    <a:pt x="12688" y="853"/>
                  </a:lnTo>
                  <a:lnTo>
                    <a:pt x="12791" y="957"/>
                  </a:lnTo>
                  <a:lnTo>
                    <a:pt x="12894" y="1086"/>
                  </a:lnTo>
                  <a:lnTo>
                    <a:pt x="12998" y="1215"/>
                  </a:lnTo>
                  <a:lnTo>
                    <a:pt x="13101" y="1344"/>
                  </a:lnTo>
                  <a:lnTo>
                    <a:pt x="13153" y="1499"/>
                  </a:lnTo>
                  <a:lnTo>
                    <a:pt x="13230" y="1654"/>
                  </a:lnTo>
                  <a:lnTo>
                    <a:pt x="13256" y="1835"/>
                  </a:lnTo>
                  <a:lnTo>
                    <a:pt x="13282" y="1990"/>
                  </a:lnTo>
                  <a:lnTo>
                    <a:pt x="13308" y="2171"/>
                  </a:lnTo>
                  <a:lnTo>
                    <a:pt x="13282" y="2404"/>
                  </a:lnTo>
                  <a:lnTo>
                    <a:pt x="13230" y="2636"/>
                  </a:lnTo>
                  <a:lnTo>
                    <a:pt x="13153" y="2843"/>
                  </a:lnTo>
                  <a:lnTo>
                    <a:pt x="13049" y="3050"/>
                  </a:lnTo>
                  <a:lnTo>
                    <a:pt x="12920" y="3230"/>
                  </a:lnTo>
                  <a:lnTo>
                    <a:pt x="12765" y="3411"/>
                  </a:lnTo>
                  <a:lnTo>
                    <a:pt x="12584" y="3540"/>
                  </a:lnTo>
                  <a:lnTo>
                    <a:pt x="12378" y="3670"/>
                  </a:lnTo>
                  <a:lnTo>
                    <a:pt x="11344" y="4186"/>
                  </a:lnTo>
                  <a:lnTo>
                    <a:pt x="10698" y="4496"/>
                  </a:lnTo>
                  <a:lnTo>
                    <a:pt x="9949" y="4832"/>
                  </a:lnTo>
                  <a:lnTo>
                    <a:pt x="10466" y="4367"/>
                  </a:lnTo>
                  <a:lnTo>
                    <a:pt x="10957" y="3902"/>
                  </a:lnTo>
                  <a:lnTo>
                    <a:pt x="11422" y="3437"/>
                  </a:lnTo>
                  <a:lnTo>
                    <a:pt x="11602" y="3205"/>
                  </a:lnTo>
                  <a:lnTo>
                    <a:pt x="11758" y="2998"/>
                  </a:lnTo>
                  <a:lnTo>
                    <a:pt x="11861" y="2817"/>
                  </a:lnTo>
                  <a:lnTo>
                    <a:pt x="11938" y="2610"/>
                  </a:lnTo>
                  <a:lnTo>
                    <a:pt x="12016" y="2352"/>
                  </a:lnTo>
                  <a:lnTo>
                    <a:pt x="12042" y="2093"/>
                  </a:lnTo>
                  <a:lnTo>
                    <a:pt x="12068" y="1835"/>
                  </a:lnTo>
                  <a:lnTo>
                    <a:pt x="12042" y="1577"/>
                  </a:lnTo>
                  <a:lnTo>
                    <a:pt x="11990" y="1292"/>
                  </a:lnTo>
                  <a:lnTo>
                    <a:pt x="11913" y="1060"/>
                  </a:lnTo>
                  <a:lnTo>
                    <a:pt x="11835" y="905"/>
                  </a:lnTo>
                  <a:lnTo>
                    <a:pt x="11732" y="750"/>
                  </a:lnTo>
                  <a:lnTo>
                    <a:pt x="11628" y="621"/>
                  </a:lnTo>
                  <a:lnTo>
                    <a:pt x="11473" y="466"/>
                  </a:lnTo>
                  <a:close/>
                  <a:moveTo>
                    <a:pt x="1861" y="8398"/>
                  </a:moveTo>
                  <a:lnTo>
                    <a:pt x="1861" y="9122"/>
                  </a:lnTo>
                  <a:lnTo>
                    <a:pt x="1345" y="9122"/>
                  </a:lnTo>
                  <a:lnTo>
                    <a:pt x="1267" y="9147"/>
                  </a:lnTo>
                  <a:lnTo>
                    <a:pt x="1189" y="9199"/>
                  </a:lnTo>
                  <a:lnTo>
                    <a:pt x="1138" y="9251"/>
                  </a:lnTo>
                  <a:lnTo>
                    <a:pt x="1138" y="9354"/>
                  </a:lnTo>
                  <a:lnTo>
                    <a:pt x="1138" y="9432"/>
                  </a:lnTo>
                  <a:lnTo>
                    <a:pt x="1189" y="9509"/>
                  </a:lnTo>
                  <a:lnTo>
                    <a:pt x="1267" y="9561"/>
                  </a:lnTo>
                  <a:lnTo>
                    <a:pt x="1345" y="9587"/>
                  </a:lnTo>
                  <a:lnTo>
                    <a:pt x="1861" y="9587"/>
                  </a:lnTo>
                  <a:lnTo>
                    <a:pt x="1861" y="9664"/>
                  </a:lnTo>
                  <a:lnTo>
                    <a:pt x="1887" y="10000"/>
                  </a:lnTo>
                  <a:lnTo>
                    <a:pt x="1913" y="10336"/>
                  </a:lnTo>
                  <a:lnTo>
                    <a:pt x="1422" y="10336"/>
                  </a:lnTo>
                  <a:lnTo>
                    <a:pt x="1215" y="10310"/>
                  </a:lnTo>
                  <a:lnTo>
                    <a:pt x="1034" y="10258"/>
                  </a:lnTo>
                  <a:lnTo>
                    <a:pt x="879" y="10181"/>
                  </a:lnTo>
                  <a:lnTo>
                    <a:pt x="724" y="10052"/>
                  </a:lnTo>
                  <a:lnTo>
                    <a:pt x="621" y="9897"/>
                  </a:lnTo>
                  <a:lnTo>
                    <a:pt x="518" y="9742"/>
                  </a:lnTo>
                  <a:lnTo>
                    <a:pt x="466" y="9561"/>
                  </a:lnTo>
                  <a:lnTo>
                    <a:pt x="440" y="9354"/>
                  </a:lnTo>
                  <a:lnTo>
                    <a:pt x="466" y="9173"/>
                  </a:lnTo>
                  <a:lnTo>
                    <a:pt x="518" y="8992"/>
                  </a:lnTo>
                  <a:lnTo>
                    <a:pt x="621" y="8812"/>
                  </a:lnTo>
                  <a:lnTo>
                    <a:pt x="724" y="8682"/>
                  </a:lnTo>
                  <a:lnTo>
                    <a:pt x="879" y="8553"/>
                  </a:lnTo>
                  <a:lnTo>
                    <a:pt x="1034" y="8476"/>
                  </a:lnTo>
                  <a:lnTo>
                    <a:pt x="1215" y="8424"/>
                  </a:lnTo>
                  <a:lnTo>
                    <a:pt x="1422" y="8398"/>
                  </a:lnTo>
                  <a:close/>
                  <a:moveTo>
                    <a:pt x="12662" y="8398"/>
                  </a:moveTo>
                  <a:lnTo>
                    <a:pt x="12843" y="8424"/>
                  </a:lnTo>
                  <a:lnTo>
                    <a:pt x="13024" y="8476"/>
                  </a:lnTo>
                  <a:lnTo>
                    <a:pt x="13204" y="8553"/>
                  </a:lnTo>
                  <a:lnTo>
                    <a:pt x="13334" y="8682"/>
                  </a:lnTo>
                  <a:lnTo>
                    <a:pt x="13463" y="8812"/>
                  </a:lnTo>
                  <a:lnTo>
                    <a:pt x="13566" y="8992"/>
                  </a:lnTo>
                  <a:lnTo>
                    <a:pt x="13618" y="9173"/>
                  </a:lnTo>
                  <a:lnTo>
                    <a:pt x="13618" y="9354"/>
                  </a:lnTo>
                  <a:lnTo>
                    <a:pt x="13618" y="9561"/>
                  </a:lnTo>
                  <a:lnTo>
                    <a:pt x="13566" y="9742"/>
                  </a:lnTo>
                  <a:lnTo>
                    <a:pt x="13463" y="9897"/>
                  </a:lnTo>
                  <a:lnTo>
                    <a:pt x="13334" y="10052"/>
                  </a:lnTo>
                  <a:lnTo>
                    <a:pt x="13204" y="10181"/>
                  </a:lnTo>
                  <a:lnTo>
                    <a:pt x="13024" y="10258"/>
                  </a:lnTo>
                  <a:lnTo>
                    <a:pt x="12843" y="10310"/>
                  </a:lnTo>
                  <a:lnTo>
                    <a:pt x="12662" y="10336"/>
                  </a:lnTo>
                  <a:lnTo>
                    <a:pt x="12171" y="10336"/>
                  </a:lnTo>
                  <a:lnTo>
                    <a:pt x="12197" y="10000"/>
                  </a:lnTo>
                  <a:lnTo>
                    <a:pt x="12197" y="9664"/>
                  </a:lnTo>
                  <a:lnTo>
                    <a:pt x="12197" y="9587"/>
                  </a:lnTo>
                  <a:lnTo>
                    <a:pt x="12662" y="9587"/>
                  </a:lnTo>
                  <a:lnTo>
                    <a:pt x="12739" y="9561"/>
                  </a:lnTo>
                  <a:lnTo>
                    <a:pt x="12817" y="9509"/>
                  </a:lnTo>
                  <a:lnTo>
                    <a:pt x="12869" y="9432"/>
                  </a:lnTo>
                  <a:lnTo>
                    <a:pt x="12894" y="9354"/>
                  </a:lnTo>
                  <a:lnTo>
                    <a:pt x="12869" y="9251"/>
                  </a:lnTo>
                  <a:lnTo>
                    <a:pt x="12817" y="9199"/>
                  </a:lnTo>
                  <a:lnTo>
                    <a:pt x="12739" y="9147"/>
                  </a:lnTo>
                  <a:lnTo>
                    <a:pt x="12662" y="9122"/>
                  </a:lnTo>
                  <a:lnTo>
                    <a:pt x="12197" y="9122"/>
                  </a:lnTo>
                  <a:lnTo>
                    <a:pt x="12197" y="8398"/>
                  </a:lnTo>
                  <a:close/>
                  <a:moveTo>
                    <a:pt x="9897" y="5349"/>
                  </a:moveTo>
                  <a:lnTo>
                    <a:pt x="9897" y="7054"/>
                  </a:lnTo>
                  <a:lnTo>
                    <a:pt x="9897" y="7365"/>
                  </a:lnTo>
                  <a:lnTo>
                    <a:pt x="9923" y="7649"/>
                  </a:lnTo>
                  <a:lnTo>
                    <a:pt x="10000" y="7907"/>
                  </a:lnTo>
                  <a:lnTo>
                    <a:pt x="10052" y="8166"/>
                  </a:lnTo>
                  <a:lnTo>
                    <a:pt x="10156" y="8398"/>
                  </a:lnTo>
                  <a:lnTo>
                    <a:pt x="10285" y="8605"/>
                  </a:lnTo>
                  <a:lnTo>
                    <a:pt x="10414" y="8812"/>
                  </a:lnTo>
                  <a:lnTo>
                    <a:pt x="10569" y="8967"/>
                  </a:lnTo>
                  <a:lnTo>
                    <a:pt x="10724" y="9122"/>
                  </a:lnTo>
                  <a:lnTo>
                    <a:pt x="10879" y="9225"/>
                  </a:lnTo>
                  <a:lnTo>
                    <a:pt x="11060" y="9328"/>
                  </a:lnTo>
                  <a:lnTo>
                    <a:pt x="11215" y="9406"/>
                  </a:lnTo>
                  <a:lnTo>
                    <a:pt x="11499" y="9509"/>
                  </a:lnTo>
                  <a:lnTo>
                    <a:pt x="11758" y="9561"/>
                  </a:lnTo>
                  <a:lnTo>
                    <a:pt x="11758" y="9664"/>
                  </a:lnTo>
                  <a:lnTo>
                    <a:pt x="11732" y="10078"/>
                  </a:lnTo>
                  <a:lnTo>
                    <a:pt x="11680" y="10465"/>
                  </a:lnTo>
                  <a:lnTo>
                    <a:pt x="11602" y="10853"/>
                  </a:lnTo>
                  <a:lnTo>
                    <a:pt x="11473" y="11215"/>
                  </a:lnTo>
                  <a:lnTo>
                    <a:pt x="11344" y="11576"/>
                  </a:lnTo>
                  <a:lnTo>
                    <a:pt x="11163" y="11912"/>
                  </a:lnTo>
                  <a:lnTo>
                    <a:pt x="10982" y="12248"/>
                  </a:lnTo>
                  <a:lnTo>
                    <a:pt x="10750" y="12558"/>
                  </a:lnTo>
                  <a:lnTo>
                    <a:pt x="10491" y="12842"/>
                  </a:lnTo>
                  <a:lnTo>
                    <a:pt x="10233" y="13127"/>
                  </a:lnTo>
                  <a:lnTo>
                    <a:pt x="9949" y="13385"/>
                  </a:lnTo>
                  <a:lnTo>
                    <a:pt x="9613" y="13592"/>
                  </a:lnTo>
                  <a:lnTo>
                    <a:pt x="9303" y="13798"/>
                  </a:lnTo>
                  <a:lnTo>
                    <a:pt x="8941" y="13979"/>
                  </a:lnTo>
                  <a:lnTo>
                    <a:pt x="8579" y="14108"/>
                  </a:lnTo>
                  <a:lnTo>
                    <a:pt x="8192" y="14238"/>
                  </a:lnTo>
                  <a:lnTo>
                    <a:pt x="8140" y="14083"/>
                  </a:lnTo>
                  <a:lnTo>
                    <a:pt x="8063" y="13953"/>
                  </a:lnTo>
                  <a:lnTo>
                    <a:pt x="7933" y="13850"/>
                  </a:lnTo>
                  <a:lnTo>
                    <a:pt x="7804" y="13747"/>
                  </a:lnTo>
                  <a:lnTo>
                    <a:pt x="7649" y="13695"/>
                  </a:lnTo>
                  <a:lnTo>
                    <a:pt x="7468" y="13643"/>
                  </a:lnTo>
                  <a:lnTo>
                    <a:pt x="7262" y="13617"/>
                  </a:lnTo>
                  <a:lnTo>
                    <a:pt x="6796" y="13617"/>
                  </a:lnTo>
                  <a:lnTo>
                    <a:pt x="6590" y="13643"/>
                  </a:lnTo>
                  <a:lnTo>
                    <a:pt x="6435" y="13695"/>
                  </a:lnTo>
                  <a:lnTo>
                    <a:pt x="6280" y="13747"/>
                  </a:lnTo>
                  <a:lnTo>
                    <a:pt x="6125" y="13850"/>
                  </a:lnTo>
                  <a:lnTo>
                    <a:pt x="6021" y="13953"/>
                  </a:lnTo>
                  <a:lnTo>
                    <a:pt x="5918" y="14083"/>
                  </a:lnTo>
                  <a:lnTo>
                    <a:pt x="5866" y="14238"/>
                  </a:lnTo>
                  <a:lnTo>
                    <a:pt x="5505" y="14108"/>
                  </a:lnTo>
                  <a:lnTo>
                    <a:pt x="5117" y="13979"/>
                  </a:lnTo>
                  <a:lnTo>
                    <a:pt x="4781" y="13798"/>
                  </a:lnTo>
                  <a:lnTo>
                    <a:pt x="4445" y="13592"/>
                  </a:lnTo>
                  <a:lnTo>
                    <a:pt x="4135" y="13385"/>
                  </a:lnTo>
                  <a:lnTo>
                    <a:pt x="3851" y="13127"/>
                  </a:lnTo>
                  <a:lnTo>
                    <a:pt x="3567" y="12868"/>
                  </a:lnTo>
                  <a:lnTo>
                    <a:pt x="3334" y="12558"/>
                  </a:lnTo>
                  <a:lnTo>
                    <a:pt x="3102" y="12248"/>
                  </a:lnTo>
                  <a:lnTo>
                    <a:pt x="2895" y="11912"/>
                  </a:lnTo>
                  <a:lnTo>
                    <a:pt x="2740" y="11576"/>
                  </a:lnTo>
                  <a:lnTo>
                    <a:pt x="2585" y="11215"/>
                  </a:lnTo>
                  <a:lnTo>
                    <a:pt x="2481" y="10853"/>
                  </a:lnTo>
                  <a:lnTo>
                    <a:pt x="2404" y="10465"/>
                  </a:lnTo>
                  <a:lnTo>
                    <a:pt x="2352" y="10078"/>
                  </a:lnTo>
                  <a:lnTo>
                    <a:pt x="2326" y="9664"/>
                  </a:lnTo>
                  <a:lnTo>
                    <a:pt x="2326" y="9561"/>
                  </a:lnTo>
                  <a:lnTo>
                    <a:pt x="2636" y="9483"/>
                  </a:lnTo>
                  <a:lnTo>
                    <a:pt x="2817" y="9432"/>
                  </a:lnTo>
                  <a:lnTo>
                    <a:pt x="3024" y="9354"/>
                  </a:lnTo>
                  <a:lnTo>
                    <a:pt x="3179" y="9251"/>
                  </a:lnTo>
                  <a:lnTo>
                    <a:pt x="3360" y="9122"/>
                  </a:lnTo>
                  <a:lnTo>
                    <a:pt x="3515" y="8992"/>
                  </a:lnTo>
                  <a:lnTo>
                    <a:pt x="3670" y="8812"/>
                  </a:lnTo>
                  <a:lnTo>
                    <a:pt x="3825" y="8579"/>
                  </a:lnTo>
                  <a:lnTo>
                    <a:pt x="3954" y="8321"/>
                  </a:lnTo>
                  <a:lnTo>
                    <a:pt x="4058" y="8036"/>
                  </a:lnTo>
                  <a:lnTo>
                    <a:pt x="4161" y="7675"/>
                  </a:lnTo>
                  <a:lnTo>
                    <a:pt x="4213" y="7494"/>
                  </a:lnTo>
                  <a:lnTo>
                    <a:pt x="4316" y="7339"/>
                  </a:lnTo>
                  <a:lnTo>
                    <a:pt x="4471" y="7210"/>
                  </a:lnTo>
                  <a:lnTo>
                    <a:pt x="4652" y="7132"/>
                  </a:lnTo>
                  <a:lnTo>
                    <a:pt x="5401" y="6925"/>
                  </a:lnTo>
                  <a:lnTo>
                    <a:pt x="6125" y="6719"/>
                  </a:lnTo>
                  <a:lnTo>
                    <a:pt x="7494" y="6279"/>
                  </a:lnTo>
                  <a:lnTo>
                    <a:pt x="8760" y="5814"/>
                  </a:lnTo>
                  <a:lnTo>
                    <a:pt x="9897" y="5349"/>
                  </a:lnTo>
                  <a:close/>
                  <a:moveTo>
                    <a:pt x="7287" y="14083"/>
                  </a:moveTo>
                  <a:lnTo>
                    <a:pt x="7468" y="14108"/>
                  </a:lnTo>
                  <a:lnTo>
                    <a:pt x="7597" y="14160"/>
                  </a:lnTo>
                  <a:lnTo>
                    <a:pt x="7675" y="14212"/>
                  </a:lnTo>
                  <a:lnTo>
                    <a:pt x="7727" y="14263"/>
                  </a:lnTo>
                  <a:lnTo>
                    <a:pt x="7753" y="14341"/>
                  </a:lnTo>
                  <a:lnTo>
                    <a:pt x="7778" y="14444"/>
                  </a:lnTo>
                  <a:lnTo>
                    <a:pt x="7753" y="14574"/>
                  </a:lnTo>
                  <a:lnTo>
                    <a:pt x="7701" y="14703"/>
                  </a:lnTo>
                  <a:lnTo>
                    <a:pt x="7649" y="14806"/>
                  </a:lnTo>
                  <a:lnTo>
                    <a:pt x="7546" y="14909"/>
                  </a:lnTo>
                  <a:lnTo>
                    <a:pt x="7442" y="14987"/>
                  </a:lnTo>
                  <a:lnTo>
                    <a:pt x="7313" y="15064"/>
                  </a:lnTo>
                  <a:lnTo>
                    <a:pt x="7184" y="15090"/>
                  </a:lnTo>
                  <a:lnTo>
                    <a:pt x="7029" y="15116"/>
                  </a:lnTo>
                  <a:lnTo>
                    <a:pt x="6900" y="15090"/>
                  </a:lnTo>
                  <a:lnTo>
                    <a:pt x="6771" y="15064"/>
                  </a:lnTo>
                  <a:lnTo>
                    <a:pt x="6641" y="14987"/>
                  </a:lnTo>
                  <a:lnTo>
                    <a:pt x="6538" y="14909"/>
                  </a:lnTo>
                  <a:lnTo>
                    <a:pt x="6435" y="14806"/>
                  </a:lnTo>
                  <a:lnTo>
                    <a:pt x="6357" y="14703"/>
                  </a:lnTo>
                  <a:lnTo>
                    <a:pt x="6331" y="14574"/>
                  </a:lnTo>
                  <a:lnTo>
                    <a:pt x="6306" y="14444"/>
                  </a:lnTo>
                  <a:lnTo>
                    <a:pt x="6331" y="14341"/>
                  </a:lnTo>
                  <a:lnTo>
                    <a:pt x="6357" y="14263"/>
                  </a:lnTo>
                  <a:lnTo>
                    <a:pt x="6409" y="14212"/>
                  </a:lnTo>
                  <a:lnTo>
                    <a:pt x="6486" y="14160"/>
                  </a:lnTo>
                  <a:lnTo>
                    <a:pt x="6616" y="14108"/>
                  </a:lnTo>
                  <a:lnTo>
                    <a:pt x="6796" y="14083"/>
                  </a:lnTo>
                  <a:close/>
                  <a:moveTo>
                    <a:pt x="10621" y="1"/>
                  </a:moveTo>
                  <a:lnTo>
                    <a:pt x="9845" y="26"/>
                  </a:lnTo>
                  <a:lnTo>
                    <a:pt x="9096" y="52"/>
                  </a:lnTo>
                  <a:lnTo>
                    <a:pt x="8373" y="130"/>
                  </a:lnTo>
                  <a:lnTo>
                    <a:pt x="7701" y="207"/>
                  </a:lnTo>
                  <a:lnTo>
                    <a:pt x="7029" y="311"/>
                  </a:lnTo>
                  <a:lnTo>
                    <a:pt x="6409" y="466"/>
                  </a:lnTo>
                  <a:lnTo>
                    <a:pt x="5815" y="621"/>
                  </a:lnTo>
                  <a:lnTo>
                    <a:pt x="5272" y="802"/>
                  </a:lnTo>
                  <a:lnTo>
                    <a:pt x="4884" y="957"/>
                  </a:lnTo>
                  <a:lnTo>
                    <a:pt x="4523" y="1112"/>
                  </a:lnTo>
                  <a:lnTo>
                    <a:pt x="4161" y="1292"/>
                  </a:lnTo>
                  <a:lnTo>
                    <a:pt x="3825" y="1473"/>
                  </a:lnTo>
                  <a:lnTo>
                    <a:pt x="3463" y="1215"/>
                  </a:lnTo>
                  <a:lnTo>
                    <a:pt x="3334" y="1137"/>
                  </a:lnTo>
                  <a:lnTo>
                    <a:pt x="3205" y="1086"/>
                  </a:lnTo>
                  <a:lnTo>
                    <a:pt x="3076" y="1034"/>
                  </a:lnTo>
                  <a:lnTo>
                    <a:pt x="2791" y="1034"/>
                  </a:lnTo>
                  <a:lnTo>
                    <a:pt x="2636" y="1060"/>
                  </a:lnTo>
                  <a:lnTo>
                    <a:pt x="2507" y="1112"/>
                  </a:lnTo>
                  <a:lnTo>
                    <a:pt x="2378" y="1163"/>
                  </a:lnTo>
                  <a:lnTo>
                    <a:pt x="2275" y="1241"/>
                  </a:lnTo>
                  <a:lnTo>
                    <a:pt x="2171" y="1318"/>
                  </a:lnTo>
                  <a:lnTo>
                    <a:pt x="2094" y="1422"/>
                  </a:lnTo>
                  <a:lnTo>
                    <a:pt x="2016" y="1525"/>
                  </a:lnTo>
                  <a:lnTo>
                    <a:pt x="1965" y="1654"/>
                  </a:lnTo>
                  <a:lnTo>
                    <a:pt x="1939" y="1758"/>
                  </a:lnTo>
                  <a:lnTo>
                    <a:pt x="1913" y="1887"/>
                  </a:lnTo>
                  <a:lnTo>
                    <a:pt x="1913" y="2016"/>
                  </a:lnTo>
                  <a:lnTo>
                    <a:pt x="1732" y="2042"/>
                  </a:lnTo>
                  <a:lnTo>
                    <a:pt x="1551" y="2119"/>
                  </a:lnTo>
                  <a:lnTo>
                    <a:pt x="1396" y="2249"/>
                  </a:lnTo>
                  <a:lnTo>
                    <a:pt x="1241" y="2378"/>
                  </a:lnTo>
                  <a:lnTo>
                    <a:pt x="1164" y="2507"/>
                  </a:lnTo>
                  <a:lnTo>
                    <a:pt x="1112" y="2610"/>
                  </a:lnTo>
                  <a:lnTo>
                    <a:pt x="1060" y="2765"/>
                  </a:lnTo>
                  <a:lnTo>
                    <a:pt x="1034" y="2894"/>
                  </a:lnTo>
                  <a:lnTo>
                    <a:pt x="1009" y="3024"/>
                  </a:lnTo>
                  <a:lnTo>
                    <a:pt x="1034" y="3179"/>
                  </a:lnTo>
                  <a:lnTo>
                    <a:pt x="1060" y="3308"/>
                  </a:lnTo>
                  <a:lnTo>
                    <a:pt x="1112" y="3437"/>
                  </a:lnTo>
                  <a:lnTo>
                    <a:pt x="1112" y="3463"/>
                  </a:lnTo>
                  <a:lnTo>
                    <a:pt x="1396" y="4083"/>
                  </a:lnTo>
                  <a:lnTo>
                    <a:pt x="1241" y="4496"/>
                  </a:lnTo>
                  <a:lnTo>
                    <a:pt x="1112" y="4884"/>
                  </a:lnTo>
                  <a:lnTo>
                    <a:pt x="1034" y="5246"/>
                  </a:lnTo>
                  <a:lnTo>
                    <a:pt x="983" y="5556"/>
                  </a:lnTo>
                  <a:lnTo>
                    <a:pt x="957" y="5814"/>
                  </a:lnTo>
                  <a:lnTo>
                    <a:pt x="957" y="6047"/>
                  </a:lnTo>
                  <a:lnTo>
                    <a:pt x="957" y="6279"/>
                  </a:lnTo>
                  <a:lnTo>
                    <a:pt x="957" y="7106"/>
                  </a:lnTo>
                  <a:lnTo>
                    <a:pt x="983" y="7184"/>
                  </a:lnTo>
                  <a:lnTo>
                    <a:pt x="1034" y="7261"/>
                  </a:lnTo>
                  <a:lnTo>
                    <a:pt x="1112" y="7313"/>
                  </a:lnTo>
                  <a:lnTo>
                    <a:pt x="1189" y="7339"/>
                  </a:lnTo>
                  <a:lnTo>
                    <a:pt x="1267" y="7313"/>
                  </a:lnTo>
                  <a:lnTo>
                    <a:pt x="1345" y="7261"/>
                  </a:lnTo>
                  <a:lnTo>
                    <a:pt x="1396" y="7184"/>
                  </a:lnTo>
                  <a:lnTo>
                    <a:pt x="1422" y="7106"/>
                  </a:lnTo>
                  <a:lnTo>
                    <a:pt x="1422" y="6279"/>
                  </a:lnTo>
                  <a:lnTo>
                    <a:pt x="1422" y="6253"/>
                  </a:lnTo>
                  <a:lnTo>
                    <a:pt x="1422" y="5943"/>
                  </a:lnTo>
                  <a:lnTo>
                    <a:pt x="1448" y="5608"/>
                  </a:lnTo>
                  <a:lnTo>
                    <a:pt x="1525" y="5168"/>
                  </a:lnTo>
                  <a:lnTo>
                    <a:pt x="1680" y="4677"/>
                  </a:lnTo>
                  <a:lnTo>
                    <a:pt x="1758" y="4393"/>
                  </a:lnTo>
                  <a:lnTo>
                    <a:pt x="1887" y="4135"/>
                  </a:lnTo>
                  <a:lnTo>
                    <a:pt x="2042" y="3850"/>
                  </a:lnTo>
                  <a:lnTo>
                    <a:pt x="2223" y="3540"/>
                  </a:lnTo>
                  <a:lnTo>
                    <a:pt x="2456" y="3256"/>
                  </a:lnTo>
                  <a:lnTo>
                    <a:pt x="2688" y="2972"/>
                  </a:lnTo>
                  <a:lnTo>
                    <a:pt x="2972" y="2688"/>
                  </a:lnTo>
                  <a:lnTo>
                    <a:pt x="3257" y="2429"/>
                  </a:lnTo>
                  <a:lnTo>
                    <a:pt x="3567" y="2171"/>
                  </a:lnTo>
                  <a:lnTo>
                    <a:pt x="3928" y="1964"/>
                  </a:lnTo>
                  <a:lnTo>
                    <a:pt x="3980" y="1913"/>
                  </a:lnTo>
                  <a:lnTo>
                    <a:pt x="4264" y="1758"/>
                  </a:lnTo>
                  <a:lnTo>
                    <a:pt x="4574" y="1603"/>
                  </a:lnTo>
                  <a:lnTo>
                    <a:pt x="5220" y="1292"/>
                  </a:lnTo>
                  <a:lnTo>
                    <a:pt x="5944" y="1060"/>
                  </a:lnTo>
                  <a:lnTo>
                    <a:pt x="6719" y="853"/>
                  </a:lnTo>
                  <a:lnTo>
                    <a:pt x="7546" y="698"/>
                  </a:lnTo>
                  <a:lnTo>
                    <a:pt x="8424" y="569"/>
                  </a:lnTo>
                  <a:lnTo>
                    <a:pt x="9380" y="491"/>
                  </a:lnTo>
                  <a:lnTo>
                    <a:pt x="10362" y="466"/>
                  </a:lnTo>
                  <a:lnTo>
                    <a:pt x="10569" y="517"/>
                  </a:lnTo>
                  <a:lnTo>
                    <a:pt x="10750" y="569"/>
                  </a:lnTo>
                  <a:lnTo>
                    <a:pt x="10931" y="647"/>
                  </a:lnTo>
                  <a:lnTo>
                    <a:pt x="11060" y="724"/>
                  </a:lnTo>
                  <a:lnTo>
                    <a:pt x="11189" y="827"/>
                  </a:lnTo>
                  <a:lnTo>
                    <a:pt x="11318" y="957"/>
                  </a:lnTo>
                  <a:lnTo>
                    <a:pt x="11422" y="1086"/>
                  </a:lnTo>
                  <a:lnTo>
                    <a:pt x="11499" y="1241"/>
                  </a:lnTo>
                  <a:lnTo>
                    <a:pt x="11551" y="1448"/>
                  </a:lnTo>
                  <a:lnTo>
                    <a:pt x="11602" y="1654"/>
                  </a:lnTo>
                  <a:lnTo>
                    <a:pt x="11602" y="1887"/>
                  </a:lnTo>
                  <a:lnTo>
                    <a:pt x="11602" y="2093"/>
                  </a:lnTo>
                  <a:lnTo>
                    <a:pt x="11551" y="2274"/>
                  </a:lnTo>
                  <a:lnTo>
                    <a:pt x="11499" y="2455"/>
                  </a:lnTo>
                  <a:lnTo>
                    <a:pt x="11447" y="2610"/>
                  </a:lnTo>
                  <a:lnTo>
                    <a:pt x="11370" y="2739"/>
                  </a:lnTo>
                  <a:lnTo>
                    <a:pt x="11086" y="3101"/>
                  </a:lnTo>
                  <a:lnTo>
                    <a:pt x="10698" y="3515"/>
                  </a:lnTo>
                  <a:lnTo>
                    <a:pt x="10259" y="3954"/>
                  </a:lnTo>
                  <a:lnTo>
                    <a:pt x="9794" y="4367"/>
                  </a:lnTo>
                  <a:lnTo>
                    <a:pt x="8967" y="5065"/>
                  </a:lnTo>
                  <a:lnTo>
                    <a:pt x="8554" y="5401"/>
                  </a:lnTo>
                  <a:lnTo>
                    <a:pt x="7649" y="5737"/>
                  </a:lnTo>
                  <a:lnTo>
                    <a:pt x="6667" y="6073"/>
                  </a:lnTo>
                  <a:lnTo>
                    <a:pt x="5634" y="6383"/>
                  </a:lnTo>
                  <a:lnTo>
                    <a:pt x="4549" y="6693"/>
                  </a:lnTo>
                  <a:lnTo>
                    <a:pt x="4393" y="6744"/>
                  </a:lnTo>
                  <a:lnTo>
                    <a:pt x="4238" y="6822"/>
                  </a:lnTo>
                  <a:lnTo>
                    <a:pt x="4109" y="6899"/>
                  </a:lnTo>
                  <a:lnTo>
                    <a:pt x="3980" y="7029"/>
                  </a:lnTo>
                  <a:lnTo>
                    <a:pt x="3877" y="7158"/>
                  </a:lnTo>
                  <a:lnTo>
                    <a:pt x="3799" y="7287"/>
                  </a:lnTo>
                  <a:lnTo>
                    <a:pt x="3748" y="7442"/>
                  </a:lnTo>
                  <a:lnTo>
                    <a:pt x="3696" y="7623"/>
                  </a:lnTo>
                  <a:lnTo>
                    <a:pt x="3644" y="7804"/>
                  </a:lnTo>
                  <a:lnTo>
                    <a:pt x="3592" y="8011"/>
                  </a:lnTo>
                  <a:lnTo>
                    <a:pt x="3541" y="8166"/>
                  </a:lnTo>
                  <a:lnTo>
                    <a:pt x="3463" y="8321"/>
                  </a:lnTo>
                  <a:lnTo>
                    <a:pt x="3282" y="8579"/>
                  </a:lnTo>
                  <a:lnTo>
                    <a:pt x="3076" y="8760"/>
                  </a:lnTo>
                  <a:lnTo>
                    <a:pt x="2869" y="8889"/>
                  </a:lnTo>
                  <a:lnTo>
                    <a:pt x="2688" y="8992"/>
                  </a:lnTo>
                  <a:lnTo>
                    <a:pt x="2481" y="9070"/>
                  </a:lnTo>
                  <a:lnTo>
                    <a:pt x="2326" y="9096"/>
                  </a:lnTo>
                  <a:lnTo>
                    <a:pt x="2326" y="8166"/>
                  </a:lnTo>
                  <a:lnTo>
                    <a:pt x="2301" y="8088"/>
                  </a:lnTo>
                  <a:lnTo>
                    <a:pt x="2275" y="8011"/>
                  </a:lnTo>
                  <a:lnTo>
                    <a:pt x="2197" y="7959"/>
                  </a:lnTo>
                  <a:lnTo>
                    <a:pt x="2094" y="7933"/>
                  </a:lnTo>
                  <a:lnTo>
                    <a:pt x="1422" y="7933"/>
                  </a:lnTo>
                  <a:lnTo>
                    <a:pt x="1138" y="7959"/>
                  </a:lnTo>
                  <a:lnTo>
                    <a:pt x="854" y="8062"/>
                  </a:lnTo>
                  <a:lnTo>
                    <a:pt x="621" y="8191"/>
                  </a:lnTo>
                  <a:lnTo>
                    <a:pt x="414" y="8346"/>
                  </a:lnTo>
                  <a:lnTo>
                    <a:pt x="233" y="8579"/>
                  </a:lnTo>
                  <a:lnTo>
                    <a:pt x="104" y="8812"/>
                  </a:lnTo>
                  <a:lnTo>
                    <a:pt x="27" y="9070"/>
                  </a:lnTo>
                  <a:lnTo>
                    <a:pt x="1" y="9354"/>
                  </a:lnTo>
                  <a:lnTo>
                    <a:pt x="27" y="9638"/>
                  </a:lnTo>
                  <a:lnTo>
                    <a:pt x="104" y="9923"/>
                  </a:lnTo>
                  <a:lnTo>
                    <a:pt x="233" y="10155"/>
                  </a:lnTo>
                  <a:lnTo>
                    <a:pt x="414" y="10362"/>
                  </a:lnTo>
                  <a:lnTo>
                    <a:pt x="621" y="10543"/>
                  </a:lnTo>
                  <a:lnTo>
                    <a:pt x="854" y="10672"/>
                  </a:lnTo>
                  <a:lnTo>
                    <a:pt x="1138" y="10775"/>
                  </a:lnTo>
                  <a:lnTo>
                    <a:pt x="1422" y="10801"/>
                  </a:lnTo>
                  <a:lnTo>
                    <a:pt x="1990" y="10801"/>
                  </a:lnTo>
                  <a:lnTo>
                    <a:pt x="2094" y="11137"/>
                  </a:lnTo>
                  <a:lnTo>
                    <a:pt x="2197" y="11499"/>
                  </a:lnTo>
                  <a:lnTo>
                    <a:pt x="2352" y="11835"/>
                  </a:lnTo>
                  <a:lnTo>
                    <a:pt x="2507" y="12145"/>
                  </a:lnTo>
                  <a:lnTo>
                    <a:pt x="2688" y="12455"/>
                  </a:lnTo>
                  <a:lnTo>
                    <a:pt x="2895" y="12765"/>
                  </a:lnTo>
                  <a:lnTo>
                    <a:pt x="3127" y="13023"/>
                  </a:lnTo>
                  <a:lnTo>
                    <a:pt x="3360" y="13307"/>
                  </a:lnTo>
                  <a:lnTo>
                    <a:pt x="3618" y="13540"/>
                  </a:lnTo>
                  <a:lnTo>
                    <a:pt x="3903" y="13773"/>
                  </a:lnTo>
                  <a:lnTo>
                    <a:pt x="4213" y="13979"/>
                  </a:lnTo>
                  <a:lnTo>
                    <a:pt x="4523" y="14186"/>
                  </a:lnTo>
                  <a:lnTo>
                    <a:pt x="4833" y="14341"/>
                  </a:lnTo>
                  <a:lnTo>
                    <a:pt x="5169" y="14496"/>
                  </a:lnTo>
                  <a:lnTo>
                    <a:pt x="5530" y="14599"/>
                  </a:lnTo>
                  <a:lnTo>
                    <a:pt x="5892" y="14703"/>
                  </a:lnTo>
                  <a:lnTo>
                    <a:pt x="5944" y="14884"/>
                  </a:lnTo>
                  <a:lnTo>
                    <a:pt x="6047" y="15039"/>
                  </a:lnTo>
                  <a:lnTo>
                    <a:pt x="6176" y="15194"/>
                  </a:lnTo>
                  <a:lnTo>
                    <a:pt x="6306" y="15323"/>
                  </a:lnTo>
                  <a:lnTo>
                    <a:pt x="6461" y="15426"/>
                  </a:lnTo>
                  <a:lnTo>
                    <a:pt x="6641" y="15504"/>
                  </a:lnTo>
                  <a:lnTo>
                    <a:pt x="6848" y="15555"/>
                  </a:lnTo>
                  <a:lnTo>
                    <a:pt x="7236" y="15555"/>
                  </a:lnTo>
                  <a:lnTo>
                    <a:pt x="7417" y="15504"/>
                  </a:lnTo>
                  <a:lnTo>
                    <a:pt x="7597" y="15426"/>
                  </a:lnTo>
                  <a:lnTo>
                    <a:pt x="7778" y="15323"/>
                  </a:lnTo>
                  <a:lnTo>
                    <a:pt x="7908" y="15194"/>
                  </a:lnTo>
                  <a:lnTo>
                    <a:pt x="8037" y="15039"/>
                  </a:lnTo>
                  <a:lnTo>
                    <a:pt x="8114" y="14884"/>
                  </a:lnTo>
                  <a:lnTo>
                    <a:pt x="8192" y="14703"/>
                  </a:lnTo>
                  <a:lnTo>
                    <a:pt x="8605" y="14599"/>
                  </a:lnTo>
                  <a:lnTo>
                    <a:pt x="8993" y="14444"/>
                  </a:lnTo>
                  <a:lnTo>
                    <a:pt x="9380" y="14263"/>
                  </a:lnTo>
                  <a:lnTo>
                    <a:pt x="9742" y="14057"/>
                  </a:lnTo>
                  <a:lnTo>
                    <a:pt x="10104" y="13824"/>
                  </a:lnTo>
                  <a:lnTo>
                    <a:pt x="10440" y="13566"/>
                  </a:lnTo>
                  <a:lnTo>
                    <a:pt x="10750" y="13256"/>
                  </a:lnTo>
                  <a:lnTo>
                    <a:pt x="11034" y="12946"/>
                  </a:lnTo>
                  <a:lnTo>
                    <a:pt x="11215" y="12713"/>
                  </a:lnTo>
                  <a:lnTo>
                    <a:pt x="11396" y="12455"/>
                  </a:lnTo>
                  <a:lnTo>
                    <a:pt x="11551" y="12196"/>
                  </a:lnTo>
                  <a:lnTo>
                    <a:pt x="11680" y="11938"/>
                  </a:lnTo>
                  <a:lnTo>
                    <a:pt x="11809" y="11654"/>
                  </a:lnTo>
                  <a:lnTo>
                    <a:pt x="11913" y="11370"/>
                  </a:lnTo>
                  <a:lnTo>
                    <a:pt x="12016" y="11085"/>
                  </a:lnTo>
                  <a:lnTo>
                    <a:pt x="12068" y="10801"/>
                  </a:lnTo>
                  <a:lnTo>
                    <a:pt x="12662" y="10801"/>
                  </a:lnTo>
                  <a:lnTo>
                    <a:pt x="12946" y="10775"/>
                  </a:lnTo>
                  <a:lnTo>
                    <a:pt x="13204" y="10672"/>
                  </a:lnTo>
                  <a:lnTo>
                    <a:pt x="13463" y="10543"/>
                  </a:lnTo>
                  <a:lnTo>
                    <a:pt x="13670" y="10362"/>
                  </a:lnTo>
                  <a:lnTo>
                    <a:pt x="13850" y="10155"/>
                  </a:lnTo>
                  <a:lnTo>
                    <a:pt x="13980" y="9923"/>
                  </a:lnTo>
                  <a:lnTo>
                    <a:pt x="14057" y="9638"/>
                  </a:lnTo>
                  <a:lnTo>
                    <a:pt x="14083" y="9354"/>
                  </a:lnTo>
                  <a:lnTo>
                    <a:pt x="14057" y="9070"/>
                  </a:lnTo>
                  <a:lnTo>
                    <a:pt x="13980" y="8812"/>
                  </a:lnTo>
                  <a:lnTo>
                    <a:pt x="13850" y="8579"/>
                  </a:lnTo>
                  <a:lnTo>
                    <a:pt x="13670" y="8346"/>
                  </a:lnTo>
                  <a:lnTo>
                    <a:pt x="13463" y="8191"/>
                  </a:lnTo>
                  <a:lnTo>
                    <a:pt x="13204" y="8062"/>
                  </a:lnTo>
                  <a:lnTo>
                    <a:pt x="12946" y="7959"/>
                  </a:lnTo>
                  <a:lnTo>
                    <a:pt x="12662" y="7933"/>
                  </a:lnTo>
                  <a:lnTo>
                    <a:pt x="11964" y="7933"/>
                  </a:lnTo>
                  <a:lnTo>
                    <a:pt x="11887" y="7959"/>
                  </a:lnTo>
                  <a:lnTo>
                    <a:pt x="11809" y="8011"/>
                  </a:lnTo>
                  <a:lnTo>
                    <a:pt x="11758" y="8088"/>
                  </a:lnTo>
                  <a:lnTo>
                    <a:pt x="11758" y="8166"/>
                  </a:lnTo>
                  <a:lnTo>
                    <a:pt x="11758" y="9096"/>
                  </a:lnTo>
                  <a:lnTo>
                    <a:pt x="11551" y="9044"/>
                  </a:lnTo>
                  <a:lnTo>
                    <a:pt x="11344" y="8967"/>
                  </a:lnTo>
                  <a:lnTo>
                    <a:pt x="11112" y="8837"/>
                  </a:lnTo>
                  <a:lnTo>
                    <a:pt x="10879" y="8631"/>
                  </a:lnTo>
                  <a:lnTo>
                    <a:pt x="10776" y="8527"/>
                  </a:lnTo>
                  <a:lnTo>
                    <a:pt x="10672" y="8372"/>
                  </a:lnTo>
                  <a:lnTo>
                    <a:pt x="10595" y="8217"/>
                  </a:lnTo>
                  <a:lnTo>
                    <a:pt x="10491" y="8036"/>
                  </a:lnTo>
                  <a:lnTo>
                    <a:pt x="10440" y="7830"/>
                  </a:lnTo>
                  <a:lnTo>
                    <a:pt x="10388" y="7597"/>
                  </a:lnTo>
                  <a:lnTo>
                    <a:pt x="10362" y="7339"/>
                  </a:lnTo>
                  <a:lnTo>
                    <a:pt x="10336" y="7054"/>
                  </a:lnTo>
                  <a:lnTo>
                    <a:pt x="10336" y="5142"/>
                  </a:lnTo>
                  <a:lnTo>
                    <a:pt x="11422" y="4677"/>
                  </a:lnTo>
                  <a:lnTo>
                    <a:pt x="12274" y="4238"/>
                  </a:lnTo>
                  <a:lnTo>
                    <a:pt x="12403" y="4548"/>
                  </a:lnTo>
                  <a:lnTo>
                    <a:pt x="12507" y="4832"/>
                  </a:lnTo>
                  <a:lnTo>
                    <a:pt x="12584" y="5117"/>
                  </a:lnTo>
                  <a:lnTo>
                    <a:pt x="12610" y="5375"/>
                  </a:lnTo>
                  <a:lnTo>
                    <a:pt x="12662" y="5788"/>
                  </a:lnTo>
                  <a:lnTo>
                    <a:pt x="12662" y="5969"/>
                  </a:lnTo>
                  <a:lnTo>
                    <a:pt x="12662" y="7106"/>
                  </a:lnTo>
                  <a:lnTo>
                    <a:pt x="12688" y="7184"/>
                  </a:lnTo>
                  <a:lnTo>
                    <a:pt x="12714" y="7261"/>
                  </a:lnTo>
                  <a:lnTo>
                    <a:pt x="12791" y="7313"/>
                  </a:lnTo>
                  <a:lnTo>
                    <a:pt x="12894" y="7339"/>
                  </a:lnTo>
                  <a:lnTo>
                    <a:pt x="12972" y="7313"/>
                  </a:lnTo>
                  <a:lnTo>
                    <a:pt x="13049" y="7261"/>
                  </a:lnTo>
                  <a:lnTo>
                    <a:pt x="13101" y="7184"/>
                  </a:lnTo>
                  <a:lnTo>
                    <a:pt x="13101" y="7106"/>
                  </a:lnTo>
                  <a:lnTo>
                    <a:pt x="13101" y="5969"/>
                  </a:lnTo>
                  <a:lnTo>
                    <a:pt x="13101" y="5763"/>
                  </a:lnTo>
                  <a:lnTo>
                    <a:pt x="13075" y="5297"/>
                  </a:lnTo>
                  <a:lnTo>
                    <a:pt x="13024" y="4987"/>
                  </a:lnTo>
                  <a:lnTo>
                    <a:pt x="12946" y="4677"/>
                  </a:lnTo>
                  <a:lnTo>
                    <a:pt x="12817" y="4367"/>
                  </a:lnTo>
                  <a:lnTo>
                    <a:pt x="12688" y="4031"/>
                  </a:lnTo>
                  <a:lnTo>
                    <a:pt x="12920" y="3876"/>
                  </a:lnTo>
                  <a:lnTo>
                    <a:pt x="13127" y="3695"/>
                  </a:lnTo>
                  <a:lnTo>
                    <a:pt x="13308" y="3489"/>
                  </a:lnTo>
                  <a:lnTo>
                    <a:pt x="13463" y="3256"/>
                  </a:lnTo>
                  <a:lnTo>
                    <a:pt x="13592" y="2998"/>
                  </a:lnTo>
                  <a:lnTo>
                    <a:pt x="13670" y="2739"/>
                  </a:lnTo>
                  <a:lnTo>
                    <a:pt x="13721" y="2455"/>
                  </a:lnTo>
                  <a:lnTo>
                    <a:pt x="13747" y="2171"/>
                  </a:lnTo>
                  <a:lnTo>
                    <a:pt x="13747" y="1938"/>
                  </a:lnTo>
                  <a:lnTo>
                    <a:pt x="13695" y="1732"/>
                  </a:lnTo>
                  <a:lnTo>
                    <a:pt x="13644" y="1525"/>
                  </a:lnTo>
                  <a:lnTo>
                    <a:pt x="13592" y="1318"/>
                  </a:lnTo>
                  <a:lnTo>
                    <a:pt x="13489" y="1137"/>
                  </a:lnTo>
                  <a:lnTo>
                    <a:pt x="13385" y="957"/>
                  </a:lnTo>
                  <a:lnTo>
                    <a:pt x="13256" y="802"/>
                  </a:lnTo>
                  <a:lnTo>
                    <a:pt x="13127" y="647"/>
                  </a:lnTo>
                  <a:lnTo>
                    <a:pt x="12972" y="491"/>
                  </a:lnTo>
                  <a:lnTo>
                    <a:pt x="12791" y="388"/>
                  </a:lnTo>
                  <a:lnTo>
                    <a:pt x="12610" y="259"/>
                  </a:lnTo>
                  <a:lnTo>
                    <a:pt x="12429" y="181"/>
                  </a:lnTo>
                  <a:lnTo>
                    <a:pt x="12223" y="104"/>
                  </a:lnTo>
                  <a:lnTo>
                    <a:pt x="12016" y="52"/>
                  </a:lnTo>
                  <a:lnTo>
                    <a:pt x="11809" y="26"/>
                  </a:lnTo>
                  <a:lnTo>
                    <a:pt x="116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369250" y="3611000"/>
              <a:ext cx="11650" cy="23925"/>
            </a:xfrm>
            <a:custGeom>
              <a:avLst/>
              <a:gdLst/>
              <a:ahLst/>
              <a:cxnLst/>
              <a:rect l="l" t="t" r="r" b="b"/>
              <a:pathLst>
                <a:path w="466" h="957" extrusionOk="0">
                  <a:moveTo>
                    <a:pt x="233" y="0"/>
                  </a:moveTo>
                  <a:lnTo>
                    <a:pt x="129" y="26"/>
                  </a:lnTo>
                  <a:lnTo>
                    <a:pt x="78" y="52"/>
                  </a:lnTo>
                  <a:lnTo>
                    <a:pt x="26" y="129"/>
                  </a:lnTo>
                  <a:lnTo>
                    <a:pt x="0" y="233"/>
                  </a:lnTo>
                  <a:lnTo>
                    <a:pt x="0" y="750"/>
                  </a:lnTo>
                  <a:lnTo>
                    <a:pt x="26" y="827"/>
                  </a:lnTo>
                  <a:lnTo>
                    <a:pt x="78" y="905"/>
                  </a:lnTo>
                  <a:lnTo>
                    <a:pt x="129" y="956"/>
                  </a:lnTo>
                  <a:lnTo>
                    <a:pt x="310" y="956"/>
                  </a:lnTo>
                  <a:lnTo>
                    <a:pt x="388" y="905"/>
                  </a:lnTo>
                  <a:lnTo>
                    <a:pt x="440" y="827"/>
                  </a:lnTo>
                  <a:lnTo>
                    <a:pt x="465" y="750"/>
                  </a:lnTo>
                  <a:lnTo>
                    <a:pt x="465" y="233"/>
                  </a:lnTo>
                  <a:lnTo>
                    <a:pt x="440" y="129"/>
                  </a:lnTo>
                  <a:lnTo>
                    <a:pt x="388" y="52"/>
                  </a:lnTo>
                  <a:lnTo>
                    <a:pt x="310"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464200" y="3611000"/>
              <a:ext cx="11650" cy="23925"/>
            </a:xfrm>
            <a:custGeom>
              <a:avLst/>
              <a:gdLst/>
              <a:ahLst/>
              <a:cxnLst/>
              <a:rect l="l" t="t" r="r" b="b"/>
              <a:pathLst>
                <a:path w="466" h="957" extrusionOk="0">
                  <a:moveTo>
                    <a:pt x="233" y="0"/>
                  </a:moveTo>
                  <a:lnTo>
                    <a:pt x="130" y="26"/>
                  </a:lnTo>
                  <a:lnTo>
                    <a:pt x="78" y="52"/>
                  </a:lnTo>
                  <a:lnTo>
                    <a:pt x="26" y="129"/>
                  </a:lnTo>
                  <a:lnTo>
                    <a:pt x="1" y="233"/>
                  </a:lnTo>
                  <a:lnTo>
                    <a:pt x="1" y="750"/>
                  </a:lnTo>
                  <a:lnTo>
                    <a:pt x="26" y="827"/>
                  </a:lnTo>
                  <a:lnTo>
                    <a:pt x="78" y="905"/>
                  </a:lnTo>
                  <a:lnTo>
                    <a:pt x="130" y="956"/>
                  </a:lnTo>
                  <a:lnTo>
                    <a:pt x="311" y="956"/>
                  </a:lnTo>
                  <a:lnTo>
                    <a:pt x="388" y="905"/>
                  </a:lnTo>
                  <a:lnTo>
                    <a:pt x="440" y="827"/>
                  </a:lnTo>
                  <a:lnTo>
                    <a:pt x="466" y="750"/>
                  </a:lnTo>
                  <a:lnTo>
                    <a:pt x="466" y="233"/>
                  </a:lnTo>
                  <a:lnTo>
                    <a:pt x="440" y="129"/>
                  </a:lnTo>
                  <a:lnTo>
                    <a:pt x="388" y="52"/>
                  </a:lnTo>
                  <a:lnTo>
                    <a:pt x="311" y="26"/>
                  </a:lnTo>
                  <a:lnTo>
                    <a:pt x="2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385400" y="3663325"/>
              <a:ext cx="74300" cy="32950"/>
            </a:xfrm>
            <a:custGeom>
              <a:avLst/>
              <a:gdLst/>
              <a:ahLst/>
              <a:cxnLst/>
              <a:rect l="l" t="t" r="r" b="b"/>
              <a:pathLst>
                <a:path w="2972" h="1318" extrusionOk="0">
                  <a:moveTo>
                    <a:pt x="207" y="0"/>
                  </a:moveTo>
                  <a:lnTo>
                    <a:pt x="129" y="26"/>
                  </a:lnTo>
                  <a:lnTo>
                    <a:pt x="52" y="78"/>
                  </a:lnTo>
                  <a:lnTo>
                    <a:pt x="0" y="129"/>
                  </a:lnTo>
                  <a:lnTo>
                    <a:pt x="0" y="233"/>
                  </a:lnTo>
                  <a:lnTo>
                    <a:pt x="0" y="310"/>
                  </a:lnTo>
                  <a:lnTo>
                    <a:pt x="104" y="543"/>
                  </a:lnTo>
                  <a:lnTo>
                    <a:pt x="259" y="724"/>
                  </a:lnTo>
                  <a:lnTo>
                    <a:pt x="414" y="905"/>
                  </a:lnTo>
                  <a:lnTo>
                    <a:pt x="595" y="1034"/>
                  </a:lnTo>
                  <a:lnTo>
                    <a:pt x="801" y="1163"/>
                  </a:lnTo>
                  <a:lnTo>
                    <a:pt x="1008" y="1240"/>
                  </a:lnTo>
                  <a:lnTo>
                    <a:pt x="1240" y="1292"/>
                  </a:lnTo>
                  <a:lnTo>
                    <a:pt x="1473" y="1318"/>
                  </a:lnTo>
                  <a:lnTo>
                    <a:pt x="1731" y="1292"/>
                  </a:lnTo>
                  <a:lnTo>
                    <a:pt x="1964" y="1240"/>
                  </a:lnTo>
                  <a:lnTo>
                    <a:pt x="2171" y="1163"/>
                  </a:lnTo>
                  <a:lnTo>
                    <a:pt x="2377" y="1034"/>
                  </a:lnTo>
                  <a:lnTo>
                    <a:pt x="2558" y="905"/>
                  </a:lnTo>
                  <a:lnTo>
                    <a:pt x="2713" y="724"/>
                  </a:lnTo>
                  <a:lnTo>
                    <a:pt x="2842" y="543"/>
                  </a:lnTo>
                  <a:lnTo>
                    <a:pt x="2972" y="310"/>
                  </a:lnTo>
                  <a:lnTo>
                    <a:pt x="2972" y="233"/>
                  </a:lnTo>
                  <a:lnTo>
                    <a:pt x="2946" y="129"/>
                  </a:lnTo>
                  <a:lnTo>
                    <a:pt x="2920" y="78"/>
                  </a:lnTo>
                  <a:lnTo>
                    <a:pt x="2842" y="26"/>
                  </a:lnTo>
                  <a:lnTo>
                    <a:pt x="2739" y="0"/>
                  </a:lnTo>
                  <a:lnTo>
                    <a:pt x="2662" y="26"/>
                  </a:lnTo>
                  <a:lnTo>
                    <a:pt x="2584" y="78"/>
                  </a:lnTo>
                  <a:lnTo>
                    <a:pt x="2532" y="155"/>
                  </a:lnTo>
                  <a:lnTo>
                    <a:pt x="2455" y="310"/>
                  </a:lnTo>
                  <a:lnTo>
                    <a:pt x="2352" y="439"/>
                  </a:lnTo>
                  <a:lnTo>
                    <a:pt x="2248" y="569"/>
                  </a:lnTo>
                  <a:lnTo>
                    <a:pt x="2119" y="672"/>
                  </a:lnTo>
                  <a:lnTo>
                    <a:pt x="1964" y="750"/>
                  </a:lnTo>
                  <a:lnTo>
                    <a:pt x="1809" y="801"/>
                  </a:lnTo>
                  <a:lnTo>
                    <a:pt x="1654" y="853"/>
                  </a:lnTo>
                  <a:lnTo>
                    <a:pt x="1318" y="853"/>
                  </a:lnTo>
                  <a:lnTo>
                    <a:pt x="1137" y="801"/>
                  </a:lnTo>
                  <a:lnTo>
                    <a:pt x="982" y="750"/>
                  </a:lnTo>
                  <a:lnTo>
                    <a:pt x="853" y="672"/>
                  </a:lnTo>
                  <a:lnTo>
                    <a:pt x="724" y="569"/>
                  </a:lnTo>
                  <a:lnTo>
                    <a:pt x="595" y="439"/>
                  </a:lnTo>
                  <a:lnTo>
                    <a:pt x="491" y="310"/>
                  </a:lnTo>
                  <a:lnTo>
                    <a:pt x="439" y="155"/>
                  </a:lnTo>
                  <a:lnTo>
                    <a:pt x="388" y="78"/>
                  </a:lnTo>
                  <a:lnTo>
                    <a:pt x="310" y="26"/>
                  </a:lnTo>
                  <a:lnTo>
                    <a:pt x="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814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14" name="Google Shape;2989;p66">
            <a:extLst>
              <a:ext uri="{FF2B5EF4-FFF2-40B4-BE49-F238E27FC236}">
                <a16:creationId xmlns:a16="http://schemas.microsoft.com/office/drawing/2014/main" id="{C181A84F-7810-2260-1EB0-50B64AFDA1C9}"/>
              </a:ext>
            </a:extLst>
          </p:cNvPr>
          <p:cNvGrpSpPr/>
          <p:nvPr/>
        </p:nvGrpSpPr>
        <p:grpSpPr>
          <a:xfrm>
            <a:off x="4855995" y="1267652"/>
            <a:ext cx="3336733" cy="2608197"/>
            <a:chOff x="4794566" y="1229221"/>
            <a:chExt cx="3492864" cy="2730238"/>
          </a:xfrm>
        </p:grpSpPr>
        <p:sp>
          <p:nvSpPr>
            <p:cNvPr id="15" name="Google Shape;2990;p66">
              <a:extLst>
                <a:ext uri="{FF2B5EF4-FFF2-40B4-BE49-F238E27FC236}">
                  <a16:creationId xmlns:a16="http://schemas.microsoft.com/office/drawing/2014/main" id="{8CD67316-4491-017D-C4AA-4C8101B3F1C6}"/>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91;p66">
              <a:extLst>
                <a:ext uri="{FF2B5EF4-FFF2-40B4-BE49-F238E27FC236}">
                  <a16:creationId xmlns:a16="http://schemas.microsoft.com/office/drawing/2014/main" id="{6ACF8212-0542-E9A1-D081-F5911BF820CD}"/>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2;p66">
              <a:extLst>
                <a:ext uri="{FF2B5EF4-FFF2-40B4-BE49-F238E27FC236}">
                  <a16:creationId xmlns:a16="http://schemas.microsoft.com/office/drawing/2014/main" id="{4F10A6E1-B075-A4CD-E905-71A2857F27D8}"/>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2993;p66">
            <a:extLst>
              <a:ext uri="{FF2B5EF4-FFF2-40B4-BE49-F238E27FC236}">
                <a16:creationId xmlns:a16="http://schemas.microsoft.com/office/drawing/2014/main" id="{2A11BD3E-ACEF-70DF-B259-05AA7CAA218D}"/>
              </a:ext>
            </a:extLst>
          </p:cNvPr>
          <p:cNvPicPr preferRelativeResize="0"/>
          <p:nvPr/>
        </p:nvPicPr>
        <p:blipFill rotWithShape="1">
          <a:blip r:embed="rId3"/>
          <a:srcRect l="4506" r="4506"/>
          <a:stretch/>
        </p:blipFill>
        <p:spPr>
          <a:xfrm>
            <a:off x="4995646" y="1401974"/>
            <a:ext cx="3058200" cy="1701600"/>
          </a:xfrm>
          <a:prstGeom prst="roundRect">
            <a:avLst>
              <a:gd name="adj" fmla="val 0"/>
            </a:avLst>
          </a:prstGeom>
          <a:noFill/>
          <a:ln>
            <a:noFill/>
          </a:ln>
        </p:spPr>
      </p:pic>
      <p:grpSp>
        <p:nvGrpSpPr>
          <p:cNvPr id="19" name="Google Shape;2999;p67">
            <a:extLst>
              <a:ext uri="{FF2B5EF4-FFF2-40B4-BE49-F238E27FC236}">
                <a16:creationId xmlns:a16="http://schemas.microsoft.com/office/drawing/2014/main" id="{A854C469-85A0-4198-24F0-B6C9867F389F}"/>
              </a:ext>
            </a:extLst>
          </p:cNvPr>
          <p:cNvGrpSpPr/>
          <p:nvPr/>
        </p:nvGrpSpPr>
        <p:grpSpPr>
          <a:xfrm>
            <a:off x="1838385" y="1204890"/>
            <a:ext cx="1797910" cy="2733720"/>
            <a:chOff x="1724135" y="1120426"/>
            <a:chExt cx="1909015" cy="2902655"/>
          </a:xfrm>
        </p:grpSpPr>
        <p:sp>
          <p:nvSpPr>
            <p:cNvPr id="20" name="Google Shape;3000;p67">
              <a:extLst>
                <a:ext uri="{FF2B5EF4-FFF2-40B4-BE49-F238E27FC236}">
                  <a16:creationId xmlns:a16="http://schemas.microsoft.com/office/drawing/2014/main" id="{4F85EC07-0ACF-6084-3DE0-3F7DFCB11101}"/>
                </a:ext>
              </a:extLst>
            </p:cNvPr>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01;p67">
              <a:extLst>
                <a:ext uri="{FF2B5EF4-FFF2-40B4-BE49-F238E27FC236}">
                  <a16:creationId xmlns:a16="http://schemas.microsoft.com/office/drawing/2014/main" id="{1D8A355A-1B1D-EB22-EE0C-76BB7B766296}"/>
                </a:ext>
              </a:extLst>
            </p:cNvPr>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3002;p67">
            <a:extLst>
              <a:ext uri="{FF2B5EF4-FFF2-40B4-BE49-F238E27FC236}">
                <a16:creationId xmlns:a16="http://schemas.microsoft.com/office/drawing/2014/main" id="{B505D860-80BF-9472-EC97-84EA0B5ECF9F}"/>
              </a:ext>
            </a:extLst>
          </p:cNvPr>
          <p:cNvPicPr preferRelativeResize="0"/>
          <p:nvPr/>
        </p:nvPicPr>
        <p:blipFill rotWithShape="1">
          <a:blip r:embed="rId4"/>
          <a:srcRect t="8635" b="8635"/>
          <a:stretch/>
        </p:blipFill>
        <p:spPr>
          <a:xfrm>
            <a:off x="1940056" y="1314344"/>
            <a:ext cx="1594800" cy="2110200"/>
          </a:xfrm>
          <a:prstGeom prst="roundRect">
            <a:avLst>
              <a:gd name="adj" fmla="val 0"/>
            </a:avLst>
          </a:prstGeom>
          <a:noFill/>
          <a:ln>
            <a:noFill/>
          </a:ln>
        </p:spPr>
      </p:pic>
      <p:grpSp>
        <p:nvGrpSpPr>
          <p:cNvPr id="23" name="Google Shape;3009;p68">
            <a:extLst>
              <a:ext uri="{FF2B5EF4-FFF2-40B4-BE49-F238E27FC236}">
                <a16:creationId xmlns:a16="http://schemas.microsoft.com/office/drawing/2014/main" id="{9C662CB2-6EDB-118E-28BC-84B69418CE7D}"/>
              </a:ext>
            </a:extLst>
          </p:cNvPr>
          <p:cNvGrpSpPr/>
          <p:nvPr/>
        </p:nvGrpSpPr>
        <p:grpSpPr>
          <a:xfrm>
            <a:off x="3554659" y="2388020"/>
            <a:ext cx="1401841" cy="2653341"/>
            <a:chOff x="5831933" y="1426049"/>
            <a:chExt cx="1401841" cy="2653341"/>
          </a:xfrm>
        </p:grpSpPr>
        <p:sp>
          <p:nvSpPr>
            <p:cNvPr id="24" name="Google Shape;3010;p68">
              <a:extLst>
                <a:ext uri="{FF2B5EF4-FFF2-40B4-BE49-F238E27FC236}">
                  <a16:creationId xmlns:a16="http://schemas.microsoft.com/office/drawing/2014/main" id="{8FC2847A-5E27-69C7-CBD9-0335088BB94E}"/>
                </a:ext>
              </a:extLst>
            </p:cNvPr>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1;p68">
              <a:extLst>
                <a:ext uri="{FF2B5EF4-FFF2-40B4-BE49-F238E27FC236}">
                  <a16:creationId xmlns:a16="http://schemas.microsoft.com/office/drawing/2014/main" id="{F10E0D3C-18B9-EEA6-7EE9-77A3053D6185}"/>
                </a:ext>
              </a:extLst>
            </p:cNvPr>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3012;p68">
            <a:extLst>
              <a:ext uri="{FF2B5EF4-FFF2-40B4-BE49-F238E27FC236}">
                <a16:creationId xmlns:a16="http://schemas.microsoft.com/office/drawing/2014/main" id="{C707F4D4-06CA-0242-08C4-FE29B6FEA76C}"/>
              </a:ext>
            </a:extLst>
          </p:cNvPr>
          <p:cNvPicPr preferRelativeResize="0"/>
          <p:nvPr/>
        </p:nvPicPr>
        <p:blipFill rotWithShape="1">
          <a:blip r:embed="rId5"/>
          <a:srcRect t="12645" b="12645"/>
          <a:stretch/>
        </p:blipFill>
        <p:spPr>
          <a:xfrm>
            <a:off x="3649880" y="2571750"/>
            <a:ext cx="1211400" cy="2011174"/>
          </a:xfrm>
          <a:prstGeom prst="roundRect">
            <a:avLst>
              <a:gd name="adj" fmla="val 0"/>
            </a:avLst>
          </a:prstGeom>
          <a:noFill/>
          <a:ln>
            <a:noFill/>
          </a:ln>
        </p:spPr>
      </p:pic>
      <p:sp>
        <p:nvSpPr>
          <p:cNvPr id="27" name="Google Shape;2092;p40">
            <a:extLst>
              <a:ext uri="{FF2B5EF4-FFF2-40B4-BE49-F238E27FC236}">
                <a16:creationId xmlns:a16="http://schemas.microsoft.com/office/drawing/2014/main" id="{1F55615E-5888-04B9-0371-908B6B8EFEB7}"/>
              </a:ext>
            </a:extLst>
          </p:cNvPr>
          <p:cNvSpPr txBox="1">
            <a:spLocks noGrp="1"/>
          </p:cNvSpPr>
          <p:nvPr>
            <p:ph type="title"/>
          </p:nvPr>
        </p:nvSpPr>
        <p:spPr>
          <a:xfrm>
            <a:off x="2057400" y="406088"/>
            <a:ext cx="50292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Responsive </a:t>
            </a:r>
            <a:r>
              <a:rPr lang="en" sz="2800" dirty="0">
                <a:latin typeface=""/>
              </a:rPr>
              <a:t>web-interface using python</a:t>
            </a:r>
            <a:endParaRPr sz="2800" dirty="0">
              <a:latin typeface=""/>
            </a:endParaRPr>
          </a:p>
        </p:txBody>
      </p:sp>
    </p:spTree>
    <p:extLst>
      <p:ext uri="{BB962C8B-B14F-4D97-AF65-F5344CB8AC3E}">
        <p14:creationId xmlns:p14="http://schemas.microsoft.com/office/powerpoint/2010/main" val="3772138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47"/>
          <p:cNvSpPr txBox="1">
            <a:spLocks noGrp="1"/>
          </p:cNvSpPr>
          <p:nvPr>
            <p:ph type="title"/>
          </p:nvPr>
        </p:nvSpPr>
        <p:spPr>
          <a:xfrm>
            <a:off x="1241697" y="176941"/>
            <a:ext cx="6288900" cy="945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DEMO</a:t>
            </a:r>
            <a:endParaRPr dirty="0"/>
          </a:p>
        </p:txBody>
      </p:sp>
      <p:pic>
        <p:nvPicPr>
          <p:cNvPr id="3" name="demo1">
            <a:hlinkClick r:id="" action="ppaction://media"/>
            <a:extLst>
              <a:ext uri="{FF2B5EF4-FFF2-40B4-BE49-F238E27FC236}">
                <a16:creationId xmlns:a16="http://schemas.microsoft.com/office/drawing/2014/main" id="{3E8463EB-593B-6B0F-709B-A53139A2BD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5385" y="951106"/>
            <a:ext cx="6973229" cy="3657600"/>
          </a:xfrm>
          <a:prstGeom prst="rect">
            <a:avLst/>
          </a:prstGeom>
        </p:spPr>
      </p:pic>
    </p:spTree>
    <p:extLst>
      <p:ext uri="{BB962C8B-B14F-4D97-AF65-F5344CB8AC3E}">
        <p14:creationId xmlns:p14="http://schemas.microsoft.com/office/powerpoint/2010/main" val="293386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47"/>
          <p:cNvSpPr txBox="1">
            <a:spLocks noGrp="1"/>
          </p:cNvSpPr>
          <p:nvPr>
            <p:ph type="title"/>
          </p:nvPr>
        </p:nvSpPr>
        <p:spPr>
          <a:xfrm>
            <a:off x="1241697" y="176941"/>
            <a:ext cx="6288900" cy="945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DEMO</a:t>
            </a:r>
            <a:endParaRPr dirty="0"/>
          </a:p>
        </p:txBody>
      </p:sp>
      <p:pic>
        <p:nvPicPr>
          <p:cNvPr id="2" name="demo2">
            <a:hlinkClick r:id="" action="ppaction://media"/>
            <a:extLst>
              <a:ext uri="{FF2B5EF4-FFF2-40B4-BE49-F238E27FC236}">
                <a16:creationId xmlns:a16="http://schemas.microsoft.com/office/drawing/2014/main" id="{15024886-FC96-6E67-F007-84BD02AB8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536" y="988277"/>
            <a:ext cx="7210927" cy="3657600"/>
          </a:xfrm>
          <a:prstGeom prst="rect">
            <a:avLst/>
          </a:prstGeom>
        </p:spPr>
      </p:pic>
    </p:spTree>
    <p:extLst>
      <p:ext uri="{BB962C8B-B14F-4D97-AF65-F5344CB8AC3E}">
        <p14:creationId xmlns:p14="http://schemas.microsoft.com/office/powerpoint/2010/main" val="34827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8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47"/>
          <p:cNvSpPr txBox="1">
            <a:spLocks noGrp="1"/>
          </p:cNvSpPr>
          <p:nvPr>
            <p:ph type="title"/>
          </p:nvPr>
        </p:nvSpPr>
        <p:spPr>
          <a:xfrm>
            <a:off x="334537" y="214112"/>
            <a:ext cx="8579004" cy="8043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a:t>
            </a:r>
            <a:r>
              <a:rPr lang="en" sz="3200" dirty="0"/>
              <a:t>onclusion </a:t>
            </a:r>
            <a:r>
              <a:rPr lang="en" sz="3200" dirty="0">
                <a:latin typeface="Nunito Sans" pitchFamily="2" charset="0"/>
              </a:rPr>
              <a:t>&amp; future work</a:t>
            </a:r>
            <a:endParaRPr sz="3200" dirty="0">
              <a:latin typeface="Nunito Sans" pitchFamily="2" charset="0"/>
            </a:endParaRPr>
          </a:p>
        </p:txBody>
      </p:sp>
      <p:sp>
        <p:nvSpPr>
          <p:cNvPr id="2" name="TextBox 1">
            <a:extLst>
              <a:ext uri="{FF2B5EF4-FFF2-40B4-BE49-F238E27FC236}">
                <a16:creationId xmlns:a16="http://schemas.microsoft.com/office/drawing/2014/main" id="{AB4B5EE7-E638-568E-9C7E-0B43CFEAEBAC}"/>
              </a:ext>
            </a:extLst>
          </p:cNvPr>
          <p:cNvSpPr txBox="1"/>
          <p:nvPr/>
        </p:nvSpPr>
        <p:spPr>
          <a:xfrm>
            <a:off x="1308409" y="1315844"/>
            <a:ext cx="6898888" cy="14932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solidFill>
                  <a:schemeClr val="bg1"/>
                </a:solidFill>
              </a:rPr>
              <a:t>Link the model to a traffic network</a:t>
            </a:r>
          </a:p>
          <a:p>
            <a:pPr marL="285750" indent="-285750">
              <a:buFont typeface="Arial" panose="020B0604020202020204" pitchFamily="34" charset="0"/>
              <a:buChar char="•"/>
            </a:pPr>
            <a:r>
              <a:rPr lang="en-US" sz="1600" dirty="0">
                <a:solidFill>
                  <a:schemeClr val="bg1"/>
                </a:solidFill>
              </a:rPr>
              <a:t>In case of accidents occurrence, send signals to the corresponding authorities(e.g. police, fire fighting authorities, …</a:t>
            </a:r>
            <a:r>
              <a:rPr lang="en-US" sz="1600" dirty="0" err="1">
                <a:solidFill>
                  <a:schemeClr val="bg1"/>
                </a:solidFill>
              </a:rPr>
              <a:t>etc</a:t>
            </a:r>
            <a:r>
              <a:rPr lang="en-US" sz="1600" dirty="0">
                <a:solidFill>
                  <a:schemeClr val="bg1"/>
                </a:solidFill>
              </a:rPr>
              <a:t>)</a:t>
            </a:r>
          </a:p>
          <a:p>
            <a:pPr marL="285750" indent="-285750">
              <a:lnSpc>
                <a:spcPct val="200000"/>
              </a:lnSpc>
              <a:buFont typeface="Arial" panose="020B0604020202020204" pitchFamily="34" charset="0"/>
              <a:buChar char="•"/>
            </a:pPr>
            <a:r>
              <a:rPr lang="en-US" sz="1600" dirty="0">
                <a:solidFill>
                  <a:schemeClr val="bg1"/>
                </a:solidFill>
              </a:rPr>
              <a:t>Send the current location and exact time with the SOS signal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5"/>
        <p:cNvGrpSpPr/>
        <p:nvPr/>
      </p:nvGrpSpPr>
      <p:grpSpPr>
        <a:xfrm>
          <a:off x="0" y="0"/>
          <a:ext cx="0" cy="0"/>
          <a:chOff x="0" y="0"/>
          <a:chExt cx="0" cy="0"/>
        </a:xfrm>
      </p:grpSpPr>
      <p:sp>
        <p:nvSpPr>
          <p:cNvPr id="2336" name="Google Shape;2336;p49"/>
          <p:cNvSpPr txBox="1">
            <a:spLocks noGrp="1"/>
          </p:cNvSpPr>
          <p:nvPr>
            <p:ph type="body" idx="1"/>
          </p:nvPr>
        </p:nvSpPr>
        <p:spPr>
          <a:xfrm>
            <a:off x="708475" y="3633225"/>
            <a:ext cx="4090800" cy="93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a:t>
            </a:r>
            <a:r>
              <a:rPr lang="en" dirty="0"/>
              <a:t>hank you </a:t>
            </a:r>
            <a:r>
              <a:rPr lang="en" dirty="0">
                <a:sym typeface="Wingdings" pitchFamily="2" charset="2"/>
              </a:rPr>
              <a:t></a:t>
            </a:r>
            <a:endParaRPr dirty="0">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pic>
        <p:nvPicPr>
          <p:cNvPr id="2039" name="Google Shape;2039;p39"/>
          <p:cNvPicPr preferRelativeResize="0"/>
          <p:nvPr/>
        </p:nvPicPr>
        <p:blipFill>
          <a:blip r:embed="rId3"/>
          <a:srcRect t="8527" b="8527"/>
          <a:stretch/>
        </p:blipFill>
        <p:spPr>
          <a:xfrm>
            <a:off x="713275" y="539500"/>
            <a:ext cx="7717500" cy="2032200"/>
          </a:xfrm>
          <a:prstGeom prst="hexagon">
            <a:avLst>
              <a:gd name="adj" fmla="val 0"/>
              <a:gd name="vf" fmla="val 115470"/>
            </a:avLst>
          </a:prstGeom>
          <a:noFill/>
          <a:ln>
            <a:noFill/>
          </a:ln>
          <a:effectLst>
            <a:outerShdw dist="114300" dir="2940000" algn="bl" rotWithShape="0">
              <a:schemeClr val="accent1"/>
            </a:outerShdw>
          </a:effectLst>
        </p:spPr>
      </p:pic>
      <p:sp>
        <p:nvSpPr>
          <p:cNvPr id="2040" name="Google Shape;2040;p39"/>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041" name="Google Shape;2041;p39"/>
          <p:cNvSpPr txBox="1">
            <a:spLocks noGrp="1"/>
          </p:cNvSpPr>
          <p:nvPr>
            <p:ph type="subTitle" idx="1"/>
          </p:nvPr>
        </p:nvSpPr>
        <p:spPr>
          <a:xfrm>
            <a:off x="2057400" y="3924785"/>
            <a:ext cx="5029200" cy="104445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Transportation is a critical sector to any country as it acts as the vessel for all other activities including individuals, enterprises, governmental, and commercial services.</a:t>
            </a:r>
          </a:p>
        </p:txBody>
      </p:sp>
      <p:sp>
        <p:nvSpPr>
          <p:cNvPr id="2042" name="Google Shape;2042;p39"/>
          <p:cNvSpPr/>
          <p:nvPr/>
        </p:nvSpPr>
        <p:spPr>
          <a:xfrm>
            <a:off x="4197300" y="2254915"/>
            <a:ext cx="749400" cy="749400"/>
          </a:xfrm>
          <a:prstGeom prst="octagon">
            <a:avLst>
              <a:gd name="adj" fmla="val 0"/>
            </a:avLst>
          </a:prstGeom>
          <a:solidFill>
            <a:schemeClr val="dk2"/>
          </a:solidFill>
          <a:ln>
            <a:noFill/>
          </a:ln>
          <a:effectLst>
            <a:outerShdw dist="95250" dir="312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39"/>
          <p:cNvGrpSpPr/>
          <p:nvPr/>
        </p:nvGrpSpPr>
        <p:grpSpPr>
          <a:xfrm rot="-5400000">
            <a:off x="-670750" y="-1592975"/>
            <a:ext cx="2289250" cy="3059825"/>
            <a:chOff x="2215325" y="2417050"/>
            <a:chExt cx="2289250" cy="3059825"/>
          </a:xfrm>
        </p:grpSpPr>
        <p:sp>
          <p:nvSpPr>
            <p:cNvPr id="2044" name="Google Shape;2044;p39"/>
            <p:cNvSpPr/>
            <p:nvPr/>
          </p:nvSpPr>
          <p:spPr>
            <a:xfrm>
              <a:off x="3038950" y="2525450"/>
              <a:ext cx="1387250" cy="2515000"/>
            </a:xfrm>
            <a:custGeom>
              <a:avLst/>
              <a:gdLst/>
              <a:ahLst/>
              <a:cxnLst/>
              <a:rect l="l" t="t" r="r" b="b"/>
              <a:pathLst>
                <a:path w="55490" h="100600" extrusionOk="0">
                  <a:moveTo>
                    <a:pt x="7828" y="31688"/>
                  </a:moveTo>
                  <a:lnTo>
                    <a:pt x="4768" y="53538"/>
                  </a:lnTo>
                  <a:lnTo>
                    <a:pt x="4937" y="53501"/>
                  </a:lnTo>
                  <a:lnTo>
                    <a:pt x="5106" y="53501"/>
                  </a:lnTo>
                  <a:lnTo>
                    <a:pt x="8147" y="31725"/>
                  </a:lnTo>
                  <a:lnTo>
                    <a:pt x="7978" y="31725"/>
                  </a:lnTo>
                  <a:lnTo>
                    <a:pt x="7828" y="31688"/>
                  </a:lnTo>
                  <a:close/>
                  <a:moveTo>
                    <a:pt x="9592" y="31369"/>
                  </a:moveTo>
                  <a:lnTo>
                    <a:pt x="9442" y="31444"/>
                  </a:lnTo>
                  <a:lnTo>
                    <a:pt x="9292" y="31519"/>
                  </a:lnTo>
                  <a:lnTo>
                    <a:pt x="31987" y="72836"/>
                  </a:lnTo>
                  <a:lnTo>
                    <a:pt x="32118" y="72723"/>
                  </a:lnTo>
                  <a:lnTo>
                    <a:pt x="32250" y="72629"/>
                  </a:lnTo>
                  <a:lnTo>
                    <a:pt x="9592" y="31369"/>
                  </a:lnTo>
                  <a:close/>
                  <a:moveTo>
                    <a:pt x="7133" y="57180"/>
                  </a:moveTo>
                  <a:lnTo>
                    <a:pt x="7039" y="57311"/>
                  </a:lnTo>
                  <a:lnTo>
                    <a:pt x="6946" y="57443"/>
                  </a:lnTo>
                  <a:lnTo>
                    <a:pt x="31368" y="73718"/>
                  </a:lnTo>
                  <a:lnTo>
                    <a:pt x="31443" y="73568"/>
                  </a:lnTo>
                  <a:lnTo>
                    <a:pt x="31518" y="73418"/>
                  </a:lnTo>
                  <a:lnTo>
                    <a:pt x="7133" y="57180"/>
                  </a:lnTo>
                  <a:close/>
                  <a:moveTo>
                    <a:pt x="282" y="1"/>
                  </a:moveTo>
                  <a:lnTo>
                    <a:pt x="150" y="95"/>
                  </a:lnTo>
                  <a:lnTo>
                    <a:pt x="0" y="170"/>
                  </a:lnTo>
                  <a:lnTo>
                    <a:pt x="55170" y="100599"/>
                  </a:lnTo>
                  <a:lnTo>
                    <a:pt x="55320" y="100524"/>
                  </a:lnTo>
                  <a:lnTo>
                    <a:pt x="55489" y="100468"/>
                  </a:lnTo>
                  <a:lnTo>
                    <a:pt x="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9"/>
            <p:cNvSpPr/>
            <p:nvPr/>
          </p:nvSpPr>
          <p:spPr>
            <a:xfrm>
              <a:off x="3212575" y="3954925"/>
              <a:ext cx="614325" cy="413475"/>
            </a:xfrm>
            <a:custGeom>
              <a:avLst/>
              <a:gdLst/>
              <a:ahLst/>
              <a:cxnLst/>
              <a:rect l="l" t="t" r="r" b="b"/>
              <a:pathLst>
                <a:path w="24573" h="16539" fill="none" extrusionOk="0">
                  <a:moveTo>
                    <a:pt x="188" y="1"/>
                  </a:moveTo>
                  <a:lnTo>
                    <a:pt x="188" y="1"/>
                  </a:lnTo>
                  <a:lnTo>
                    <a:pt x="94" y="132"/>
                  </a:lnTo>
                  <a:lnTo>
                    <a:pt x="1" y="264"/>
                  </a:lnTo>
                  <a:lnTo>
                    <a:pt x="24423" y="16539"/>
                  </a:lnTo>
                  <a:lnTo>
                    <a:pt x="24423" y="16539"/>
                  </a:lnTo>
                  <a:lnTo>
                    <a:pt x="24498" y="16389"/>
                  </a:lnTo>
                  <a:lnTo>
                    <a:pt x="24573" y="16239"/>
                  </a:lnTo>
                  <a:lnTo>
                    <a:pt x="18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9"/>
            <p:cNvSpPr/>
            <p:nvPr/>
          </p:nvSpPr>
          <p:spPr>
            <a:xfrm>
              <a:off x="3158150" y="3317625"/>
              <a:ext cx="84475" cy="546300"/>
            </a:xfrm>
            <a:custGeom>
              <a:avLst/>
              <a:gdLst/>
              <a:ahLst/>
              <a:cxnLst/>
              <a:rect l="l" t="t" r="r" b="b"/>
              <a:pathLst>
                <a:path w="3379" h="21852" fill="none" extrusionOk="0">
                  <a:moveTo>
                    <a:pt x="3060" y="1"/>
                  </a:moveTo>
                  <a:lnTo>
                    <a:pt x="0" y="21851"/>
                  </a:lnTo>
                  <a:lnTo>
                    <a:pt x="0" y="21851"/>
                  </a:lnTo>
                  <a:lnTo>
                    <a:pt x="169" y="21814"/>
                  </a:lnTo>
                  <a:lnTo>
                    <a:pt x="338" y="21814"/>
                  </a:lnTo>
                  <a:lnTo>
                    <a:pt x="3379" y="38"/>
                  </a:lnTo>
                  <a:lnTo>
                    <a:pt x="3379" y="38"/>
                  </a:lnTo>
                  <a:lnTo>
                    <a:pt x="3210" y="38"/>
                  </a:lnTo>
                  <a:lnTo>
                    <a:pt x="306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9"/>
            <p:cNvSpPr/>
            <p:nvPr/>
          </p:nvSpPr>
          <p:spPr>
            <a:xfrm>
              <a:off x="3271250" y="3309650"/>
              <a:ext cx="573950" cy="1036700"/>
            </a:xfrm>
            <a:custGeom>
              <a:avLst/>
              <a:gdLst/>
              <a:ahLst/>
              <a:cxnLst/>
              <a:rect l="l" t="t" r="r" b="b"/>
              <a:pathLst>
                <a:path w="22958" h="41468" fill="none" extrusionOk="0">
                  <a:moveTo>
                    <a:pt x="300" y="1"/>
                  </a:moveTo>
                  <a:lnTo>
                    <a:pt x="300" y="1"/>
                  </a:lnTo>
                  <a:lnTo>
                    <a:pt x="150" y="76"/>
                  </a:lnTo>
                  <a:lnTo>
                    <a:pt x="0" y="151"/>
                  </a:lnTo>
                  <a:lnTo>
                    <a:pt x="22695" y="41468"/>
                  </a:lnTo>
                  <a:lnTo>
                    <a:pt x="22695" y="41468"/>
                  </a:lnTo>
                  <a:lnTo>
                    <a:pt x="22826" y="41355"/>
                  </a:lnTo>
                  <a:lnTo>
                    <a:pt x="22958" y="41261"/>
                  </a:lnTo>
                  <a:lnTo>
                    <a:pt x="300"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9"/>
            <p:cNvSpPr/>
            <p:nvPr/>
          </p:nvSpPr>
          <p:spPr>
            <a:xfrm>
              <a:off x="3038950" y="2525450"/>
              <a:ext cx="1387250" cy="2515000"/>
            </a:xfrm>
            <a:custGeom>
              <a:avLst/>
              <a:gdLst/>
              <a:ahLst/>
              <a:cxnLst/>
              <a:rect l="l" t="t" r="r" b="b"/>
              <a:pathLst>
                <a:path w="55490" h="100600" fill="none" extrusionOk="0">
                  <a:moveTo>
                    <a:pt x="282" y="1"/>
                  </a:moveTo>
                  <a:lnTo>
                    <a:pt x="282" y="1"/>
                  </a:lnTo>
                  <a:lnTo>
                    <a:pt x="150" y="95"/>
                  </a:lnTo>
                  <a:lnTo>
                    <a:pt x="0" y="170"/>
                  </a:lnTo>
                  <a:lnTo>
                    <a:pt x="55170" y="100599"/>
                  </a:lnTo>
                  <a:lnTo>
                    <a:pt x="55170" y="100599"/>
                  </a:lnTo>
                  <a:lnTo>
                    <a:pt x="55320" y="100524"/>
                  </a:lnTo>
                  <a:lnTo>
                    <a:pt x="55489" y="100468"/>
                  </a:lnTo>
                  <a:lnTo>
                    <a:pt x="282"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9"/>
            <p:cNvSpPr/>
            <p:nvPr/>
          </p:nvSpPr>
          <p:spPr>
            <a:xfrm>
              <a:off x="2320925" y="4032375"/>
              <a:ext cx="2083675" cy="1359575"/>
            </a:xfrm>
            <a:custGeom>
              <a:avLst/>
              <a:gdLst/>
              <a:ahLst/>
              <a:cxnLst/>
              <a:rect l="l" t="t" r="r" b="b"/>
              <a:pathLst>
                <a:path w="83347" h="54383" extrusionOk="0">
                  <a:moveTo>
                    <a:pt x="21607" y="0"/>
                  </a:moveTo>
                  <a:lnTo>
                    <a:pt x="21513" y="132"/>
                  </a:lnTo>
                  <a:lnTo>
                    <a:pt x="21381" y="244"/>
                  </a:lnTo>
                  <a:lnTo>
                    <a:pt x="82934" y="41242"/>
                  </a:lnTo>
                  <a:lnTo>
                    <a:pt x="83028" y="41111"/>
                  </a:lnTo>
                  <a:lnTo>
                    <a:pt x="83122" y="40960"/>
                  </a:lnTo>
                  <a:lnTo>
                    <a:pt x="21607" y="0"/>
                  </a:lnTo>
                  <a:close/>
                  <a:moveTo>
                    <a:pt x="188" y="12502"/>
                  </a:moveTo>
                  <a:lnTo>
                    <a:pt x="94" y="12653"/>
                  </a:lnTo>
                  <a:lnTo>
                    <a:pt x="0" y="12784"/>
                  </a:lnTo>
                  <a:lnTo>
                    <a:pt x="62172" y="54195"/>
                  </a:lnTo>
                  <a:lnTo>
                    <a:pt x="62266" y="54063"/>
                  </a:lnTo>
                  <a:lnTo>
                    <a:pt x="62360" y="53932"/>
                  </a:lnTo>
                  <a:lnTo>
                    <a:pt x="188" y="12502"/>
                  </a:lnTo>
                  <a:close/>
                  <a:moveTo>
                    <a:pt x="83122" y="43833"/>
                  </a:moveTo>
                  <a:lnTo>
                    <a:pt x="66133" y="54101"/>
                  </a:lnTo>
                  <a:lnTo>
                    <a:pt x="66227" y="54232"/>
                  </a:lnTo>
                  <a:lnTo>
                    <a:pt x="66302" y="54382"/>
                  </a:lnTo>
                  <a:lnTo>
                    <a:pt x="83347" y="44095"/>
                  </a:lnTo>
                  <a:lnTo>
                    <a:pt x="83215" y="43964"/>
                  </a:lnTo>
                  <a:lnTo>
                    <a:pt x="83122" y="4383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9"/>
            <p:cNvSpPr/>
            <p:nvPr/>
          </p:nvSpPr>
          <p:spPr>
            <a:xfrm>
              <a:off x="3974250" y="5128175"/>
              <a:ext cx="430350" cy="263775"/>
            </a:xfrm>
            <a:custGeom>
              <a:avLst/>
              <a:gdLst/>
              <a:ahLst/>
              <a:cxnLst/>
              <a:rect l="l" t="t" r="r" b="b"/>
              <a:pathLst>
                <a:path w="17214" h="10551" fill="none" extrusionOk="0">
                  <a:moveTo>
                    <a:pt x="16989" y="1"/>
                  </a:moveTo>
                  <a:lnTo>
                    <a:pt x="0" y="10269"/>
                  </a:lnTo>
                  <a:lnTo>
                    <a:pt x="0" y="10269"/>
                  </a:lnTo>
                  <a:lnTo>
                    <a:pt x="94" y="10400"/>
                  </a:lnTo>
                  <a:lnTo>
                    <a:pt x="169" y="10550"/>
                  </a:lnTo>
                  <a:lnTo>
                    <a:pt x="17214" y="263"/>
                  </a:lnTo>
                  <a:lnTo>
                    <a:pt x="17214" y="263"/>
                  </a:lnTo>
                  <a:lnTo>
                    <a:pt x="17082" y="132"/>
                  </a:lnTo>
                  <a:lnTo>
                    <a:pt x="16989"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9"/>
            <p:cNvSpPr/>
            <p:nvPr/>
          </p:nvSpPr>
          <p:spPr>
            <a:xfrm>
              <a:off x="2320925" y="4344925"/>
              <a:ext cx="1559000" cy="1042325"/>
            </a:xfrm>
            <a:custGeom>
              <a:avLst/>
              <a:gdLst/>
              <a:ahLst/>
              <a:cxnLst/>
              <a:rect l="l" t="t" r="r" b="b"/>
              <a:pathLst>
                <a:path w="62360" h="41693" fill="none" extrusionOk="0">
                  <a:moveTo>
                    <a:pt x="188" y="0"/>
                  </a:moveTo>
                  <a:lnTo>
                    <a:pt x="188" y="0"/>
                  </a:lnTo>
                  <a:lnTo>
                    <a:pt x="94" y="151"/>
                  </a:lnTo>
                  <a:lnTo>
                    <a:pt x="0" y="282"/>
                  </a:lnTo>
                  <a:lnTo>
                    <a:pt x="62172" y="41693"/>
                  </a:lnTo>
                  <a:lnTo>
                    <a:pt x="62172" y="41693"/>
                  </a:lnTo>
                  <a:lnTo>
                    <a:pt x="62266" y="41561"/>
                  </a:lnTo>
                  <a:lnTo>
                    <a:pt x="62360" y="41430"/>
                  </a:lnTo>
                  <a:lnTo>
                    <a:pt x="18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9"/>
            <p:cNvSpPr/>
            <p:nvPr/>
          </p:nvSpPr>
          <p:spPr>
            <a:xfrm>
              <a:off x="2855450" y="4032375"/>
              <a:ext cx="1543525" cy="1031075"/>
            </a:xfrm>
            <a:custGeom>
              <a:avLst/>
              <a:gdLst/>
              <a:ahLst/>
              <a:cxnLst/>
              <a:rect l="l" t="t" r="r" b="b"/>
              <a:pathLst>
                <a:path w="61741" h="41243" fill="none" extrusionOk="0">
                  <a:moveTo>
                    <a:pt x="226" y="0"/>
                  </a:moveTo>
                  <a:lnTo>
                    <a:pt x="226" y="0"/>
                  </a:lnTo>
                  <a:lnTo>
                    <a:pt x="132" y="132"/>
                  </a:lnTo>
                  <a:lnTo>
                    <a:pt x="0" y="244"/>
                  </a:lnTo>
                  <a:lnTo>
                    <a:pt x="61553" y="41242"/>
                  </a:lnTo>
                  <a:lnTo>
                    <a:pt x="61553" y="41242"/>
                  </a:lnTo>
                  <a:lnTo>
                    <a:pt x="61647" y="41111"/>
                  </a:lnTo>
                  <a:lnTo>
                    <a:pt x="61741" y="40960"/>
                  </a:lnTo>
                  <a:lnTo>
                    <a:pt x="22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9"/>
            <p:cNvSpPr/>
            <p:nvPr/>
          </p:nvSpPr>
          <p:spPr>
            <a:xfrm>
              <a:off x="2278675" y="2502925"/>
              <a:ext cx="731650" cy="1786175"/>
            </a:xfrm>
            <a:custGeom>
              <a:avLst/>
              <a:gdLst/>
              <a:ahLst/>
              <a:cxnLst/>
              <a:rect l="l" t="t" r="r" b="b"/>
              <a:pathLst>
                <a:path w="29266" h="71447" extrusionOk="0">
                  <a:moveTo>
                    <a:pt x="27332" y="1"/>
                  </a:moveTo>
                  <a:lnTo>
                    <a:pt x="10269" y="10307"/>
                  </a:lnTo>
                  <a:lnTo>
                    <a:pt x="10344" y="10438"/>
                  </a:lnTo>
                  <a:lnTo>
                    <a:pt x="10438" y="10588"/>
                  </a:lnTo>
                  <a:lnTo>
                    <a:pt x="27501" y="282"/>
                  </a:lnTo>
                  <a:lnTo>
                    <a:pt x="27408" y="151"/>
                  </a:lnTo>
                  <a:lnTo>
                    <a:pt x="27332" y="1"/>
                  </a:lnTo>
                  <a:close/>
                  <a:moveTo>
                    <a:pt x="28928" y="1240"/>
                  </a:moveTo>
                  <a:lnTo>
                    <a:pt x="21081" y="57386"/>
                  </a:lnTo>
                  <a:lnTo>
                    <a:pt x="21250" y="57368"/>
                  </a:lnTo>
                  <a:lnTo>
                    <a:pt x="21419" y="57349"/>
                  </a:lnTo>
                  <a:lnTo>
                    <a:pt x="29266" y="1277"/>
                  </a:lnTo>
                  <a:lnTo>
                    <a:pt x="29097" y="1259"/>
                  </a:lnTo>
                  <a:lnTo>
                    <a:pt x="28928" y="1240"/>
                  </a:lnTo>
                  <a:close/>
                  <a:moveTo>
                    <a:pt x="7847" y="13967"/>
                  </a:moveTo>
                  <a:lnTo>
                    <a:pt x="1" y="70170"/>
                  </a:lnTo>
                  <a:lnTo>
                    <a:pt x="151" y="70189"/>
                  </a:lnTo>
                  <a:lnTo>
                    <a:pt x="320" y="70208"/>
                  </a:lnTo>
                  <a:lnTo>
                    <a:pt x="8167" y="14005"/>
                  </a:lnTo>
                  <a:lnTo>
                    <a:pt x="8016" y="14005"/>
                  </a:lnTo>
                  <a:lnTo>
                    <a:pt x="7847" y="13967"/>
                  </a:lnTo>
                  <a:close/>
                  <a:moveTo>
                    <a:pt x="19261" y="60596"/>
                  </a:moveTo>
                  <a:lnTo>
                    <a:pt x="1765" y="71165"/>
                  </a:lnTo>
                  <a:lnTo>
                    <a:pt x="1840" y="71296"/>
                  </a:lnTo>
                  <a:lnTo>
                    <a:pt x="1934" y="71446"/>
                  </a:lnTo>
                  <a:lnTo>
                    <a:pt x="19411" y="60897"/>
                  </a:lnTo>
                  <a:lnTo>
                    <a:pt x="19336" y="60747"/>
                  </a:lnTo>
                  <a:lnTo>
                    <a:pt x="19261" y="605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9"/>
            <p:cNvSpPr/>
            <p:nvPr/>
          </p:nvSpPr>
          <p:spPr>
            <a:xfrm>
              <a:off x="2322800" y="4017825"/>
              <a:ext cx="441150" cy="271275"/>
            </a:xfrm>
            <a:custGeom>
              <a:avLst/>
              <a:gdLst/>
              <a:ahLst/>
              <a:cxnLst/>
              <a:rect l="l" t="t" r="r" b="b"/>
              <a:pathLst>
                <a:path w="17646" h="10851" fill="none" extrusionOk="0">
                  <a:moveTo>
                    <a:pt x="17496" y="0"/>
                  </a:moveTo>
                  <a:lnTo>
                    <a:pt x="0" y="10569"/>
                  </a:lnTo>
                  <a:lnTo>
                    <a:pt x="0" y="10569"/>
                  </a:lnTo>
                  <a:lnTo>
                    <a:pt x="75" y="10700"/>
                  </a:lnTo>
                  <a:lnTo>
                    <a:pt x="169" y="10850"/>
                  </a:lnTo>
                  <a:lnTo>
                    <a:pt x="17646" y="301"/>
                  </a:lnTo>
                  <a:lnTo>
                    <a:pt x="17646" y="301"/>
                  </a:lnTo>
                  <a:lnTo>
                    <a:pt x="17571" y="151"/>
                  </a:lnTo>
                  <a:lnTo>
                    <a:pt x="1749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9"/>
            <p:cNvSpPr/>
            <p:nvPr/>
          </p:nvSpPr>
          <p:spPr>
            <a:xfrm>
              <a:off x="2278675" y="2852100"/>
              <a:ext cx="204175" cy="1406025"/>
            </a:xfrm>
            <a:custGeom>
              <a:avLst/>
              <a:gdLst/>
              <a:ahLst/>
              <a:cxnLst/>
              <a:rect l="l" t="t" r="r" b="b"/>
              <a:pathLst>
                <a:path w="8167" h="56241" fill="none" extrusionOk="0">
                  <a:moveTo>
                    <a:pt x="7847" y="0"/>
                  </a:moveTo>
                  <a:lnTo>
                    <a:pt x="1" y="56203"/>
                  </a:lnTo>
                  <a:lnTo>
                    <a:pt x="1" y="56203"/>
                  </a:lnTo>
                  <a:lnTo>
                    <a:pt x="151" y="56222"/>
                  </a:lnTo>
                  <a:lnTo>
                    <a:pt x="320" y="56241"/>
                  </a:lnTo>
                  <a:lnTo>
                    <a:pt x="8167" y="38"/>
                  </a:lnTo>
                  <a:lnTo>
                    <a:pt x="8167" y="38"/>
                  </a:lnTo>
                  <a:lnTo>
                    <a:pt x="8016" y="38"/>
                  </a:lnTo>
                  <a:lnTo>
                    <a:pt x="784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9"/>
            <p:cNvSpPr/>
            <p:nvPr/>
          </p:nvSpPr>
          <p:spPr>
            <a:xfrm>
              <a:off x="2805700" y="2533900"/>
              <a:ext cx="204625" cy="1403700"/>
            </a:xfrm>
            <a:custGeom>
              <a:avLst/>
              <a:gdLst/>
              <a:ahLst/>
              <a:cxnLst/>
              <a:rect l="l" t="t" r="r" b="b"/>
              <a:pathLst>
                <a:path w="8185" h="56148" fill="none" extrusionOk="0">
                  <a:moveTo>
                    <a:pt x="7847" y="1"/>
                  </a:moveTo>
                  <a:lnTo>
                    <a:pt x="0" y="56147"/>
                  </a:lnTo>
                  <a:lnTo>
                    <a:pt x="0" y="56147"/>
                  </a:lnTo>
                  <a:lnTo>
                    <a:pt x="169" y="56129"/>
                  </a:lnTo>
                  <a:lnTo>
                    <a:pt x="338" y="56110"/>
                  </a:lnTo>
                  <a:lnTo>
                    <a:pt x="8185" y="38"/>
                  </a:lnTo>
                  <a:lnTo>
                    <a:pt x="8185" y="38"/>
                  </a:lnTo>
                  <a:lnTo>
                    <a:pt x="8016" y="20"/>
                  </a:lnTo>
                  <a:lnTo>
                    <a:pt x="784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9"/>
            <p:cNvSpPr/>
            <p:nvPr/>
          </p:nvSpPr>
          <p:spPr>
            <a:xfrm>
              <a:off x="2535375" y="2502925"/>
              <a:ext cx="430850" cy="264725"/>
            </a:xfrm>
            <a:custGeom>
              <a:avLst/>
              <a:gdLst/>
              <a:ahLst/>
              <a:cxnLst/>
              <a:rect l="l" t="t" r="r" b="b"/>
              <a:pathLst>
                <a:path w="17234" h="10589" fill="none" extrusionOk="0">
                  <a:moveTo>
                    <a:pt x="17064" y="1"/>
                  </a:moveTo>
                  <a:lnTo>
                    <a:pt x="1" y="10307"/>
                  </a:lnTo>
                  <a:lnTo>
                    <a:pt x="1" y="10307"/>
                  </a:lnTo>
                  <a:lnTo>
                    <a:pt x="76" y="10438"/>
                  </a:lnTo>
                  <a:lnTo>
                    <a:pt x="170" y="10588"/>
                  </a:lnTo>
                  <a:lnTo>
                    <a:pt x="17233" y="282"/>
                  </a:lnTo>
                  <a:lnTo>
                    <a:pt x="17233" y="282"/>
                  </a:lnTo>
                  <a:lnTo>
                    <a:pt x="17140" y="151"/>
                  </a:lnTo>
                  <a:lnTo>
                    <a:pt x="17064"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9"/>
            <p:cNvSpPr/>
            <p:nvPr/>
          </p:nvSpPr>
          <p:spPr>
            <a:xfrm>
              <a:off x="2755950" y="3936625"/>
              <a:ext cx="118300" cy="118300"/>
            </a:xfrm>
            <a:custGeom>
              <a:avLst/>
              <a:gdLst/>
              <a:ahLst/>
              <a:cxnLst/>
              <a:rect l="l" t="t" r="r" b="b"/>
              <a:pathLst>
                <a:path w="4732" h="4732" extrusionOk="0">
                  <a:moveTo>
                    <a:pt x="2328" y="1"/>
                  </a:moveTo>
                  <a:lnTo>
                    <a:pt x="2159" y="20"/>
                  </a:lnTo>
                  <a:lnTo>
                    <a:pt x="1990" y="38"/>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113" y="3042"/>
                  </a:lnTo>
                  <a:lnTo>
                    <a:pt x="170" y="3248"/>
                  </a:lnTo>
                  <a:lnTo>
                    <a:pt x="245" y="3399"/>
                  </a:lnTo>
                  <a:lnTo>
                    <a:pt x="320" y="3549"/>
                  </a:lnTo>
                  <a:lnTo>
                    <a:pt x="489" y="3793"/>
                  </a:lnTo>
                  <a:lnTo>
                    <a:pt x="695" y="4037"/>
                  </a:lnTo>
                  <a:lnTo>
                    <a:pt x="920" y="4225"/>
                  </a:lnTo>
                  <a:lnTo>
                    <a:pt x="1183" y="4412"/>
                  </a:lnTo>
                  <a:lnTo>
                    <a:pt x="1446" y="4544"/>
                  </a:lnTo>
                  <a:lnTo>
                    <a:pt x="1746" y="4637"/>
                  </a:lnTo>
                  <a:lnTo>
                    <a:pt x="2047" y="4713"/>
                  </a:lnTo>
                  <a:lnTo>
                    <a:pt x="2366" y="4731"/>
                  </a:lnTo>
                  <a:lnTo>
                    <a:pt x="2591" y="4713"/>
                  </a:lnTo>
                  <a:lnTo>
                    <a:pt x="2816" y="4675"/>
                  </a:lnTo>
                  <a:lnTo>
                    <a:pt x="2985" y="4637"/>
                  </a:lnTo>
                  <a:lnTo>
                    <a:pt x="3154" y="4581"/>
                  </a:lnTo>
                  <a:lnTo>
                    <a:pt x="3305" y="4525"/>
                  </a:lnTo>
                  <a:lnTo>
                    <a:pt x="3455" y="4450"/>
                  </a:lnTo>
                  <a:lnTo>
                    <a:pt x="3605" y="4375"/>
                  </a:lnTo>
                  <a:lnTo>
                    <a:pt x="3736" y="4281"/>
                  </a:lnTo>
                  <a:lnTo>
                    <a:pt x="3868" y="4187"/>
                  </a:lnTo>
                  <a:lnTo>
                    <a:pt x="3980" y="4074"/>
                  </a:lnTo>
                  <a:lnTo>
                    <a:pt x="4112" y="3962"/>
                  </a:lnTo>
                  <a:lnTo>
                    <a:pt x="4206" y="3830"/>
                  </a:lnTo>
                  <a:lnTo>
                    <a:pt x="4356" y="3624"/>
                  </a:lnTo>
                  <a:lnTo>
                    <a:pt x="4487" y="3417"/>
                  </a:lnTo>
                  <a:lnTo>
                    <a:pt x="4581" y="3173"/>
                  </a:lnTo>
                  <a:lnTo>
                    <a:pt x="4656" y="2948"/>
                  </a:lnTo>
                  <a:lnTo>
                    <a:pt x="4694" y="2685"/>
                  </a:lnTo>
                  <a:lnTo>
                    <a:pt x="4731" y="2441"/>
                  </a:lnTo>
                  <a:lnTo>
                    <a:pt x="4712" y="2178"/>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9"/>
            <p:cNvSpPr/>
            <p:nvPr/>
          </p:nvSpPr>
          <p:spPr>
            <a:xfrm>
              <a:off x="2755950" y="3936625"/>
              <a:ext cx="118300" cy="118300"/>
            </a:xfrm>
            <a:custGeom>
              <a:avLst/>
              <a:gdLst/>
              <a:ahLst/>
              <a:cxnLst/>
              <a:rect l="l" t="t" r="r" b="b"/>
              <a:pathLst>
                <a:path w="4732" h="4732" fill="none" extrusionOk="0">
                  <a:moveTo>
                    <a:pt x="2366" y="1"/>
                  </a:moveTo>
                  <a:lnTo>
                    <a:pt x="2366" y="1"/>
                  </a:lnTo>
                  <a:lnTo>
                    <a:pt x="2328" y="1"/>
                  </a:lnTo>
                  <a:lnTo>
                    <a:pt x="2328" y="1"/>
                  </a:lnTo>
                  <a:lnTo>
                    <a:pt x="2159" y="20"/>
                  </a:lnTo>
                  <a:lnTo>
                    <a:pt x="1990" y="38"/>
                  </a:lnTo>
                  <a:lnTo>
                    <a:pt x="1990" y="38"/>
                  </a:lnTo>
                  <a:lnTo>
                    <a:pt x="1915" y="57"/>
                  </a:lnTo>
                  <a:lnTo>
                    <a:pt x="1915" y="57"/>
                  </a:lnTo>
                  <a:lnTo>
                    <a:pt x="1671" y="113"/>
                  </a:lnTo>
                  <a:lnTo>
                    <a:pt x="1446" y="189"/>
                  </a:lnTo>
                  <a:lnTo>
                    <a:pt x="1240" y="301"/>
                  </a:lnTo>
                  <a:lnTo>
                    <a:pt x="1052" y="414"/>
                  </a:lnTo>
                  <a:lnTo>
                    <a:pt x="864" y="545"/>
                  </a:lnTo>
                  <a:lnTo>
                    <a:pt x="695" y="714"/>
                  </a:lnTo>
                  <a:lnTo>
                    <a:pt x="545" y="883"/>
                  </a:lnTo>
                  <a:lnTo>
                    <a:pt x="414" y="1052"/>
                  </a:lnTo>
                  <a:lnTo>
                    <a:pt x="282" y="1259"/>
                  </a:lnTo>
                  <a:lnTo>
                    <a:pt x="188" y="1446"/>
                  </a:lnTo>
                  <a:lnTo>
                    <a:pt x="113" y="1672"/>
                  </a:lnTo>
                  <a:lnTo>
                    <a:pt x="57" y="1897"/>
                  </a:lnTo>
                  <a:lnTo>
                    <a:pt x="19" y="2122"/>
                  </a:lnTo>
                  <a:lnTo>
                    <a:pt x="1" y="2347"/>
                  </a:lnTo>
                  <a:lnTo>
                    <a:pt x="19" y="2591"/>
                  </a:lnTo>
                  <a:lnTo>
                    <a:pt x="57" y="2817"/>
                  </a:lnTo>
                  <a:lnTo>
                    <a:pt x="57" y="2817"/>
                  </a:lnTo>
                  <a:lnTo>
                    <a:pt x="113" y="3042"/>
                  </a:lnTo>
                  <a:lnTo>
                    <a:pt x="170" y="3248"/>
                  </a:lnTo>
                  <a:lnTo>
                    <a:pt x="170" y="3248"/>
                  </a:lnTo>
                  <a:lnTo>
                    <a:pt x="245" y="3399"/>
                  </a:lnTo>
                  <a:lnTo>
                    <a:pt x="320" y="3549"/>
                  </a:lnTo>
                  <a:lnTo>
                    <a:pt x="320" y="3549"/>
                  </a:lnTo>
                  <a:lnTo>
                    <a:pt x="489" y="3793"/>
                  </a:lnTo>
                  <a:lnTo>
                    <a:pt x="695" y="4037"/>
                  </a:lnTo>
                  <a:lnTo>
                    <a:pt x="920" y="4225"/>
                  </a:lnTo>
                  <a:lnTo>
                    <a:pt x="1183" y="4412"/>
                  </a:lnTo>
                  <a:lnTo>
                    <a:pt x="1446" y="4544"/>
                  </a:lnTo>
                  <a:lnTo>
                    <a:pt x="1746" y="4637"/>
                  </a:lnTo>
                  <a:lnTo>
                    <a:pt x="2047" y="4713"/>
                  </a:lnTo>
                  <a:lnTo>
                    <a:pt x="2366" y="4731"/>
                  </a:lnTo>
                  <a:lnTo>
                    <a:pt x="2366" y="4731"/>
                  </a:lnTo>
                  <a:lnTo>
                    <a:pt x="2591" y="4713"/>
                  </a:lnTo>
                  <a:lnTo>
                    <a:pt x="2816" y="4675"/>
                  </a:lnTo>
                  <a:lnTo>
                    <a:pt x="2816" y="4675"/>
                  </a:lnTo>
                  <a:lnTo>
                    <a:pt x="2985" y="4637"/>
                  </a:lnTo>
                  <a:lnTo>
                    <a:pt x="3154" y="4581"/>
                  </a:lnTo>
                  <a:lnTo>
                    <a:pt x="3305" y="4525"/>
                  </a:lnTo>
                  <a:lnTo>
                    <a:pt x="3455" y="4450"/>
                  </a:lnTo>
                  <a:lnTo>
                    <a:pt x="3605" y="4375"/>
                  </a:lnTo>
                  <a:lnTo>
                    <a:pt x="3736" y="4281"/>
                  </a:lnTo>
                  <a:lnTo>
                    <a:pt x="3868" y="4187"/>
                  </a:lnTo>
                  <a:lnTo>
                    <a:pt x="3980" y="4074"/>
                  </a:lnTo>
                  <a:lnTo>
                    <a:pt x="3980" y="4074"/>
                  </a:lnTo>
                  <a:lnTo>
                    <a:pt x="4112" y="3962"/>
                  </a:lnTo>
                  <a:lnTo>
                    <a:pt x="4206" y="3830"/>
                  </a:lnTo>
                  <a:lnTo>
                    <a:pt x="4206" y="3830"/>
                  </a:lnTo>
                  <a:lnTo>
                    <a:pt x="4356" y="3624"/>
                  </a:lnTo>
                  <a:lnTo>
                    <a:pt x="4487" y="3417"/>
                  </a:lnTo>
                  <a:lnTo>
                    <a:pt x="4581" y="3173"/>
                  </a:lnTo>
                  <a:lnTo>
                    <a:pt x="4656" y="2948"/>
                  </a:lnTo>
                  <a:lnTo>
                    <a:pt x="4694" y="2685"/>
                  </a:lnTo>
                  <a:lnTo>
                    <a:pt x="4731" y="2441"/>
                  </a:lnTo>
                  <a:lnTo>
                    <a:pt x="4712" y="2178"/>
                  </a:lnTo>
                  <a:lnTo>
                    <a:pt x="4675" y="1916"/>
                  </a:lnTo>
                  <a:lnTo>
                    <a:pt x="4675" y="1916"/>
                  </a:lnTo>
                  <a:lnTo>
                    <a:pt x="4619" y="1709"/>
                  </a:lnTo>
                  <a:lnTo>
                    <a:pt x="4562" y="1503"/>
                  </a:lnTo>
                  <a:lnTo>
                    <a:pt x="4468" y="1315"/>
                  </a:lnTo>
                  <a:lnTo>
                    <a:pt x="4374" y="1146"/>
                  </a:lnTo>
                  <a:lnTo>
                    <a:pt x="4262" y="977"/>
                  </a:lnTo>
                  <a:lnTo>
                    <a:pt x="4149" y="808"/>
                  </a:lnTo>
                  <a:lnTo>
                    <a:pt x="3999" y="677"/>
                  </a:lnTo>
                  <a:lnTo>
                    <a:pt x="3849" y="545"/>
                  </a:lnTo>
                  <a:lnTo>
                    <a:pt x="3699" y="414"/>
                  </a:lnTo>
                  <a:lnTo>
                    <a:pt x="3530" y="320"/>
                  </a:lnTo>
                  <a:lnTo>
                    <a:pt x="3342" y="226"/>
                  </a:lnTo>
                  <a:lnTo>
                    <a:pt x="3154" y="151"/>
                  </a:lnTo>
                  <a:lnTo>
                    <a:pt x="2967" y="95"/>
                  </a:lnTo>
                  <a:lnTo>
                    <a:pt x="2779" y="38"/>
                  </a:lnTo>
                  <a:lnTo>
                    <a:pt x="2572" y="20"/>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9"/>
            <p:cNvSpPr/>
            <p:nvPr/>
          </p:nvSpPr>
          <p:spPr>
            <a:xfrm>
              <a:off x="2955400" y="2417050"/>
              <a:ext cx="117825" cy="117825"/>
            </a:xfrm>
            <a:custGeom>
              <a:avLst/>
              <a:gdLst/>
              <a:ahLst/>
              <a:cxnLst/>
              <a:rect l="l" t="t" r="r" b="b"/>
              <a:pathLst>
                <a:path w="4713" h="4713" extrusionOk="0">
                  <a:moveTo>
                    <a:pt x="2366" y="1"/>
                  </a:moveTo>
                  <a:lnTo>
                    <a:pt x="2122" y="19"/>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76" y="2985"/>
                  </a:lnTo>
                  <a:lnTo>
                    <a:pt x="132" y="3136"/>
                  </a:lnTo>
                  <a:lnTo>
                    <a:pt x="188" y="3286"/>
                  </a:lnTo>
                  <a:lnTo>
                    <a:pt x="263" y="3436"/>
                  </a:lnTo>
                  <a:lnTo>
                    <a:pt x="339" y="3586"/>
                  </a:lnTo>
                  <a:lnTo>
                    <a:pt x="432" y="3717"/>
                  </a:lnTo>
                  <a:lnTo>
                    <a:pt x="564" y="3886"/>
                  </a:lnTo>
                  <a:lnTo>
                    <a:pt x="714" y="4055"/>
                  </a:lnTo>
                  <a:lnTo>
                    <a:pt x="883" y="4206"/>
                  </a:lnTo>
                  <a:lnTo>
                    <a:pt x="1052" y="4318"/>
                  </a:lnTo>
                  <a:lnTo>
                    <a:pt x="1240" y="4431"/>
                  </a:lnTo>
                  <a:lnTo>
                    <a:pt x="1446" y="4525"/>
                  </a:lnTo>
                  <a:lnTo>
                    <a:pt x="1653" y="4619"/>
                  </a:lnTo>
                  <a:lnTo>
                    <a:pt x="1859" y="4675"/>
                  </a:lnTo>
                  <a:lnTo>
                    <a:pt x="2028" y="4694"/>
                  </a:lnTo>
                  <a:lnTo>
                    <a:pt x="2197" y="4712"/>
                  </a:lnTo>
                  <a:lnTo>
                    <a:pt x="2572" y="4712"/>
                  </a:lnTo>
                  <a:lnTo>
                    <a:pt x="2816" y="4675"/>
                  </a:lnTo>
                  <a:lnTo>
                    <a:pt x="3079" y="4600"/>
                  </a:lnTo>
                  <a:lnTo>
                    <a:pt x="3342" y="4506"/>
                  </a:lnTo>
                  <a:lnTo>
                    <a:pt x="3492" y="4431"/>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9"/>
            <p:cNvSpPr/>
            <p:nvPr/>
          </p:nvSpPr>
          <p:spPr>
            <a:xfrm>
              <a:off x="2955400" y="2417050"/>
              <a:ext cx="117825" cy="117825"/>
            </a:xfrm>
            <a:custGeom>
              <a:avLst/>
              <a:gdLst/>
              <a:ahLst/>
              <a:cxnLst/>
              <a:rect l="l" t="t" r="r" b="b"/>
              <a:pathLst>
                <a:path w="4713" h="4713" fill="none" extrusionOk="0">
                  <a:moveTo>
                    <a:pt x="2366" y="1"/>
                  </a:moveTo>
                  <a:lnTo>
                    <a:pt x="2366" y="1"/>
                  </a:lnTo>
                  <a:lnTo>
                    <a:pt x="2122" y="19"/>
                  </a:lnTo>
                  <a:lnTo>
                    <a:pt x="1897" y="38"/>
                  </a:lnTo>
                  <a:lnTo>
                    <a:pt x="1897" y="38"/>
                  </a:lnTo>
                  <a:lnTo>
                    <a:pt x="1671" y="113"/>
                  </a:lnTo>
                  <a:lnTo>
                    <a:pt x="1446" y="188"/>
                  </a:lnTo>
                  <a:lnTo>
                    <a:pt x="1221" y="282"/>
                  </a:lnTo>
                  <a:lnTo>
                    <a:pt x="1033" y="414"/>
                  </a:lnTo>
                  <a:lnTo>
                    <a:pt x="845" y="545"/>
                  </a:lnTo>
                  <a:lnTo>
                    <a:pt x="676" y="695"/>
                  </a:lnTo>
                  <a:lnTo>
                    <a:pt x="526" y="864"/>
                  </a:lnTo>
                  <a:lnTo>
                    <a:pt x="395" y="1052"/>
                  </a:lnTo>
                  <a:lnTo>
                    <a:pt x="282" y="1240"/>
                  </a:lnTo>
                  <a:lnTo>
                    <a:pt x="188" y="1446"/>
                  </a:lnTo>
                  <a:lnTo>
                    <a:pt x="95" y="1653"/>
                  </a:lnTo>
                  <a:lnTo>
                    <a:pt x="38" y="1878"/>
                  </a:lnTo>
                  <a:lnTo>
                    <a:pt x="19" y="2103"/>
                  </a:lnTo>
                  <a:lnTo>
                    <a:pt x="1" y="2347"/>
                  </a:lnTo>
                  <a:lnTo>
                    <a:pt x="1" y="2572"/>
                  </a:lnTo>
                  <a:lnTo>
                    <a:pt x="38" y="2816"/>
                  </a:lnTo>
                  <a:lnTo>
                    <a:pt x="38" y="2816"/>
                  </a:lnTo>
                  <a:lnTo>
                    <a:pt x="76" y="2985"/>
                  </a:lnTo>
                  <a:lnTo>
                    <a:pt x="132" y="3136"/>
                  </a:lnTo>
                  <a:lnTo>
                    <a:pt x="188" y="3286"/>
                  </a:lnTo>
                  <a:lnTo>
                    <a:pt x="263" y="3436"/>
                  </a:lnTo>
                  <a:lnTo>
                    <a:pt x="263" y="3436"/>
                  </a:lnTo>
                  <a:lnTo>
                    <a:pt x="339" y="3586"/>
                  </a:lnTo>
                  <a:lnTo>
                    <a:pt x="432" y="3717"/>
                  </a:lnTo>
                  <a:lnTo>
                    <a:pt x="432" y="3717"/>
                  </a:lnTo>
                  <a:lnTo>
                    <a:pt x="564" y="3886"/>
                  </a:lnTo>
                  <a:lnTo>
                    <a:pt x="714" y="4055"/>
                  </a:lnTo>
                  <a:lnTo>
                    <a:pt x="883" y="4206"/>
                  </a:lnTo>
                  <a:lnTo>
                    <a:pt x="1052" y="4318"/>
                  </a:lnTo>
                  <a:lnTo>
                    <a:pt x="1240" y="4431"/>
                  </a:lnTo>
                  <a:lnTo>
                    <a:pt x="1446" y="4525"/>
                  </a:lnTo>
                  <a:lnTo>
                    <a:pt x="1653" y="4619"/>
                  </a:lnTo>
                  <a:lnTo>
                    <a:pt x="1859" y="4675"/>
                  </a:lnTo>
                  <a:lnTo>
                    <a:pt x="1859" y="4675"/>
                  </a:lnTo>
                  <a:lnTo>
                    <a:pt x="2028" y="4694"/>
                  </a:lnTo>
                  <a:lnTo>
                    <a:pt x="2197" y="4712"/>
                  </a:lnTo>
                  <a:lnTo>
                    <a:pt x="2197" y="4712"/>
                  </a:lnTo>
                  <a:lnTo>
                    <a:pt x="2347" y="4712"/>
                  </a:lnTo>
                  <a:lnTo>
                    <a:pt x="2347" y="4712"/>
                  </a:lnTo>
                  <a:lnTo>
                    <a:pt x="2572" y="4712"/>
                  </a:lnTo>
                  <a:lnTo>
                    <a:pt x="2816" y="4675"/>
                  </a:lnTo>
                  <a:lnTo>
                    <a:pt x="2816" y="4675"/>
                  </a:lnTo>
                  <a:lnTo>
                    <a:pt x="3079" y="4600"/>
                  </a:lnTo>
                  <a:lnTo>
                    <a:pt x="3342" y="4506"/>
                  </a:lnTo>
                  <a:lnTo>
                    <a:pt x="3342" y="4506"/>
                  </a:lnTo>
                  <a:lnTo>
                    <a:pt x="3492" y="4431"/>
                  </a:lnTo>
                  <a:lnTo>
                    <a:pt x="3624" y="4337"/>
                  </a:lnTo>
                  <a:lnTo>
                    <a:pt x="3624" y="4337"/>
                  </a:lnTo>
                  <a:lnTo>
                    <a:pt x="3774" y="4243"/>
                  </a:lnTo>
                  <a:lnTo>
                    <a:pt x="3905" y="4130"/>
                  </a:lnTo>
                  <a:lnTo>
                    <a:pt x="4037" y="4018"/>
                  </a:lnTo>
                  <a:lnTo>
                    <a:pt x="4149" y="3886"/>
                  </a:lnTo>
                  <a:lnTo>
                    <a:pt x="4262" y="3755"/>
                  </a:lnTo>
                  <a:lnTo>
                    <a:pt x="4356" y="3605"/>
                  </a:lnTo>
                  <a:lnTo>
                    <a:pt x="4450" y="3455"/>
                  </a:lnTo>
                  <a:lnTo>
                    <a:pt x="4525" y="3304"/>
                  </a:lnTo>
                  <a:lnTo>
                    <a:pt x="4581" y="3136"/>
                  </a:lnTo>
                  <a:lnTo>
                    <a:pt x="4637" y="2967"/>
                  </a:lnTo>
                  <a:lnTo>
                    <a:pt x="4675" y="2798"/>
                  </a:lnTo>
                  <a:lnTo>
                    <a:pt x="4694" y="2629"/>
                  </a:lnTo>
                  <a:lnTo>
                    <a:pt x="4712" y="2441"/>
                  </a:lnTo>
                  <a:lnTo>
                    <a:pt x="4712" y="2272"/>
                  </a:lnTo>
                  <a:lnTo>
                    <a:pt x="4694" y="2084"/>
                  </a:lnTo>
                  <a:lnTo>
                    <a:pt x="4675" y="1897"/>
                  </a:lnTo>
                  <a:lnTo>
                    <a:pt x="4675" y="1897"/>
                  </a:lnTo>
                  <a:lnTo>
                    <a:pt x="4619" y="1690"/>
                  </a:lnTo>
                  <a:lnTo>
                    <a:pt x="4543" y="1502"/>
                  </a:lnTo>
                  <a:lnTo>
                    <a:pt x="4468" y="1315"/>
                  </a:lnTo>
                  <a:lnTo>
                    <a:pt x="4374" y="1127"/>
                  </a:lnTo>
                  <a:lnTo>
                    <a:pt x="4262" y="958"/>
                  </a:lnTo>
                  <a:lnTo>
                    <a:pt x="4130" y="808"/>
                  </a:lnTo>
                  <a:lnTo>
                    <a:pt x="3999" y="658"/>
                  </a:lnTo>
                  <a:lnTo>
                    <a:pt x="3849" y="526"/>
                  </a:lnTo>
                  <a:lnTo>
                    <a:pt x="3680" y="414"/>
                  </a:lnTo>
                  <a:lnTo>
                    <a:pt x="3511" y="301"/>
                  </a:lnTo>
                  <a:lnTo>
                    <a:pt x="3342" y="207"/>
                  </a:lnTo>
                  <a:lnTo>
                    <a:pt x="3154" y="132"/>
                  </a:lnTo>
                  <a:lnTo>
                    <a:pt x="2967" y="76"/>
                  </a:lnTo>
                  <a:lnTo>
                    <a:pt x="2760" y="38"/>
                  </a:lnTo>
                  <a:lnTo>
                    <a:pt x="2554"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9"/>
            <p:cNvSpPr/>
            <p:nvPr/>
          </p:nvSpPr>
          <p:spPr>
            <a:xfrm>
              <a:off x="4386750" y="5033375"/>
              <a:ext cx="117825" cy="118300"/>
            </a:xfrm>
            <a:custGeom>
              <a:avLst/>
              <a:gdLst/>
              <a:ahLst/>
              <a:cxnLst/>
              <a:rect l="l" t="t" r="r" b="b"/>
              <a:pathLst>
                <a:path w="4713" h="4732" extrusionOk="0">
                  <a:moveTo>
                    <a:pt x="2366" y="1"/>
                  </a:moveTo>
                  <a:lnTo>
                    <a:pt x="2140" y="19"/>
                  </a:lnTo>
                  <a:lnTo>
                    <a:pt x="1896" y="57"/>
                  </a:lnTo>
                  <a:lnTo>
                    <a:pt x="1727" y="94"/>
                  </a:lnTo>
                  <a:lnTo>
                    <a:pt x="1577" y="151"/>
                  </a:lnTo>
                  <a:lnTo>
                    <a:pt x="1408" y="207"/>
                  </a:lnTo>
                  <a:lnTo>
                    <a:pt x="1258" y="282"/>
                  </a:lnTo>
                  <a:lnTo>
                    <a:pt x="1052" y="414"/>
                  </a:lnTo>
                  <a:lnTo>
                    <a:pt x="845" y="564"/>
                  </a:lnTo>
                  <a:lnTo>
                    <a:pt x="657" y="733"/>
                  </a:lnTo>
                  <a:lnTo>
                    <a:pt x="489" y="920"/>
                  </a:lnTo>
                  <a:lnTo>
                    <a:pt x="395" y="1071"/>
                  </a:lnTo>
                  <a:lnTo>
                    <a:pt x="301" y="1202"/>
                  </a:lnTo>
                  <a:lnTo>
                    <a:pt x="207" y="1390"/>
                  </a:lnTo>
                  <a:lnTo>
                    <a:pt x="132" y="1577"/>
                  </a:lnTo>
                  <a:lnTo>
                    <a:pt x="76" y="1765"/>
                  </a:lnTo>
                  <a:lnTo>
                    <a:pt x="38" y="1972"/>
                  </a:lnTo>
                  <a:lnTo>
                    <a:pt x="0" y="2178"/>
                  </a:lnTo>
                  <a:lnTo>
                    <a:pt x="0" y="2403"/>
                  </a:lnTo>
                  <a:lnTo>
                    <a:pt x="19" y="2610"/>
                  </a:lnTo>
                  <a:lnTo>
                    <a:pt x="38" y="2816"/>
                  </a:lnTo>
                  <a:lnTo>
                    <a:pt x="113" y="3098"/>
                  </a:lnTo>
                  <a:lnTo>
                    <a:pt x="207" y="3342"/>
                  </a:lnTo>
                  <a:lnTo>
                    <a:pt x="338" y="3586"/>
                  </a:lnTo>
                  <a:lnTo>
                    <a:pt x="489" y="3793"/>
                  </a:lnTo>
                  <a:lnTo>
                    <a:pt x="582" y="3924"/>
                  </a:lnTo>
                  <a:lnTo>
                    <a:pt x="714" y="4055"/>
                  </a:lnTo>
                  <a:lnTo>
                    <a:pt x="883" y="4206"/>
                  </a:lnTo>
                  <a:lnTo>
                    <a:pt x="1052" y="4337"/>
                  </a:lnTo>
                  <a:lnTo>
                    <a:pt x="1258" y="4450"/>
                  </a:lnTo>
                  <a:lnTo>
                    <a:pt x="1465" y="4543"/>
                  </a:lnTo>
                  <a:lnTo>
                    <a:pt x="1671" y="4618"/>
                  </a:lnTo>
                  <a:lnTo>
                    <a:pt x="1896" y="4675"/>
                  </a:lnTo>
                  <a:lnTo>
                    <a:pt x="2122" y="4712"/>
                  </a:lnTo>
                  <a:lnTo>
                    <a:pt x="2347" y="4731"/>
                  </a:lnTo>
                  <a:lnTo>
                    <a:pt x="2591" y="4712"/>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9"/>
            <p:cNvSpPr/>
            <p:nvPr/>
          </p:nvSpPr>
          <p:spPr>
            <a:xfrm>
              <a:off x="4386750" y="5033375"/>
              <a:ext cx="117825" cy="118300"/>
            </a:xfrm>
            <a:custGeom>
              <a:avLst/>
              <a:gdLst/>
              <a:ahLst/>
              <a:cxnLst/>
              <a:rect l="l" t="t" r="r" b="b"/>
              <a:pathLst>
                <a:path w="4713" h="4732" fill="none" extrusionOk="0">
                  <a:moveTo>
                    <a:pt x="2366" y="1"/>
                  </a:moveTo>
                  <a:lnTo>
                    <a:pt x="2366" y="1"/>
                  </a:lnTo>
                  <a:lnTo>
                    <a:pt x="2140" y="19"/>
                  </a:lnTo>
                  <a:lnTo>
                    <a:pt x="1896" y="57"/>
                  </a:lnTo>
                  <a:lnTo>
                    <a:pt x="1896" y="57"/>
                  </a:lnTo>
                  <a:lnTo>
                    <a:pt x="1727" y="94"/>
                  </a:lnTo>
                  <a:lnTo>
                    <a:pt x="1577" y="151"/>
                  </a:lnTo>
                  <a:lnTo>
                    <a:pt x="1577" y="151"/>
                  </a:lnTo>
                  <a:lnTo>
                    <a:pt x="1408" y="207"/>
                  </a:lnTo>
                  <a:lnTo>
                    <a:pt x="1258" y="282"/>
                  </a:lnTo>
                  <a:lnTo>
                    <a:pt x="1258" y="282"/>
                  </a:lnTo>
                  <a:lnTo>
                    <a:pt x="1052" y="414"/>
                  </a:lnTo>
                  <a:lnTo>
                    <a:pt x="845" y="564"/>
                  </a:lnTo>
                  <a:lnTo>
                    <a:pt x="657" y="733"/>
                  </a:lnTo>
                  <a:lnTo>
                    <a:pt x="489" y="920"/>
                  </a:lnTo>
                  <a:lnTo>
                    <a:pt x="489" y="920"/>
                  </a:lnTo>
                  <a:lnTo>
                    <a:pt x="395" y="1071"/>
                  </a:lnTo>
                  <a:lnTo>
                    <a:pt x="301" y="1202"/>
                  </a:lnTo>
                  <a:lnTo>
                    <a:pt x="301" y="1202"/>
                  </a:lnTo>
                  <a:lnTo>
                    <a:pt x="207" y="1390"/>
                  </a:lnTo>
                  <a:lnTo>
                    <a:pt x="132" y="1577"/>
                  </a:lnTo>
                  <a:lnTo>
                    <a:pt x="76" y="1765"/>
                  </a:lnTo>
                  <a:lnTo>
                    <a:pt x="38" y="1972"/>
                  </a:lnTo>
                  <a:lnTo>
                    <a:pt x="0" y="2178"/>
                  </a:lnTo>
                  <a:lnTo>
                    <a:pt x="0" y="2403"/>
                  </a:lnTo>
                  <a:lnTo>
                    <a:pt x="19" y="2610"/>
                  </a:lnTo>
                  <a:lnTo>
                    <a:pt x="38" y="2816"/>
                  </a:lnTo>
                  <a:lnTo>
                    <a:pt x="38" y="2816"/>
                  </a:lnTo>
                  <a:lnTo>
                    <a:pt x="113" y="3098"/>
                  </a:lnTo>
                  <a:lnTo>
                    <a:pt x="207" y="3342"/>
                  </a:lnTo>
                  <a:lnTo>
                    <a:pt x="338" y="3586"/>
                  </a:lnTo>
                  <a:lnTo>
                    <a:pt x="489" y="3793"/>
                  </a:lnTo>
                  <a:lnTo>
                    <a:pt x="489" y="3793"/>
                  </a:lnTo>
                  <a:lnTo>
                    <a:pt x="582" y="3924"/>
                  </a:lnTo>
                  <a:lnTo>
                    <a:pt x="714" y="4055"/>
                  </a:lnTo>
                  <a:lnTo>
                    <a:pt x="714" y="4055"/>
                  </a:lnTo>
                  <a:lnTo>
                    <a:pt x="883" y="4206"/>
                  </a:lnTo>
                  <a:lnTo>
                    <a:pt x="1052" y="4337"/>
                  </a:lnTo>
                  <a:lnTo>
                    <a:pt x="1258" y="4450"/>
                  </a:lnTo>
                  <a:lnTo>
                    <a:pt x="1465" y="4543"/>
                  </a:lnTo>
                  <a:lnTo>
                    <a:pt x="1671" y="4618"/>
                  </a:lnTo>
                  <a:lnTo>
                    <a:pt x="1896" y="4675"/>
                  </a:lnTo>
                  <a:lnTo>
                    <a:pt x="2122" y="4712"/>
                  </a:lnTo>
                  <a:lnTo>
                    <a:pt x="2347" y="4731"/>
                  </a:lnTo>
                  <a:lnTo>
                    <a:pt x="2347" y="4731"/>
                  </a:lnTo>
                  <a:lnTo>
                    <a:pt x="2591" y="4712"/>
                  </a:lnTo>
                  <a:lnTo>
                    <a:pt x="2816" y="4675"/>
                  </a:lnTo>
                  <a:lnTo>
                    <a:pt x="2816" y="4675"/>
                  </a:lnTo>
                  <a:lnTo>
                    <a:pt x="3041" y="4618"/>
                  </a:lnTo>
                  <a:lnTo>
                    <a:pt x="3267" y="4543"/>
                  </a:lnTo>
                  <a:lnTo>
                    <a:pt x="3492" y="4431"/>
                  </a:lnTo>
                  <a:lnTo>
                    <a:pt x="3680" y="4318"/>
                  </a:lnTo>
                  <a:lnTo>
                    <a:pt x="3867" y="4187"/>
                  </a:lnTo>
                  <a:lnTo>
                    <a:pt x="4036" y="4037"/>
                  </a:lnTo>
                  <a:lnTo>
                    <a:pt x="4187" y="3868"/>
                  </a:lnTo>
                  <a:lnTo>
                    <a:pt x="4318" y="3680"/>
                  </a:lnTo>
                  <a:lnTo>
                    <a:pt x="4431" y="3492"/>
                  </a:lnTo>
                  <a:lnTo>
                    <a:pt x="4524" y="3286"/>
                  </a:lnTo>
                  <a:lnTo>
                    <a:pt x="4618" y="3060"/>
                  </a:lnTo>
                  <a:lnTo>
                    <a:pt x="4675" y="2854"/>
                  </a:lnTo>
                  <a:lnTo>
                    <a:pt x="4693" y="2610"/>
                  </a:lnTo>
                  <a:lnTo>
                    <a:pt x="4712" y="2385"/>
                  </a:lnTo>
                  <a:lnTo>
                    <a:pt x="4712" y="2141"/>
                  </a:lnTo>
                  <a:lnTo>
                    <a:pt x="4675" y="1915"/>
                  </a:lnTo>
                  <a:lnTo>
                    <a:pt x="4675" y="1915"/>
                  </a:lnTo>
                  <a:lnTo>
                    <a:pt x="4618" y="1709"/>
                  </a:lnTo>
                  <a:lnTo>
                    <a:pt x="4543" y="1502"/>
                  </a:lnTo>
                  <a:lnTo>
                    <a:pt x="4468" y="1315"/>
                  </a:lnTo>
                  <a:lnTo>
                    <a:pt x="4374" y="1146"/>
                  </a:lnTo>
                  <a:lnTo>
                    <a:pt x="4262" y="977"/>
                  </a:lnTo>
                  <a:lnTo>
                    <a:pt x="4130" y="808"/>
                  </a:lnTo>
                  <a:lnTo>
                    <a:pt x="3999" y="676"/>
                  </a:lnTo>
                  <a:lnTo>
                    <a:pt x="3849" y="545"/>
                  </a:lnTo>
                  <a:lnTo>
                    <a:pt x="3680" y="414"/>
                  </a:lnTo>
                  <a:lnTo>
                    <a:pt x="3511" y="320"/>
                  </a:lnTo>
                  <a:lnTo>
                    <a:pt x="3342" y="226"/>
                  </a:lnTo>
                  <a:lnTo>
                    <a:pt x="3154" y="151"/>
                  </a:lnTo>
                  <a:lnTo>
                    <a:pt x="2966" y="94"/>
                  </a:lnTo>
                  <a:lnTo>
                    <a:pt x="2760" y="38"/>
                  </a:lnTo>
                  <a:lnTo>
                    <a:pt x="2572" y="19"/>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9"/>
            <p:cNvSpPr/>
            <p:nvPr/>
          </p:nvSpPr>
          <p:spPr>
            <a:xfrm>
              <a:off x="3866775" y="5359075"/>
              <a:ext cx="117825" cy="117800"/>
            </a:xfrm>
            <a:custGeom>
              <a:avLst/>
              <a:gdLst/>
              <a:ahLst/>
              <a:cxnLst/>
              <a:rect l="l" t="t" r="r" b="b"/>
              <a:pathLst>
                <a:path w="4713" h="4712" extrusionOk="0">
                  <a:moveTo>
                    <a:pt x="2122" y="0"/>
                  </a:moveTo>
                  <a:lnTo>
                    <a:pt x="1896" y="38"/>
                  </a:lnTo>
                  <a:lnTo>
                    <a:pt x="1690" y="94"/>
                  </a:lnTo>
                  <a:lnTo>
                    <a:pt x="1502" y="150"/>
                  </a:lnTo>
                  <a:lnTo>
                    <a:pt x="1314" y="244"/>
                  </a:lnTo>
                  <a:lnTo>
                    <a:pt x="1127" y="338"/>
                  </a:lnTo>
                  <a:lnTo>
                    <a:pt x="958" y="451"/>
                  </a:lnTo>
                  <a:lnTo>
                    <a:pt x="808" y="563"/>
                  </a:lnTo>
                  <a:lnTo>
                    <a:pt x="657" y="714"/>
                  </a:lnTo>
                  <a:lnTo>
                    <a:pt x="526" y="864"/>
                  </a:lnTo>
                  <a:lnTo>
                    <a:pt x="432" y="995"/>
                  </a:lnTo>
                  <a:lnTo>
                    <a:pt x="338" y="1127"/>
                  </a:lnTo>
                  <a:lnTo>
                    <a:pt x="244" y="1314"/>
                  </a:lnTo>
                  <a:lnTo>
                    <a:pt x="151" y="1502"/>
                  </a:lnTo>
                  <a:lnTo>
                    <a:pt x="94" y="1709"/>
                  </a:lnTo>
                  <a:lnTo>
                    <a:pt x="38" y="1915"/>
                  </a:lnTo>
                  <a:lnTo>
                    <a:pt x="0" y="2140"/>
                  </a:lnTo>
                  <a:lnTo>
                    <a:pt x="0" y="2366"/>
                  </a:lnTo>
                  <a:lnTo>
                    <a:pt x="0" y="2591"/>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591" y="4693"/>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581" y="1596"/>
                  </a:lnTo>
                  <a:lnTo>
                    <a:pt x="4468" y="1314"/>
                  </a:lnTo>
                  <a:lnTo>
                    <a:pt x="4393" y="1164"/>
                  </a:lnTo>
                  <a:lnTo>
                    <a:pt x="4299" y="1033"/>
                  </a:lnTo>
                  <a:lnTo>
                    <a:pt x="4130" y="807"/>
                  </a:lnTo>
                  <a:lnTo>
                    <a:pt x="3924" y="601"/>
                  </a:lnTo>
                  <a:lnTo>
                    <a:pt x="3698" y="413"/>
                  </a:lnTo>
                  <a:lnTo>
                    <a:pt x="3454" y="263"/>
                  </a:lnTo>
                  <a:lnTo>
                    <a:pt x="3210" y="150"/>
                  </a:lnTo>
                  <a:lnTo>
                    <a:pt x="2929" y="57"/>
                  </a:lnTo>
                  <a:lnTo>
                    <a:pt x="2647" y="19"/>
                  </a:lnTo>
                  <a:lnTo>
                    <a:pt x="2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9"/>
            <p:cNvSpPr/>
            <p:nvPr/>
          </p:nvSpPr>
          <p:spPr>
            <a:xfrm>
              <a:off x="3866775" y="5359075"/>
              <a:ext cx="117825" cy="117800"/>
            </a:xfrm>
            <a:custGeom>
              <a:avLst/>
              <a:gdLst/>
              <a:ahLst/>
              <a:cxnLst/>
              <a:rect l="l" t="t" r="r" b="b"/>
              <a:pathLst>
                <a:path w="4713" h="4712" fill="none" extrusionOk="0">
                  <a:moveTo>
                    <a:pt x="2366" y="0"/>
                  </a:moveTo>
                  <a:lnTo>
                    <a:pt x="2366" y="0"/>
                  </a:lnTo>
                  <a:lnTo>
                    <a:pt x="2122" y="0"/>
                  </a:lnTo>
                  <a:lnTo>
                    <a:pt x="1896" y="38"/>
                  </a:lnTo>
                  <a:lnTo>
                    <a:pt x="1896" y="38"/>
                  </a:lnTo>
                  <a:lnTo>
                    <a:pt x="1690" y="94"/>
                  </a:lnTo>
                  <a:lnTo>
                    <a:pt x="1502" y="150"/>
                  </a:lnTo>
                  <a:lnTo>
                    <a:pt x="1314" y="244"/>
                  </a:lnTo>
                  <a:lnTo>
                    <a:pt x="1127" y="338"/>
                  </a:lnTo>
                  <a:lnTo>
                    <a:pt x="958" y="451"/>
                  </a:lnTo>
                  <a:lnTo>
                    <a:pt x="808" y="563"/>
                  </a:lnTo>
                  <a:lnTo>
                    <a:pt x="657" y="714"/>
                  </a:lnTo>
                  <a:lnTo>
                    <a:pt x="526" y="864"/>
                  </a:lnTo>
                  <a:lnTo>
                    <a:pt x="526" y="864"/>
                  </a:lnTo>
                  <a:lnTo>
                    <a:pt x="432" y="995"/>
                  </a:lnTo>
                  <a:lnTo>
                    <a:pt x="338" y="1127"/>
                  </a:lnTo>
                  <a:lnTo>
                    <a:pt x="338" y="1127"/>
                  </a:lnTo>
                  <a:lnTo>
                    <a:pt x="244" y="1314"/>
                  </a:lnTo>
                  <a:lnTo>
                    <a:pt x="151" y="1502"/>
                  </a:lnTo>
                  <a:lnTo>
                    <a:pt x="94" y="1709"/>
                  </a:lnTo>
                  <a:lnTo>
                    <a:pt x="38" y="1915"/>
                  </a:lnTo>
                  <a:lnTo>
                    <a:pt x="0" y="2140"/>
                  </a:lnTo>
                  <a:lnTo>
                    <a:pt x="0" y="2366"/>
                  </a:lnTo>
                  <a:lnTo>
                    <a:pt x="0" y="2591"/>
                  </a:lnTo>
                  <a:lnTo>
                    <a:pt x="38" y="2816"/>
                  </a:lnTo>
                  <a:lnTo>
                    <a:pt x="38" y="2816"/>
                  </a:lnTo>
                  <a:lnTo>
                    <a:pt x="94" y="3023"/>
                  </a:lnTo>
                  <a:lnTo>
                    <a:pt x="169" y="3210"/>
                  </a:lnTo>
                  <a:lnTo>
                    <a:pt x="244" y="3398"/>
                  </a:lnTo>
                  <a:lnTo>
                    <a:pt x="338" y="3586"/>
                  </a:lnTo>
                  <a:lnTo>
                    <a:pt x="451" y="3755"/>
                  </a:lnTo>
                  <a:lnTo>
                    <a:pt x="582" y="3905"/>
                  </a:lnTo>
                  <a:lnTo>
                    <a:pt x="714" y="4055"/>
                  </a:lnTo>
                  <a:lnTo>
                    <a:pt x="864" y="4186"/>
                  </a:lnTo>
                  <a:lnTo>
                    <a:pt x="1033" y="4299"/>
                  </a:lnTo>
                  <a:lnTo>
                    <a:pt x="1202" y="4412"/>
                  </a:lnTo>
                  <a:lnTo>
                    <a:pt x="1371" y="4487"/>
                  </a:lnTo>
                  <a:lnTo>
                    <a:pt x="1558" y="4562"/>
                  </a:lnTo>
                  <a:lnTo>
                    <a:pt x="1746" y="4637"/>
                  </a:lnTo>
                  <a:lnTo>
                    <a:pt x="1953" y="4674"/>
                  </a:lnTo>
                  <a:lnTo>
                    <a:pt x="2140" y="4693"/>
                  </a:lnTo>
                  <a:lnTo>
                    <a:pt x="2347" y="4712"/>
                  </a:lnTo>
                  <a:lnTo>
                    <a:pt x="2347" y="4712"/>
                  </a:lnTo>
                  <a:lnTo>
                    <a:pt x="2591" y="4693"/>
                  </a:lnTo>
                  <a:lnTo>
                    <a:pt x="2816" y="4656"/>
                  </a:lnTo>
                  <a:lnTo>
                    <a:pt x="2816" y="4656"/>
                  </a:lnTo>
                  <a:lnTo>
                    <a:pt x="3041" y="4599"/>
                  </a:lnTo>
                  <a:lnTo>
                    <a:pt x="3267" y="4524"/>
                  </a:lnTo>
                  <a:lnTo>
                    <a:pt x="3473" y="4430"/>
                  </a:lnTo>
                  <a:lnTo>
                    <a:pt x="3680" y="4299"/>
                  </a:lnTo>
                  <a:lnTo>
                    <a:pt x="3867" y="4168"/>
                  </a:lnTo>
                  <a:lnTo>
                    <a:pt x="4036" y="4017"/>
                  </a:lnTo>
                  <a:lnTo>
                    <a:pt x="4186" y="3849"/>
                  </a:lnTo>
                  <a:lnTo>
                    <a:pt x="4318" y="3661"/>
                  </a:lnTo>
                  <a:lnTo>
                    <a:pt x="4431" y="3473"/>
                  </a:lnTo>
                  <a:lnTo>
                    <a:pt x="4524" y="3267"/>
                  </a:lnTo>
                  <a:lnTo>
                    <a:pt x="4599" y="3060"/>
                  </a:lnTo>
                  <a:lnTo>
                    <a:pt x="4656" y="2835"/>
                  </a:lnTo>
                  <a:lnTo>
                    <a:pt x="4693" y="2610"/>
                  </a:lnTo>
                  <a:lnTo>
                    <a:pt x="4712" y="2366"/>
                  </a:lnTo>
                  <a:lnTo>
                    <a:pt x="4693" y="2140"/>
                  </a:lnTo>
                  <a:lnTo>
                    <a:pt x="4675" y="1896"/>
                  </a:lnTo>
                  <a:lnTo>
                    <a:pt x="4675" y="1896"/>
                  </a:lnTo>
                  <a:lnTo>
                    <a:pt x="4581" y="1596"/>
                  </a:lnTo>
                  <a:lnTo>
                    <a:pt x="4468" y="1314"/>
                  </a:lnTo>
                  <a:lnTo>
                    <a:pt x="4468" y="1314"/>
                  </a:lnTo>
                  <a:lnTo>
                    <a:pt x="4393" y="1164"/>
                  </a:lnTo>
                  <a:lnTo>
                    <a:pt x="4299" y="1033"/>
                  </a:lnTo>
                  <a:lnTo>
                    <a:pt x="4299" y="1033"/>
                  </a:lnTo>
                  <a:lnTo>
                    <a:pt x="4130" y="807"/>
                  </a:lnTo>
                  <a:lnTo>
                    <a:pt x="3924" y="601"/>
                  </a:lnTo>
                  <a:lnTo>
                    <a:pt x="3698" y="413"/>
                  </a:lnTo>
                  <a:lnTo>
                    <a:pt x="3454" y="263"/>
                  </a:lnTo>
                  <a:lnTo>
                    <a:pt x="3210" y="150"/>
                  </a:lnTo>
                  <a:lnTo>
                    <a:pt x="2929" y="57"/>
                  </a:lnTo>
                  <a:lnTo>
                    <a:pt x="2647" y="19"/>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9"/>
            <p:cNvSpPr/>
            <p:nvPr/>
          </p:nvSpPr>
          <p:spPr>
            <a:xfrm>
              <a:off x="2215325" y="4257175"/>
              <a:ext cx="117825" cy="117800"/>
            </a:xfrm>
            <a:custGeom>
              <a:avLst/>
              <a:gdLst/>
              <a:ahLst/>
              <a:cxnLst/>
              <a:rect l="l" t="t" r="r" b="b"/>
              <a:pathLst>
                <a:path w="4713" h="4712" extrusionOk="0">
                  <a:moveTo>
                    <a:pt x="2141" y="0"/>
                  </a:move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591" y="4693"/>
                  </a:lnTo>
                  <a:lnTo>
                    <a:pt x="2816" y="4674"/>
                  </a:lnTo>
                  <a:lnTo>
                    <a:pt x="3042" y="4618"/>
                  </a:lnTo>
                  <a:lnTo>
                    <a:pt x="3248" y="4543"/>
                  </a:lnTo>
                  <a:lnTo>
                    <a:pt x="3436" y="4449"/>
                  </a:lnTo>
                  <a:lnTo>
                    <a:pt x="3624" y="4355"/>
                  </a:lnTo>
                  <a:lnTo>
                    <a:pt x="3793" y="4224"/>
                  </a:lnTo>
                  <a:lnTo>
                    <a:pt x="3943" y="4092"/>
                  </a:lnTo>
                  <a:lnTo>
                    <a:pt x="4093" y="3942"/>
                  </a:lnTo>
                  <a:lnTo>
                    <a:pt x="4224" y="3792"/>
                  </a:lnTo>
                  <a:lnTo>
                    <a:pt x="4318" y="3661"/>
                  </a:lnTo>
                  <a:lnTo>
                    <a:pt x="4412" y="3510"/>
                  </a:lnTo>
                  <a:lnTo>
                    <a:pt x="4506" y="3341"/>
                  </a:lnTo>
                  <a:lnTo>
                    <a:pt x="4581" y="3154"/>
                  </a:lnTo>
                  <a:lnTo>
                    <a:pt x="4637" y="2947"/>
                  </a:lnTo>
                  <a:lnTo>
                    <a:pt x="4694" y="2741"/>
                  </a:lnTo>
                  <a:lnTo>
                    <a:pt x="4712" y="2534"/>
                  </a:lnTo>
                  <a:lnTo>
                    <a:pt x="4712" y="2328"/>
                  </a:lnTo>
                  <a:lnTo>
                    <a:pt x="4712" y="2102"/>
                  </a:lnTo>
                  <a:lnTo>
                    <a:pt x="4675" y="1896"/>
                  </a:lnTo>
                  <a:lnTo>
                    <a:pt x="4637" y="1727"/>
                  </a:lnTo>
                  <a:lnTo>
                    <a:pt x="4581" y="1577"/>
                  </a:lnTo>
                  <a:lnTo>
                    <a:pt x="4525" y="1427"/>
                  </a:lnTo>
                  <a:lnTo>
                    <a:pt x="4468" y="1276"/>
                  </a:lnTo>
                  <a:lnTo>
                    <a:pt x="4374" y="1126"/>
                  </a:lnTo>
                  <a:lnTo>
                    <a:pt x="4299" y="995"/>
                  </a:lnTo>
                  <a:lnTo>
                    <a:pt x="4149" y="826"/>
                  </a:lnTo>
                  <a:lnTo>
                    <a:pt x="3999" y="657"/>
                  </a:lnTo>
                  <a:lnTo>
                    <a:pt x="3830" y="507"/>
                  </a:lnTo>
                  <a:lnTo>
                    <a:pt x="3661" y="394"/>
                  </a:lnTo>
                  <a:lnTo>
                    <a:pt x="3473" y="282"/>
                  </a:lnTo>
                  <a:lnTo>
                    <a:pt x="3267" y="188"/>
                  </a:lnTo>
                  <a:lnTo>
                    <a:pt x="3060" y="94"/>
                  </a:lnTo>
                  <a:lnTo>
                    <a:pt x="2854" y="38"/>
                  </a:lnTo>
                  <a:lnTo>
                    <a:pt x="2685" y="19"/>
                  </a:lnTo>
                  <a:lnTo>
                    <a:pt x="25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9"/>
            <p:cNvSpPr/>
            <p:nvPr/>
          </p:nvSpPr>
          <p:spPr>
            <a:xfrm>
              <a:off x="2215325" y="4257175"/>
              <a:ext cx="117825" cy="117800"/>
            </a:xfrm>
            <a:custGeom>
              <a:avLst/>
              <a:gdLst/>
              <a:ahLst/>
              <a:cxnLst/>
              <a:rect l="l" t="t" r="r" b="b"/>
              <a:pathLst>
                <a:path w="4713" h="4712" fill="none" extrusionOk="0">
                  <a:moveTo>
                    <a:pt x="2366" y="0"/>
                  </a:moveTo>
                  <a:lnTo>
                    <a:pt x="2366" y="0"/>
                  </a:lnTo>
                  <a:lnTo>
                    <a:pt x="2141" y="0"/>
                  </a:lnTo>
                  <a:lnTo>
                    <a:pt x="1897" y="38"/>
                  </a:lnTo>
                  <a:lnTo>
                    <a:pt x="1897" y="38"/>
                  </a:lnTo>
                  <a:lnTo>
                    <a:pt x="1671" y="94"/>
                  </a:lnTo>
                  <a:lnTo>
                    <a:pt x="1446" y="188"/>
                  </a:lnTo>
                  <a:lnTo>
                    <a:pt x="1240" y="282"/>
                  </a:lnTo>
                  <a:lnTo>
                    <a:pt x="1033" y="394"/>
                  </a:lnTo>
                  <a:lnTo>
                    <a:pt x="864" y="544"/>
                  </a:lnTo>
                  <a:lnTo>
                    <a:pt x="695" y="695"/>
                  </a:lnTo>
                  <a:lnTo>
                    <a:pt x="545" y="864"/>
                  </a:lnTo>
                  <a:lnTo>
                    <a:pt x="395" y="1032"/>
                  </a:lnTo>
                  <a:lnTo>
                    <a:pt x="282" y="1239"/>
                  </a:lnTo>
                  <a:lnTo>
                    <a:pt x="188" y="1445"/>
                  </a:lnTo>
                  <a:lnTo>
                    <a:pt x="113" y="1652"/>
                  </a:lnTo>
                  <a:lnTo>
                    <a:pt x="57" y="1877"/>
                  </a:lnTo>
                  <a:lnTo>
                    <a:pt x="19" y="2102"/>
                  </a:lnTo>
                  <a:lnTo>
                    <a:pt x="1" y="2328"/>
                  </a:lnTo>
                  <a:lnTo>
                    <a:pt x="19" y="2572"/>
                  </a:lnTo>
                  <a:lnTo>
                    <a:pt x="57" y="2816"/>
                  </a:lnTo>
                  <a:lnTo>
                    <a:pt x="57" y="2816"/>
                  </a:lnTo>
                  <a:lnTo>
                    <a:pt x="94" y="3022"/>
                  </a:lnTo>
                  <a:lnTo>
                    <a:pt x="170" y="3210"/>
                  </a:lnTo>
                  <a:lnTo>
                    <a:pt x="245" y="3398"/>
                  </a:lnTo>
                  <a:lnTo>
                    <a:pt x="357" y="3585"/>
                  </a:lnTo>
                  <a:lnTo>
                    <a:pt x="470" y="3754"/>
                  </a:lnTo>
                  <a:lnTo>
                    <a:pt x="583" y="3905"/>
                  </a:lnTo>
                  <a:lnTo>
                    <a:pt x="733" y="4055"/>
                  </a:lnTo>
                  <a:lnTo>
                    <a:pt x="883" y="4186"/>
                  </a:lnTo>
                  <a:lnTo>
                    <a:pt x="1033" y="4299"/>
                  </a:lnTo>
                  <a:lnTo>
                    <a:pt x="1202" y="4411"/>
                  </a:lnTo>
                  <a:lnTo>
                    <a:pt x="1390" y="4505"/>
                  </a:lnTo>
                  <a:lnTo>
                    <a:pt x="1559" y="4580"/>
                  </a:lnTo>
                  <a:lnTo>
                    <a:pt x="1765" y="4637"/>
                  </a:lnTo>
                  <a:lnTo>
                    <a:pt x="1953" y="4674"/>
                  </a:lnTo>
                  <a:lnTo>
                    <a:pt x="2159" y="4693"/>
                  </a:lnTo>
                  <a:lnTo>
                    <a:pt x="2366" y="4712"/>
                  </a:lnTo>
                  <a:lnTo>
                    <a:pt x="2366" y="4712"/>
                  </a:lnTo>
                  <a:lnTo>
                    <a:pt x="2591" y="4693"/>
                  </a:lnTo>
                  <a:lnTo>
                    <a:pt x="2816" y="4674"/>
                  </a:lnTo>
                  <a:lnTo>
                    <a:pt x="2816" y="4674"/>
                  </a:lnTo>
                  <a:lnTo>
                    <a:pt x="3042" y="4618"/>
                  </a:lnTo>
                  <a:lnTo>
                    <a:pt x="3248" y="4543"/>
                  </a:lnTo>
                  <a:lnTo>
                    <a:pt x="3436" y="4449"/>
                  </a:lnTo>
                  <a:lnTo>
                    <a:pt x="3624" y="4355"/>
                  </a:lnTo>
                  <a:lnTo>
                    <a:pt x="3793" y="4224"/>
                  </a:lnTo>
                  <a:lnTo>
                    <a:pt x="3943" y="4092"/>
                  </a:lnTo>
                  <a:lnTo>
                    <a:pt x="4093" y="3942"/>
                  </a:lnTo>
                  <a:lnTo>
                    <a:pt x="4224" y="3792"/>
                  </a:lnTo>
                  <a:lnTo>
                    <a:pt x="4224" y="3792"/>
                  </a:lnTo>
                  <a:lnTo>
                    <a:pt x="4318" y="3661"/>
                  </a:lnTo>
                  <a:lnTo>
                    <a:pt x="4412" y="3510"/>
                  </a:lnTo>
                  <a:lnTo>
                    <a:pt x="4412" y="3510"/>
                  </a:lnTo>
                  <a:lnTo>
                    <a:pt x="4506" y="3341"/>
                  </a:lnTo>
                  <a:lnTo>
                    <a:pt x="4581" y="3154"/>
                  </a:lnTo>
                  <a:lnTo>
                    <a:pt x="4637" y="2947"/>
                  </a:lnTo>
                  <a:lnTo>
                    <a:pt x="4694" y="2741"/>
                  </a:lnTo>
                  <a:lnTo>
                    <a:pt x="4712" y="2534"/>
                  </a:lnTo>
                  <a:lnTo>
                    <a:pt x="4712" y="2328"/>
                  </a:lnTo>
                  <a:lnTo>
                    <a:pt x="4712" y="2102"/>
                  </a:lnTo>
                  <a:lnTo>
                    <a:pt x="4675" y="1896"/>
                  </a:lnTo>
                  <a:lnTo>
                    <a:pt x="4675" y="1896"/>
                  </a:lnTo>
                  <a:lnTo>
                    <a:pt x="4637" y="1727"/>
                  </a:lnTo>
                  <a:lnTo>
                    <a:pt x="4581" y="1577"/>
                  </a:lnTo>
                  <a:lnTo>
                    <a:pt x="4525" y="1427"/>
                  </a:lnTo>
                  <a:lnTo>
                    <a:pt x="4468" y="1276"/>
                  </a:lnTo>
                  <a:lnTo>
                    <a:pt x="4468" y="1276"/>
                  </a:lnTo>
                  <a:lnTo>
                    <a:pt x="4374" y="1126"/>
                  </a:lnTo>
                  <a:lnTo>
                    <a:pt x="4299" y="995"/>
                  </a:lnTo>
                  <a:lnTo>
                    <a:pt x="4299" y="995"/>
                  </a:lnTo>
                  <a:lnTo>
                    <a:pt x="4149" y="826"/>
                  </a:lnTo>
                  <a:lnTo>
                    <a:pt x="3999" y="657"/>
                  </a:lnTo>
                  <a:lnTo>
                    <a:pt x="3830" y="507"/>
                  </a:lnTo>
                  <a:lnTo>
                    <a:pt x="3661" y="394"/>
                  </a:lnTo>
                  <a:lnTo>
                    <a:pt x="3473" y="282"/>
                  </a:lnTo>
                  <a:lnTo>
                    <a:pt x="3267" y="188"/>
                  </a:lnTo>
                  <a:lnTo>
                    <a:pt x="3060" y="94"/>
                  </a:lnTo>
                  <a:lnTo>
                    <a:pt x="2854" y="38"/>
                  </a:lnTo>
                  <a:lnTo>
                    <a:pt x="2854" y="38"/>
                  </a:lnTo>
                  <a:lnTo>
                    <a:pt x="2685" y="19"/>
                  </a:lnTo>
                  <a:lnTo>
                    <a:pt x="2535" y="0"/>
                  </a:lnTo>
                  <a:lnTo>
                    <a:pt x="2535"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9"/>
            <p:cNvSpPr/>
            <p:nvPr/>
          </p:nvSpPr>
          <p:spPr>
            <a:xfrm>
              <a:off x="2427925" y="2735700"/>
              <a:ext cx="118275" cy="117825"/>
            </a:xfrm>
            <a:custGeom>
              <a:avLst/>
              <a:gdLst/>
              <a:ahLst/>
              <a:cxnLst/>
              <a:rect l="l" t="t" r="r" b="b"/>
              <a:pathLst>
                <a:path w="4731" h="4713" extrusionOk="0">
                  <a:moveTo>
                    <a:pt x="2140" y="1"/>
                  </a:move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2046" y="4694"/>
                  </a:lnTo>
                  <a:lnTo>
                    <a:pt x="2197" y="4694"/>
                  </a:lnTo>
                  <a:lnTo>
                    <a:pt x="2365" y="4712"/>
                  </a:lnTo>
                  <a:lnTo>
                    <a:pt x="2591" y="4694"/>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37" y="1728"/>
                  </a:lnTo>
                  <a:lnTo>
                    <a:pt x="4599" y="1578"/>
                  </a:lnTo>
                  <a:lnTo>
                    <a:pt x="4524" y="1427"/>
                  </a:lnTo>
                  <a:lnTo>
                    <a:pt x="4468" y="1277"/>
                  </a:lnTo>
                  <a:lnTo>
                    <a:pt x="4374" y="1127"/>
                  </a:lnTo>
                  <a:lnTo>
                    <a:pt x="4299" y="996"/>
                  </a:lnTo>
                  <a:lnTo>
                    <a:pt x="4111" y="770"/>
                  </a:lnTo>
                  <a:lnTo>
                    <a:pt x="3924" y="583"/>
                  </a:lnTo>
                  <a:lnTo>
                    <a:pt x="3698" y="414"/>
                  </a:lnTo>
                  <a:lnTo>
                    <a:pt x="3454" y="264"/>
                  </a:lnTo>
                  <a:lnTo>
                    <a:pt x="3210" y="151"/>
                  </a:lnTo>
                  <a:lnTo>
                    <a:pt x="2929" y="57"/>
                  </a:lnTo>
                  <a:lnTo>
                    <a:pt x="2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9"/>
            <p:cNvSpPr/>
            <p:nvPr/>
          </p:nvSpPr>
          <p:spPr>
            <a:xfrm>
              <a:off x="2427925" y="2735700"/>
              <a:ext cx="118275" cy="117825"/>
            </a:xfrm>
            <a:custGeom>
              <a:avLst/>
              <a:gdLst/>
              <a:ahLst/>
              <a:cxnLst/>
              <a:rect l="l" t="t" r="r" b="b"/>
              <a:pathLst>
                <a:path w="4731" h="4713" fill="none" extrusionOk="0">
                  <a:moveTo>
                    <a:pt x="2365" y="1"/>
                  </a:moveTo>
                  <a:lnTo>
                    <a:pt x="2365" y="1"/>
                  </a:lnTo>
                  <a:lnTo>
                    <a:pt x="2140" y="1"/>
                  </a:lnTo>
                  <a:lnTo>
                    <a:pt x="1915" y="38"/>
                  </a:lnTo>
                  <a:lnTo>
                    <a:pt x="1915" y="38"/>
                  </a:lnTo>
                  <a:lnTo>
                    <a:pt x="1671" y="95"/>
                  </a:lnTo>
                  <a:lnTo>
                    <a:pt x="1446" y="170"/>
                  </a:lnTo>
                  <a:lnTo>
                    <a:pt x="1239" y="282"/>
                  </a:lnTo>
                  <a:lnTo>
                    <a:pt x="1051" y="395"/>
                  </a:lnTo>
                  <a:lnTo>
                    <a:pt x="864" y="526"/>
                  </a:lnTo>
                  <a:lnTo>
                    <a:pt x="695" y="695"/>
                  </a:lnTo>
                  <a:lnTo>
                    <a:pt x="545" y="864"/>
                  </a:lnTo>
                  <a:lnTo>
                    <a:pt x="413" y="1033"/>
                  </a:lnTo>
                  <a:lnTo>
                    <a:pt x="282" y="1240"/>
                  </a:lnTo>
                  <a:lnTo>
                    <a:pt x="188" y="1427"/>
                  </a:lnTo>
                  <a:lnTo>
                    <a:pt x="113" y="1653"/>
                  </a:lnTo>
                  <a:lnTo>
                    <a:pt x="57" y="1878"/>
                  </a:lnTo>
                  <a:lnTo>
                    <a:pt x="19" y="2103"/>
                  </a:lnTo>
                  <a:lnTo>
                    <a:pt x="0" y="2328"/>
                  </a:lnTo>
                  <a:lnTo>
                    <a:pt x="19" y="2572"/>
                  </a:lnTo>
                  <a:lnTo>
                    <a:pt x="57" y="2816"/>
                  </a:lnTo>
                  <a:lnTo>
                    <a:pt x="57" y="2816"/>
                  </a:lnTo>
                  <a:lnTo>
                    <a:pt x="94" y="2985"/>
                  </a:lnTo>
                  <a:lnTo>
                    <a:pt x="150" y="3154"/>
                  </a:lnTo>
                  <a:lnTo>
                    <a:pt x="207" y="3323"/>
                  </a:lnTo>
                  <a:lnTo>
                    <a:pt x="301" y="3474"/>
                  </a:lnTo>
                  <a:lnTo>
                    <a:pt x="376" y="3624"/>
                  </a:lnTo>
                  <a:lnTo>
                    <a:pt x="470" y="3755"/>
                  </a:lnTo>
                  <a:lnTo>
                    <a:pt x="582" y="3886"/>
                  </a:lnTo>
                  <a:lnTo>
                    <a:pt x="695" y="4018"/>
                  </a:lnTo>
                  <a:lnTo>
                    <a:pt x="826" y="4131"/>
                  </a:lnTo>
                  <a:lnTo>
                    <a:pt x="958" y="4243"/>
                  </a:lnTo>
                  <a:lnTo>
                    <a:pt x="1089" y="4337"/>
                  </a:lnTo>
                  <a:lnTo>
                    <a:pt x="1239" y="4412"/>
                  </a:lnTo>
                  <a:lnTo>
                    <a:pt x="1389" y="4487"/>
                  </a:lnTo>
                  <a:lnTo>
                    <a:pt x="1558" y="4562"/>
                  </a:lnTo>
                  <a:lnTo>
                    <a:pt x="1708" y="4619"/>
                  </a:lnTo>
                  <a:lnTo>
                    <a:pt x="1877" y="4656"/>
                  </a:lnTo>
                  <a:lnTo>
                    <a:pt x="1877" y="4656"/>
                  </a:lnTo>
                  <a:lnTo>
                    <a:pt x="2046" y="4694"/>
                  </a:lnTo>
                  <a:lnTo>
                    <a:pt x="2197" y="4694"/>
                  </a:lnTo>
                  <a:lnTo>
                    <a:pt x="2197" y="4694"/>
                  </a:lnTo>
                  <a:lnTo>
                    <a:pt x="2365" y="4712"/>
                  </a:lnTo>
                  <a:lnTo>
                    <a:pt x="2365" y="4712"/>
                  </a:lnTo>
                  <a:lnTo>
                    <a:pt x="2591" y="4694"/>
                  </a:lnTo>
                  <a:lnTo>
                    <a:pt x="2816" y="4656"/>
                  </a:lnTo>
                  <a:lnTo>
                    <a:pt x="2816" y="4656"/>
                  </a:lnTo>
                  <a:lnTo>
                    <a:pt x="3060" y="4600"/>
                  </a:lnTo>
                  <a:lnTo>
                    <a:pt x="3285" y="4525"/>
                  </a:lnTo>
                  <a:lnTo>
                    <a:pt x="3492" y="4431"/>
                  </a:lnTo>
                  <a:lnTo>
                    <a:pt x="3679" y="4299"/>
                  </a:lnTo>
                  <a:lnTo>
                    <a:pt x="3867" y="4168"/>
                  </a:lnTo>
                  <a:lnTo>
                    <a:pt x="4036" y="4018"/>
                  </a:lnTo>
                  <a:lnTo>
                    <a:pt x="4186" y="3849"/>
                  </a:lnTo>
                  <a:lnTo>
                    <a:pt x="4318" y="3661"/>
                  </a:lnTo>
                  <a:lnTo>
                    <a:pt x="4449" y="3474"/>
                  </a:lnTo>
                  <a:lnTo>
                    <a:pt x="4543" y="3267"/>
                  </a:lnTo>
                  <a:lnTo>
                    <a:pt x="4618" y="3042"/>
                  </a:lnTo>
                  <a:lnTo>
                    <a:pt x="4674" y="2835"/>
                  </a:lnTo>
                  <a:lnTo>
                    <a:pt x="4712" y="2591"/>
                  </a:lnTo>
                  <a:lnTo>
                    <a:pt x="4731" y="2366"/>
                  </a:lnTo>
                  <a:lnTo>
                    <a:pt x="4712" y="2122"/>
                  </a:lnTo>
                  <a:lnTo>
                    <a:pt x="4674" y="1897"/>
                  </a:lnTo>
                  <a:lnTo>
                    <a:pt x="4674" y="1897"/>
                  </a:lnTo>
                  <a:lnTo>
                    <a:pt x="4637" y="1728"/>
                  </a:lnTo>
                  <a:lnTo>
                    <a:pt x="4599" y="1578"/>
                  </a:lnTo>
                  <a:lnTo>
                    <a:pt x="4524" y="1427"/>
                  </a:lnTo>
                  <a:lnTo>
                    <a:pt x="4468" y="1277"/>
                  </a:lnTo>
                  <a:lnTo>
                    <a:pt x="4468" y="1277"/>
                  </a:lnTo>
                  <a:lnTo>
                    <a:pt x="4374" y="1127"/>
                  </a:lnTo>
                  <a:lnTo>
                    <a:pt x="4299" y="996"/>
                  </a:lnTo>
                  <a:lnTo>
                    <a:pt x="4299" y="996"/>
                  </a:lnTo>
                  <a:lnTo>
                    <a:pt x="4111" y="770"/>
                  </a:lnTo>
                  <a:lnTo>
                    <a:pt x="3924" y="583"/>
                  </a:lnTo>
                  <a:lnTo>
                    <a:pt x="3698" y="414"/>
                  </a:lnTo>
                  <a:lnTo>
                    <a:pt x="3454" y="264"/>
                  </a:lnTo>
                  <a:lnTo>
                    <a:pt x="3210" y="151"/>
                  </a:lnTo>
                  <a:lnTo>
                    <a:pt x="2929" y="57"/>
                  </a:lnTo>
                  <a:lnTo>
                    <a:pt x="2647" y="1"/>
                  </a:lnTo>
                  <a:lnTo>
                    <a:pt x="236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9"/>
            <p:cNvSpPr/>
            <p:nvPr/>
          </p:nvSpPr>
          <p:spPr>
            <a:xfrm>
              <a:off x="3187700" y="3201250"/>
              <a:ext cx="117825" cy="117825"/>
            </a:xfrm>
            <a:custGeom>
              <a:avLst/>
              <a:gdLst/>
              <a:ahLst/>
              <a:cxnLst/>
              <a:rect l="l" t="t" r="r" b="b"/>
              <a:pathLst>
                <a:path w="4713" h="4713" extrusionOk="0">
                  <a:moveTo>
                    <a:pt x="2122" y="0"/>
                  </a:move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2028" y="4693"/>
                  </a:lnTo>
                  <a:lnTo>
                    <a:pt x="2197" y="4693"/>
                  </a:lnTo>
                  <a:lnTo>
                    <a:pt x="2347" y="4712"/>
                  </a:lnTo>
                  <a:lnTo>
                    <a:pt x="2591" y="4693"/>
                  </a:lnTo>
                  <a:lnTo>
                    <a:pt x="2816" y="4656"/>
                  </a:lnTo>
                  <a:lnTo>
                    <a:pt x="3079" y="4599"/>
                  </a:lnTo>
                  <a:lnTo>
                    <a:pt x="3342" y="4487"/>
                  </a:lnTo>
                  <a:lnTo>
                    <a:pt x="3492" y="4412"/>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9"/>
            <p:cNvSpPr/>
            <p:nvPr/>
          </p:nvSpPr>
          <p:spPr>
            <a:xfrm>
              <a:off x="3187700" y="3201250"/>
              <a:ext cx="117825" cy="117825"/>
            </a:xfrm>
            <a:custGeom>
              <a:avLst/>
              <a:gdLst/>
              <a:ahLst/>
              <a:cxnLst/>
              <a:rect l="l" t="t" r="r" b="b"/>
              <a:pathLst>
                <a:path w="4713" h="4713" fill="none" extrusionOk="0">
                  <a:moveTo>
                    <a:pt x="2366" y="0"/>
                  </a:moveTo>
                  <a:lnTo>
                    <a:pt x="2366" y="0"/>
                  </a:lnTo>
                  <a:lnTo>
                    <a:pt x="2122" y="0"/>
                  </a:lnTo>
                  <a:lnTo>
                    <a:pt x="1897" y="38"/>
                  </a:lnTo>
                  <a:lnTo>
                    <a:pt x="1897" y="38"/>
                  </a:lnTo>
                  <a:lnTo>
                    <a:pt x="1671" y="94"/>
                  </a:lnTo>
                  <a:lnTo>
                    <a:pt x="1446" y="169"/>
                  </a:lnTo>
                  <a:lnTo>
                    <a:pt x="1240" y="282"/>
                  </a:lnTo>
                  <a:lnTo>
                    <a:pt x="1033" y="395"/>
                  </a:lnTo>
                  <a:lnTo>
                    <a:pt x="845" y="545"/>
                  </a:lnTo>
                  <a:lnTo>
                    <a:pt x="676" y="695"/>
                  </a:lnTo>
                  <a:lnTo>
                    <a:pt x="526" y="864"/>
                  </a:lnTo>
                  <a:lnTo>
                    <a:pt x="395" y="1033"/>
                  </a:lnTo>
                  <a:lnTo>
                    <a:pt x="282" y="1239"/>
                  </a:lnTo>
                  <a:lnTo>
                    <a:pt x="188" y="1446"/>
                  </a:lnTo>
                  <a:lnTo>
                    <a:pt x="113" y="1652"/>
                  </a:lnTo>
                  <a:lnTo>
                    <a:pt x="57" y="1878"/>
                  </a:lnTo>
                  <a:lnTo>
                    <a:pt x="19" y="2103"/>
                  </a:lnTo>
                  <a:lnTo>
                    <a:pt x="1" y="2328"/>
                  </a:lnTo>
                  <a:lnTo>
                    <a:pt x="19" y="2572"/>
                  </a:lnTo>
                  <a:lnTo>
                    <a:pt x="38" y="2816"/>
                  </a:lnTo>
                  <a:lnTo>
                    <a:pt x="38" y="2816"/>
                  </a:lnTo>
                  <a:lnTo>
                    <a:pt x="95" y="2985"/>
                  </a:lnTo>
                  <a:lnTo>
                    <a:pt x="132" y="3154"/>
                  </a:lnTo>
                  <a:lnTo>
                    <a:pt x="207" y="3323"/>
                  </a:lnTo>
                  <a:lnTo>
                    <a:pt x="282" y="3473"/>
                  </a:lnTo>
                  <a:lnTo>
                    <a:pt x="376" y="3623"/>
                  </a:lnTo>
                  <a:lnTo>
                    <a:pt x="470" y="3755"/>
                  </a:lnTo>
                  <a:lnTo>
                    <a:pt x="583" y="3886"/>
                  </a:lnTo>
                  <a:lnTo>
                    <a:pt x="695" y="4018"/>
                  </a:lnTo>
                  <a:lnTo>
                    <a:pt x="808" y="4130"/>
                  </a:lnTo>
                  <a:lnTo>
                    <a:pt x="939" y="4243"/>
                  </a:lnTo>
                  <a:lnTo>
                    <a:pt x="1089" y="4337"/>
                  </a:lnTo>
                  <a:lnTo>
                    <a:pt x="1240" y="4431"/>
                  </a:lnTo>
                  <a:lnTo>
                    <a:pt x="1390" y="4506"/>
                  </a:lnTo>
                  <a:lnTo>
                    <a:pt x="1540" y="4562"/>
                  </a:lnTo>
                  <a:lnTo>
                    <a:pt x="1709" y="4618"/>
                  </a:lnTo>
                  <a:lnTo>
                    <a:pt x="1878" y="4656"/>
                  </a:lnTo>
                  <a:lnTo>
                    <a:pt x="1878" y="4656"/>
                  </a:lnTo>
                  <a:lnTo>
                    <a:pt x="2028" y="4693"/>
                  </a:lnTo>
                  <a:lnTo>
                    <a:pt x="2197" y="4693"/>
                  </a:lnTo>
                  <a:lnTo>
                    <a:pt x="2197" y="4693"/>
                  </a:lnTo>
                  <a:lnTo>
                    <a:pt x="2347" y="4712"/>
                  </a:lnTo>
                  <a:lnTo>
                    <a:pt x="2347" y="4712"/>
                  </a:lnTo>
                  <a:lnTo>
                    <a:pt x="2591" y="4693"/>
                  </a:lnTo>
                  <a:lnTo>
                    <a:pt x="2816" y="4656"/>
                  </a:lnTo>
                  <a:lnTo>
                    <a:pt x="2816" y="4656"/>
                  </a:lnTo>
                  <a:lnTo>
                    <a:pt x="3079" y="4599"/>
                  </a:lnTo>
                  <a:lnTo>
                    <a:pt x="3342" y="4487"/>
                  </a:lnTo>
                  <a:lnTo>
                    <a:pt x="3342" y="4487"/>
                  </a:lnTo>
                  <a:lnTo>
                    <a:pt x="3492" y="4412"/>
                  </a:lnTo>
                  <a:lnTo>
                    <a:pt x="3642" y="4337"/>
                  </a:lnTo>
                  <a:lnTo>
                    <a:pt x="3642" y="4337"/>
                  </a:lnTo>
                  <a:lnTo>
                    <a:pt x="3774" y="4224"/>
                  </a:lnTo>
                  <a:lnTo>
                    <a:pt x="3905" y="4130"/>
                  </a:lnTo>
                  <a:lnTo>
                    <a:pt x="4037" y="3999"/>
                  </a:lnTo>
                  <a:lnTo>
                    <a:pt x="4149" y="3867"/>
                  </a:lnTo>
                  <a:lnTo>
                    <a:pt x="4262" y="3736"/>
                  </a:lnTo>
                  <a:lnTo>
                    <a:pt x="4356" y="3586"/>
                  </a:lnTo>
                  <a:lnTo>
                    <a:pt x="4450" y="3436"/>
                  </a:lnTo>
                  <a:lnTo>
                    <a:pt x="4525" y="3285"/>
                  </a:lnTo>
                  <a:lnTo>
                    <a:pt x="4581" y="3135"/>
                  </a:lnTo>
                  <a:lnTo>
                    <a:pt x="4637" y="2966"/>
                  </a:lnTo>
                  <a:lnTo>
                    <a:pt x="4675" y="2797"/>
                  </a:lnTo>
                  <a:lnTo>
                    <a:pt x="4694" y="2610"/>
                  </a:lnTo>
                  <a:lnTo>
                    <a:pt x="4712" y="2441"/>
                  </a:lnTo>
                  <a:lnTo>
                    <a:pt x="4712" y="2253"/>
                  </a:lnTo>
                  <a:lnTo>
                    <a:pt x="4694" y="2084"/>
                  </a:lnTo>
                  <a:lnTo>
                    <a:pt x="4675" y="1896"/>
                  </a:lnTo>
                  <a:lnTo>
                    <a:pt x="4675" y="1896"/>
                  </a:lnTo>
                  <a:lnTo>
                    <a:pt x="4619" y="1690"/>
                  </a:lnTo>
                  <a:lnTo>
                    <a:pt x="4543" y="1483"/>
                  </a:lnTo>
                  <a:lnTo>
                    <a:pt x="4468" y="1296"/>
                  </a:lnTo>
                  <a:lnTo>
                    <a:pt x="4374" y="1127"/>
                  </a:lnTo>
                  <a:lnTo>
                    <a:pt x="4262" y="958"/>
                  </a:lnTo>
                  <a:lnTo>
                    <a:pt x="4130" y="808"/>
                  </a:lnTo>
                  <a:lnTo>
                    <a:pt x="3999" y="657"/>
                  </a:lnTo>
                  <a:lnTo>
                    <a:pt x="3849" y="526"/>
                  </a:lnTo>
                  <a:lnTo>
                    <a:pt x="3680" y="395"/>
                  </a:lnTo>
                  <a:lnTo>
                    <a:pt x="3511" y="301"/>
                  </a:lnTo>
                  <a:lnTo>
                    <a:pt x="3342" y="207"/>
                  </a:lnTo>
                  <a:lnTo>
                    <a:pt x="3154" y="132"/>
                  </a:lnTo>
                  <a:lnTo>
                    <a:pt x="2967" y="75"/>
                  </a:lnTo>
                  <a:lnTo>
                    <a:pt x="2760" y="19"/>
                  </a:lnTo>
                  <a:lnTo>
                    <a:pt x="2572" y="0"/>
                  </a:lnTo>
                  <a:lnTo>
                    <a:pt x="236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9"/>
            <p:cNvSpPr/>
            <p:nvPr/>
          </p:nvSpPr>
          <p:spPr>
            <a:xfrm>
              <a:off x="3818900" y="4331300"/>
              <a:ext cx="117825" cy="117825"/>
            </a:xfrm>
            <a:custGeom>
              <a:avLst/>
              <a:gdLst/>
              <a:ahLst/>
              <a:cxnLst/>
              <a:rect l="l" t="t" r="r" b="b"/>
              <a:pathLst>
                <a:path w="4713" h="4713" extrusionOk="0">
                  <a:moveTo>
                    <a:pt x="2141" y="1"/>
                  </a:moveTo>
                  <a:lnTo>
                    <a:pt x="1897" y="39"/>
                  </a:lnTo>
                  <a:lnTo>
                    <a:pt x="1671" y="95"/>
                  </a:lnTo>
                  <a:lnTo>
                    <a:pt x="1446" y="170"/>
                  </a:lnTo>
                  <a:lnTo>
                    <a:pt x="1240" y="264"/>
                  </a:lnTo>
                  <a:lnTo>
                    <a:pt x="1052" y="395"/>
                  </a:lnTo>
                  <a:lnTo>
                    <a:pt x="920" y="489"/>
                  </a:lnTo>
                  <a:lnTo>
                    <a:pt x="789" y="602"/>
                  </a:lnTo>
                  <a:lnTo>
                    <a:pt x="658" y="733"/>
                  </a:lnTo>
                  <a:lnTo>
                    <a:pt x="526" y="864"/>
                  </a:lnTo>
                  <a:lnTo>
                    <a:pt x="414" y="1015"/>
                  </a:lnTo>
                  <a:lnTo>
                    <a:pt x="320" y="1184"/>
                  </a:lnTo>
                  <a:lnTo>
                    <a:pt x="245" y="1334"/>
                  </a:lnTo>
                  <a:lnTo>
                    <a:pt x="170" y="1484"/>
                  </a:lnTo>
                  <a:lnTo>
                    <a:pt x="113" y="1634"/>
                  </a:lnTo>
                  <a:lnTo>
                    <a:pt x="76" y="1803"/>
                  </a:lnTo>
                  <a:lnTo>
                    <a:pt x="38" y="1953"/>
                  </a:lnTo>
                  <a:lnTo>
                    <a:pt x="19" y="2122"/>
                  </a:lnTo>
                  <a:lnTo>
                    <a:pt x="1" y="2291"/>
                  </a:lnTo>
                  <a:lnTo>
                    <a:pt x="1" y="2460"/>
                  </a:lnTo>
                  <a:lnTo>
                    <a:pt x="19" y="2629"/>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591" y="4694"/>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9"/>
            <p:cNvSpPr/>
            <p:nvPr/>
          </p:nvSpPr>
          <p:spPr>
            <a:xfrm>
              <a:off x="3818900" y="4331300"/>
              <a:ext cx="117825" cy="117825"/>
            </a:xfrm>
            <a:custGeom>
              <a:avLst/>
              <a:gdLst/>
              <a:ahLst/>
              <a:cxnLst/>
              <a:rect l="l" t="t" r="r" b="b"/>
              <a:pathLst>
                <a:path w="4713" h="4713" fill="none" extrusionOk="0">
                  <a:moveTo>
                    <a:pt x="2366" y="1"/>
                  </a:moveTo>
                  <a:lnTo>
                    <a:pt x="2366" y="1"/>
                  </a:lnTo>
                  <a:lnTo>
                    <a:pt x="2141" y="1"/>
                  </a:lnTo>
                  <a:lnTo>
                    <a:pt x="1897" y="39"/>
                  </a:lnTo>
                  <a:lnTo>
                    <a:pt x="1897" y="39"/>
                  </a:lnTo>
                  <a:lnTo>
                    <a:pt x="1671" y="95"/>
                  </a:lnTo>
                  <a:lnTo>
                    <a:pt x="1446" y="170"/>
                  </a:lnTo>
                  <a:lnTo>
                    <a:pt x="1240" y="264"/>
                  </a:lnTo>
                  <a:lnTo>
                    <a:pt x="1052" y="395"/>
                  </a:lnTo>
                  <a:lnTo>
                    <a:pt x="1052" y="395"/>
                  </a:lnTo>
                  <a:lnTo>
                    <a:pt x="920" y="489"/>
                  </a:lnTo>
                  <a:lnTo>
                    <a:pt x="789" y="602"/>
                  </a:lnTo>
                  <a:lnTo>
                    <a:pt x="789" y="602"/>
                  </a:lnTo>
                  <a:lnTo>
                    <a:pt x="658" y="733"/>
                  </a:lnTo>
                  <a:lnTo>
                    <a:pt x="526" y="864"/>
                  </a:lnTo>
                  <a:lnTo>
                    <a:pt x="414" y="1015"/>
                  </a:lnTo>
                  <a:lnTo>
                    <a:pt x="320" y="1184"/>
                  </a:lnTo>
                  <a:lnTo>
                    <a:pt x="320" y="1184"/>
                  </a:lnTo>
                  <a:lnTo>
                    <a:pt x="245" y="1334"/>
                  </a:lnTo>
                  <a:lnTo>
                    <a:pt x="170" y="1484"/>
                  </a:lnTo>
                  <a:lnTo>
                    <a:pt x="170" y="1484"/>
                  </a:lnTo>
                  <a:lnTo>
                    <a:pt x="113" y="1634"/>
                  </a:lnTo>
                  <a:lnTo>
                    <a:pt x="76" y="1803"/>
                  </a:lnTo>
                  <a:lnTo>
                    <a:pt x="38" y="1953"/>
                  </a:lnTo>
                  <a:lnTo>
                    <a:pt x="19" y="2122"/>
                  </a:lnTo>
                  <a:lnTo>
                    <a:pt x="1" y="2291"/>
                  </a:lnTo>
                  <a:lnTo>
                    <a:pt x="1" y="2460"/>
                  </a:lnTo>
                  <a:lnTo>
                    <a:pt x="19" y="2629"/>
                  </a:lnTo>
                  <a:lnTo>
                    <a:pt x="57" y="2817"/>
                  </a:lnTo>
                  <a:lnTo>
                    <a:pt x="57" y="2817"/>
                  </a:lnTo>
                  <a:lnTo>
                    <a:pt x="95" y="3023"/>
                  </a:lnTo>
                  <a:lnTo>
                    <a:pt x="170" y="3211"/>
                  </a:lnTo>
                  <a:lnTo>
                    <a:pt x="245" y="3399"/>
                  </a:lnTo>
                  <a:lnTo>
                    <a:pt x="357" y="3586"/>
                  </a:lnTo>
                  <a:lnTo>
                    <a:pt x="470" y="3755"/>
                  </a:lnTo>
                  <a:lnTo>
                    <a:pt x="583" y="3905"/>
                  </a:lnTo>
                  <a:lnTo>
                    <a:pt x="733" y="4056"/>
                  </a:lnTo>
                  <a:lnTo>
                    <a:pt x="883" y="4187"/>
                  </a:lnTo>
                  <a:lnTo>
                    <a:pt x="1033" y="4300"/>
                  </a:lnTo>
                  <a:lnTo>
                    <a:pt x="1202" y="4412"/>
                  </a:lnTo>
                  <a:lnTo>
                    <a:pt x="1371" y="4487"/>
                  </a:lnTo>
                  <a:lnTo>
                    <a:pt x="1559" y="4563"/>
                  </a:lnTo>
                  <a:lnTo>
                    <a:pt x="1765" y="4638"/>
                  </a:lnTo>
                  <a:lnTo>
                    <a:pt x="1953" y="4675"/>
                  </a:lnTo>
                  <a:lnTo>
                    <a:pt x="2159" y="4694"/>
                  </a:lnTo>
                  <a:lnTo>
                    <a:pt x="2366" y="4713"/>
                  </a:lnTo>
                  <a:lnTo>
                    <a:pt x="2366" y="4713"/>
                  </a:lnTo>
                  <a:lnTo>
                    <a:pt x="2591" y="4694"/>
                  </a:lnTo>
                  <a:lnTo>
                    <a:pt x="2816" y="4656"/>
                  </a:lnTo>
                  <a:lnTo>
                    <a:pt x="2816" y="4656"/>
                  </a:lnTo>
                  <a:lnTo>
                    <a:pt x="3060" y="4600"/>
                  </a:lnTo>
                  <a:lnTo>
                    <a:pt x="3286" y="4525"/>
                  </a:lnTo>
                  <a:lnTo>
                    <a:pt x="3492" y="4431"/>
                  </a:lnTo>
                  <a:lnTo>
                    <a:pt x="3680" y="4300"/>
                  </a:lnTo>
                  <a:lnTo>
                    <a:pt x="3868" y="4168"/>
                  </a:lnTo>
                  <a:lnTo>
                    <a:pt x="4037" y="4018"/>
                  </a:lnTo>
                  <a:lnTo>
                    <a:pt x="4187" y="3849"/>
                  </a:lnTo>
                  <a:lnTo>
                    <a:pt x="4318" y="3661"/>
                  </a:lnTo>
                  <a:lnTo>
                    <a:pt x="4431" y="3474"/>
                  </a:lnTo>
                  <a:lnTo>
                    <a:pt x="4543" y="3267"/>
                  </a:lnTo>
                  <a:lnTo>
                    <a:pt x="4619" y="3042"/>
                  </a:lnTo>
                  <a:lnTo>
                    <a:pt x="4675" y="2836"/>
                  </a:lnTo>
                  <a:lnTo>
                    <a:pt x="4712" y="2610"/>
                  </a:lnTo>
                  <a:lnTo>
                    <a:pt x="4712" y="2366"/>
                  </a:lnTo>
                  <a:lnTo>
                    <a:pt x="4712" y="2141"/>
                  </a:lnTo>
                  <a:lnTo>
                    <a:pt x="4675" y="1897"/>
                  </a:lnTo>
                  <a:lnTo>
                    <a:pt x="4675" y="1897"/>
                  </a:lnTo>
                  <a:lnTo>
                    <a:pt x="4619" y="1690"/>
                  </a:lnTo>
                  <a:lnTo>
                    <a:pt x="4562" y="1484"/>
                  </a:lnTo>
                  <a:lnTo>
                    <a:pt x="4468" y="1296"/>
                  </a:lnTo>
                  <a:lnTo>
                    <a:pt x="4374" y="1127"/>
                  </a:lnTo>
                  <a:lnTo>
                    <a:pt x="4262" y="958"/>
                  </a:lnTo>
                  <a:lnTo>
                    <a:pt x="4130" y="808"/>
                  </a:lnTo>
                  <a:lnTo>
                    <a:pt x="3999" y="658"/>
                  </a:lnTo>
                  <a:lnTo>
                    <a:pt x="3849" y="527"/>
                  </a:lnTo>
                  <a:lnTo>
                    <a:pt x="3699" y="395"/>
                  </a:lnTo>
                  <a:lnTo>
                    <a:pt x="3530" y="301"/>
                  </a:lnTo>
                  <a:lnTo>
                    <a:pt x="3342" y="207"/>
                  </a:lnTo>
                  <a:lnTo>
                    <a:pt x="3154" y="132"/>
                  </a:lnTo>
                  <a:lnTo>
                    <a:pt x="2967" y="76"/>
                  </a:lnTo>
                  <a:lnTo>
                    <a:pt x="2779" y="20"/>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9"/>
            <p:cNvSpPr/>
            <p:nvPr/>
          </p:nvSpPr>
          <p:spPr>
            <a:xfrm>
              <a:off x="3109800" y="3862950"/>
              <a:ext cx="117825" cy="117825"/>
            </a:xfrm>
            <a:custGeom>
              <a:avLst/>
              <a:gdLst/>
              <a:ahLst/>
              <a:cxnLst/>
              <a:rect l="l" t="t" r="r" b="b"/>
              <a:pathLst>
                <a:path w="4713" h="4713" extrusionOk="0">
                  <a:moveTo>
                    <a:pt x="2103" y="1"/>
                  </a:moveTo>
                  <a:lnTo>
                    <a:pt x="1934"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591" y="4694"/>
                  </a:lnTo>
                  <a:lnTo>
                    <a:pt x="2816" y="4656"/>
                  </a:lnTo>
                  <a:lnTo>
                    <a:pt x="3004" y="4619"/>
                  </a:lnTo>
                  <a:lnTo>
                    <a:pt x="3192" y="4562"/>
                  </a:lnTo>
                  <a:lnTo>
                    <a:pt x="3361" y="4487"/>
                  </a:lnTo>
                  <a:lnTo>
                    <a:pt x="3530" y="4393"/>
                  </a:lnTo>
                  <a:lnTo>
                    <a:pt x="3680" y="4299"/>
                  </a:lnTo>
                  <a:lnTo>
                    <a:pt x="3830" y="4187"/>
                  </a:lnTo>
                  <a:lnTo>
                    <a:pt x="3980" y="4074"/>
                  </a:lnTo>
                  <a:lnTo>
                    <a:pt x="4112" y="3943"/>
                  </a:lnTo>
                  <a:lnTo>
                    <a:pt x="4205" y="3811"/>
                  </a:lnTo>
                  <a:lnTo>
                    <a:pt x="4299" y="3680"/>
                  </a:lnTo>
                  <a:lnTo>
                    <a:pt x="4431" y="3492"/>
                  </a:lnTo>
                  <a:lnTo>
                    <a:pt x="4525" y="3286"/>
                  </a:lnTo>
                  <a:lnTo>
                    <a:pt x="4618" y="3060"/>
                  </a:lnTo>
                  <a:lnTo>
                    <a:pt x="4675" y="2835"/>
                  </a:lnTo>
                  <a:lnTo>
                    <a:pt x="4712" y="2610"/>
                  </a:lnTo>
                  <a:lnTo>
                    <a:pt x="4712" y="2385"/>
                  </a:lnTo>
                  <a:lnTo>
                    <a:pt x="4712" y="2141"/>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9"/>
            <p:cNvSpPr/>
            <p:nvPr/>
          </p:nvSpPr>
          <p:spPr>
            <a:xfrm>
              <a:off x="3109800" y="3862950"/>
              <a:ext cx="117825" cy="117825"/>
            </a:xfrm>
            <a:custGeom>
              <a:avLst/>
              <a:gdLst/>
              <a:ahLst/>
              <a:cxnLst/>
              <a:rect l="l" t="t" r="r" b="b"/>
              <a:pathLst>
                <a:path w="4713" h="4713" fill="none" extrusionOk="0">
                  <a:moveTo>
                    <a:pt x="2366" y="1"/>
                  </a:moveTo>
                  <a:lnTo>
                    <a:pt x="2366" y="1"/>
                  </a:lnTo>
                  <a:lnTo>
                    <a:pt x="2272" y="1"/>
                  </a:lnTo>
                  <a:lnTo>
                    <a:pt x="2272" y="1"/>
                  </a:lnTo>
                  <a:lnTo>
                    <a:pt x="2103" y="1"/>
                  </a:lnTo>
                  <a:lnTo>
                    <a:pt x="1934" y="38"/>
                  </a:lnTo>
                  <a:lnTo>
                    <a:pt x="1934" y="38"/>
                  </a:lnTo>
                  <a:lnTo>
                    <a:pt x="1897" y="38"/>
                  </a:lnTo>
                  <a:lnTo>
                    <a:pt x="1897" y="38"/>
                  </a:lnTo>
                  <a:lnTo>
                    <a:pt x="1671" y="95"/>
                  </a:lnTo>
                  <a:lnTo>
                    <a:pt x="1446" y="188"/>
                  </a:lnTo>
                  <a:lnTo>
                    <a:pt x="1240" y="282"/>
                  </a:lnTo>
                  <a:lnTo>
                    <a:pt x="1033" y="395"/>
                  </a:lnTo>
                  <a:lnTo>
                    <a:pt x="864" y="545"/>
                  </a:lnTo>
                  <a:lnTo>
                    <a:pt x="695" y="695"/>
                  </a:lnTo>
                  <a:lnTo>
                    <a:pt x="545" y="864"/>
                  </a:lnTo>
                  <a:lnTo>
                    <a:pt x="395" y="1033"/>
                  </a:lnTo>
                  <a:lnTo>
                    <a:pt x="282" y="1240"/>
                  </a:lnTo>
                  <a:lnTo>
                    <a:pt x="188" y="1446"/>
                  </a:lnTo>
                  <a:lnTo>
                    <a:pt x="113" y="1653"/>
                  </a:lnTo>
                  <a:lnTo>
                    <a:pt x="57" y="1878"/>
                  </a:lnTo>
                  <a:lnTo>
                    <a:pt x="19" y="2103"/>
                  </a:lnTo>
                  <a:lnTo>
                    <a:pt x="1" y="2328"/>
                  </a:lnTo>
                  <a:lnTo>
                    <a:pt x="19" y="2572"/>
                  </a:lnTo>
                  <a:lnTo>
                    <a:pt x="57" y="2816"/>
                  </a:lnTo>
                  <a:lnTo>
                    <a:pt x="57" y="2816"/>
                  </a:lnTo>
                  <a:lnTo>
                    <a:pt x="94" y="3023"/>
                  </a:lnTo>
                  <a:lnTo>
                    <a:pt x="170" y="3211"/>
                  </a:lnTo>
                  <a:lnTo>
                    <a:pt x="245" y="3398"/>
                  </a:lnTo>
                  <a:lnTo>
                    <a:pt x="357" y="3586"/>
                  </a:lnTo>
                  <a:lnTo>
                    <a:pt x="470" y="3755"/>
                  </a:lnTo>
                  <a:lnTo>
                    <a:pt x="582" y="3905"/>
                  </a:lnTo>
                  <a:lnTo>
                    <a:pt x="733" y="4055"/>
                  </a:lnTo>
                  <a:lnTo>
                    <a:pt x="883" y="4187"/>
                  </a:lnTo>
                  <a:lnTo>
                    <a:pt x="1033" y="4299"/>
                  </a:lnTo>
                  <a:lnTo>
                    <a:pt x="1202" y="4412"/>
                  </a:lnTo>
                  <a:lnTo>
                    <a:pt x="1390" y="4487"/>
                  </a:lnTo>
                  <a:lnTo>
                    <a:pt x="1559" y="4562"/>
                  </a:lnTo>
                  <a:lnTo>
                    <a:pt x="1765" y="4637"/>
                  </a:lnTo>
                  <a:lnTo>
                    <a:pt x="1953" y="4675"/>
                  </a:lnTo>
                  <a:lnTo>
                    <a:pt x="2159" y="4694"/>
                  </a:lnTo>
                  <a:lnTo>
                    <a:pt x="2366" y="4712"/>
                  </a:lnTo>
                  <a:lnTo>
                    <a:pt x="2366" y="4712"/>
                  </a:lnTo>
                  <a:lnTo>
                    <a:pt x="2591" y="4694"/>
                  </a:lnTo>
                  <a:lnTo>
                    <a:pt x="2816" y="4656"/>
                  </a:lnTo>
                  <a:lnTo>
                    <a:pt x="2816" y="4656"/>
                  </a:lnTo>
                  <a:lnTo>
                    <a:pt x="3004" y="4619"/>
                  </a:lnTo>
                  <a:lnTo>
                    <a:pt x="3192" y="4562"/>
                  </a:lnTo>
                  <a:lnTo>
                    <a:pt x="3361" y="4487"/>
                  </a:lnTo>
                  <a:lnTo>
                    <a:pt x="3530" y="4393"/>
                  </a:lnTo>
                  <a:lnTo>
                    <a:pt x="3680" y="4299"/>
                  </a:lnTo>
                  <a:lnTo>
                    <a:pt x="3830" y="4187"/>
                  </a:lnTo>
                  <a:lnTo>
                    <a:pt x="3980" y="4074"/>
                  </a:lnTo>
                  <a:lnTo>
                    <a:pt x="4112" y="3943"/>
                  </a:lnTo>
                  <a:lnTo>
                    <a:pt x="4112" y="3943"/>
                  </a:lnTo>
                  <a:lnTo>
                    <a:pt x="4205" y="3811"/>
                  </a:lnTo>
                  <a:lnTo>
                    <a:pt x="4299" y="3680"/>
                  </a:lnTo>
                  <a:lnTo>
                    <a:pt x="4299" y="3680"/>
                  </a:lnTo>
                  <a:lnTo>
                    <a:pt x="4431" y="3492"/>
                  </a:lnTo>
                  <a:lnTo>
                    <a:pt x="4525" y="3286"/>
                  </a:lnTo>
                  <a:lnTo>
                    <a:pt x="4618" y="3060"/>
                  </a:lnTo>
                  <a:lnTo>
                    <a:pt x="4675" y="2835"/>
                  </a:lnTo>
                  <a:lnTo>
                    <a:pt x="4712" y="2610"/>
                  </a:lnTo>
                  <a:lnTo>
                    <a:pt x="4712" y="2385"/>
                  </a:lnTo>
                  <a:lnTo>
                    <a:pt x="4712" y="2141"/>
                  </a:lnTo>
                  <a:lnTo>
                    <a:pt x="4675" y="1897"/>
                  </a:lnTo>
                  <a:lnTo>
                    <a:pt x="4675" y="1897"/>
                  </a:lnTo>
                  <a:lnTo>
                    <a:pt x="4618" y="1690"/>
                  </a:lnTo>
                  <a:lnTo>
                    <a:pt x="4562" y="1484"/>
                  </a:lnTo>
                  <a:lnTo>
                    <a:pt x="4468" y="1296"/>
                  </a:lnTo>
                  <a:lnTo>
                    <a:pt x="4374" y="1127"/>
                  </a:lnTo>
                  <a:lnTo>
                    <a:pt x="4262" y="958"/>
                  </a:lnTo>
                  <a:lnTo>
                    <a:pt x="4130" y="808"/>
                  </a:lnTo>
                  <a:lnTo>
                    <a:pt x="3999" y="658"/>
                  </a:lnTo>
                  <a:lnTo>
                    <a:pt x="3849" y="526"/>
                  </a:lnTo>
                  <a:lnTo>
                    <a:pt x="3699" y="414"/>
                  </a:lnTo>
                  <a:lnTo>
                    <a:pt x="3530" y="301"/>
                  </a:lnTo>
                  <a:lnTo>
                    <a:pt x="3342" y="207"/>
                  </a:lnTo>
                  <a:lnTo>
                    <a:pt x="3154" y="132"/>
                  </a:lnTo>
                  <a:lnTo>
                    <a:pt x="2967" y="76"/>
                  </a:lnTo>
                  <a:lnTo>
                    <a:pt x="2779" y="38"/>
                  </a:lnTo>
                  <a:lnTo>
                    <a:pt x="2572" y="1"/>
                  </a:lnTo>
                  <a:lnTo>
                    <a:pt x="236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6" name="Google Shape;2076;p39"/>
          <p:cNvGrpSpPr/>
          <p:nvPr/>
        </p:nvGrpSpPr>
        <p:grpSpPr>
          <a:xfrm>
            <a:off x="7457508" y="-182891"/>
            <a:ext cx="1929062" cy="1705296"/>
            <a:chOff x="7457508" y="-182891"/>
            <a:chExt cx="1929062" cy="1705296"/>
          </a:xfrm>
        </p:grpSpPr>
        <p:grpSp>
          <p:nvGrpSpPr>
            <p:cNvPr id="2077" name="Google Shape;2077;p39"/>
            <p:cNvGrpSpPr/>
            <p:nvPr/>
          </p:nvGrpSpPr>
          <p:grpSpPr>
            <a:xfrm rot="-2085203" flipH="1">
              <a:off x="7940386" y="47755"/>
              <a:ext cx="1198514" cy="1244002"/>
              <a:chOff x="238125" y="3112025"/>
              <a:chExt cx="716000" cy="743175"/>
            </a:xfrm>
          </p:grpSpPr>
          <p:sp>
            <p:nvSpPr>
              <p:cNvPr id="2078" name="Google Shape;2078;p39"/>
              <p:cNvSpPr/>
              <p:nvPr/>
            </p:nvSpPr>
            <p:spPr>
              <a:xfrm>
                <a:off x="238125" y="3184475"/>
                <a:ext cx="589225" cy="670725"/>
              </a:xfrm>
              <a:custGeom>
                <a:avLst/>
                <a:gdLst/>
                <a:ahLst/>
                <a:cxnLst/>
                <a:rect l="l" t="t" r="r" b="b"/>
                <a:pathLst>
                  <a:path w="23569" h="26829" extrusionOk="0">
                    <a:moveTo>
                      <a:pt x="0" y="0"/>
                    </a:moveTo>
                    <a:lnTo>
                      <a:pt x="13790" y="26828"/>
                    </a:lnTo>
                    <a:lnTo>
                      <a:pt x="23569" y="582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9"/>
              <p:cNvSpPr/>
              <p:nvPr/>
            </p:nvSpPr>
            <p:spPr>
              <a:xfrm>
                <a:off x="238125" y="3112025"/>
                <a:ext cx="716000" cy="218025"/>
              </a:xfrm>
              <a:custGeom>
                <a:avLst/>
                <a:gdLst/>
                <a:ahLst/>
                <a:cxnLst/>
                <a:rect l="l" t="t" r="r" b="b"/>
                <a:pathLst>
                  <a:path w="28640" h="8721" extrusionOk="0">
                    <a:moveTo>
                      <a:pt x="5070" y="1"/>
                    </a:moveTo>
                    <a:lnTo>
                      <a:pt x="0" y="2898"/>
                    </a:lnTo>
                    <a:lnTo>
                      <a:pt x="23569" y="8721"/>
                    </a:lnTo>
                    <a:lnTo>
                      <a:pt x="28639" y="5823"/>
                    </a:lnTo>
                    <a:lnTo>
                      <a:pt x="5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9"/>
              <p:cNvSpPr/>
              <p:nvPr/>
            </p:nvSpPr>
            <p:spPr>
              <a:xfrm>
                <a:off x="582875" y="3257600"/>
                <a:ext cx="371250" cy="597600"/>
              </a:xfrm>
              <a:custGeom>
                <a:avLst/>
                <a:gdLst/>
                <a:ahLst/>
                <a:cxnLst/>
                <a:rect l="l" t="t" r="r" b="b"/>
                <a:pathLst>
                  <a:path w="14850" h="23904" extrusionOk="0">
                    <a:moveTo>
                      <a:pt x="14849" y="0"/>
                    </a:moveTo>
                    <a:lnTo>
                      <a:pt x="9779" y="2898"/>
                    </a:lnTo>
                    <a:lnTo>
                      <a:pt x="0" y="23903"/>
                    </a:lnTo>
                    <a:lnTo>
                      <a:pt x="5071" y="21006"/>
                    </a:lnTo>
                    <a:lnTo>
                      <a:pt x="14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39"/>
            <p:cNvSpPr/>
            <p:nvPr/>
          </p:nvSpPr>
          <p:spPr>
            <a:xfrm rot="-1005388">
              <a:off x="7507874" y="216622"/>
              <a:ext cx="489066" cy="422258"/>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39"/>
          <p:cNvGrpSpPr/>
          <p:nvPr/>
        </p:nvGrpSpPr>
        <p:grpSpPr>
          <a:xfrm>
            <a:off x="4411813" y="2435175"/>
            <a:ext cx="320425" cy="388900"/>
            <a:chOff x="3992475" y="2682100"/>
            <a:chExt cx="320425" cy="388900"/>
          </a:xfrm>
        </p:grpSpPr>
        <p:sp>
          <p:nvSpPr>
            <p:cNvPr id="2083" name="Google Shape;2083;p39"/>
            <p:cNvSpPr/>
            <p:nvPr/>
          </p:nvSpPr>
          <p:spPr>
            <a:xfrm>
              <a:off x="3992475" y="2682100"/>
              <a:ext cx="320425" cy="388900"/>
            </a:xfrm>
            <a:custGeom>
              <a:avLst/>
              <a:gdLst/>
              <a:ahLst/>
              <a:cxnLst/>
              <a:rect l="l" t="t" r="r" b="b"/>
              <a:pathLst>
                <a:path w="12817" h="15556" extrusionOk="0">
                  <a:moveTo>
                    <a:pt x="6408" y="465"/>
                  </a:moveTo>
                  <a:lnTo>
                    <a:pt x="6641" y="491"/>
                  </a:lnTo>
                  <a:lnTo>
                    <a:pt x="6874" y="569"/>
                  </a:lnTo>
                  <a:lnTo>
                    <a:pt x="7080" y="672"/>
                  </a:lnTo>
                  <a:lnTo>
                    <a:pt x="7261" y="827"/>
                  </a:lnTo>
                  <a:lnTo>
                    <a:pt x="7390" y="982"/>
                  </a:lnTo>
                  <a:lnTo>
                    <a:pt x="7494" y="1189"/>
                  </a:lnTo>
                  <a:lnTo>
                    <a:pt x="7571" y="1421"/>
                  </a:lnTo>
                  <a:lnTo>
                    <a:pt x="7597" y="1654"/>
                  </a:lnTo>
                  <a:lnTo>
                    <a:pt x="7571" y="1887"/>
                  </a:lnTo>
                  <a:lnTo>
                    <a:pt x="7494" y="2119"/>
                  </a:lnTo>
                  <a:lnTo>
                    <a:pt x="7390" y="2326"/>
                  </a:lnTo>
                  <a:lnTo>
                    <a:pt x="7261" y="2481"/>
                  </a:lnTo>
                  <a:lnTo>
                    <a:pt x="7080" y="2636"/>
                  </a:lnTo>
                  <a:lnTo>
                    <a:pt x="6874" y="2739"/>
                  </a:lnTo>
                  <a:lnTo>
                    <a:pt x="6641" y="2817"/>
                  </a:lnTo>
                  <a:lnTo>
                    <a:pt x="6408" y="2843"/>
                  </a:lnTo>
                  <a:lnTo>
                    <a:pt x="6176" y="2817"/>
                  </a:lnTo>
                  <a:lnTo>
                    <a:pt x="5943" y="2739"/>
                  </a:lnTo>
                  <a:lnTo>
                    <a:pt x="5762" y="2636"/>
                  </a:lnTo>
                  <a:lnTo>
                    <a:pt x="5582" y="2481"/>
                  </a:lnTo>
                  <a:lnTo>
                    <a:pt x="5427" y="2326"/>
                  </a:lnTo>
                  <a:lnTo>
                    <a:pt x="5323" y="2119"/>
                  </a:lnTo>
                  <a:lnTo>
                    <a:pt x="5246" y="1887"/>
                  </a:lnTo>
                  <a:lnTo>
                    <a:pt x="5220" y="1654"/>
                  </a:lnTo>
                  <a:lnTo>
                    <a:pt x="5246" y="1421"/>
                  </a:lnTo>
                  <a:lnTo>
                    <a:pt x="5323" y="1189"/>
                  </a:lnTo>
                  <a:lnTo>
                    <a:pt x="5427" y="982"/>
                  </a:lnTo>
                  <a:lnTo>
                    <a:pt x="5582" y="827"/>
                  </a:lnTo>
                  <a:lnTo>
                    <a:pt x="5762" y="672"/>
                  </a:lnTo>
                  <a:lnTo>
                    <a:pt x="5943" y="569"/>
                  </a:lnTo>
                  <a:lnTo>
                    <a:pt x="6176" y="491"/>
                  </a:lnTo>
                  <a:lnTo>
                    <a:pt x="6408" y="465"/>
                  </a:lnTo>
                  <a:close/>
                  <a:moveTo>
                    <a:pt x="2403" y="3256"/>
                  </a:moveTo>
                  <a:lnTo>
                    <a:pt x="2558" y="3282"/>
                  </a:lnTo>
                  <a:lnTo>
                    <a:pt x="2688" y="3334"/>
                  </a:lnTo>
                  <a:lnTo>
                    <a:pt x="2817" y="3385"/>
                  </a:lnTo>
                  <a:lnTo>
                    <a:pt x="2946" y="3489"/>
                  </a:lnTo>
                  <a:lnTo>
                    <a:pt x="3024" y="3592"/>
                  </a:lnTo>
                  <a:lnTo>
                    <a:pt x="3101" y="3721"/>
                  </a:lnTo>
                  <a:lnTo>
                    <a:pt x="3153" y="3876"/>
                  </a:lnTo>
                  <a:lnTo>
                    <a:pt x="3153" y="4031"/>
                  </a:lnTo>
                  <a:lnTo>
                    <a:pt x="3153" y="4186"/>
                  </a:lnTo>
                  <a:lnTo>
                    <a:pt x="3101" y="4315"/>
                  </a:lnTo>
                  <a:lnTo>
                    <a:pt x="3024" y="4445"/>
                  </a:lnTo>
                  <a:lnTo>
                    <a:pt x="2946" y="4548"/>
                  </a:lnTo>
                  <a:lnTo>
                    <a:pt x="2817" y="4651"/>
                  </a:lnTo>
                  <a:lnTo>
                    <a:pt x="2688" y="4729"/>
                  </a:lnTo>
                  <a:lnTo>
                    <a:pt x="2558" y="4755"/>
                  </a:lnTo>
                  <a:lnTo>
                    <a:pt x="2403" y="4780"/>
                  </a:lnTo>
                  <a:lnTo>
                    <a:pt x="2248" y="4755"/>
                  </a:lnTo>
                  <a:lnTo>
                    <a:pt x="2119" y="4729"/>
                  </a:lnTo>
                  <a:lnTo>
                    <a:pt x="1990" y="4651"/>
                  </a:lnTo>
                  <a:lnTo>
                    <a:pt x="1861" y="4548"/>
                  </a:lnTo>
                  <a:lnTo>
                    <a:pt x="1783" y="4445"/>
                  </a:lnTo>
                  <a:lnTo>
                    <a:pt x="1706" y="4315"/>
                  </a:lnTo>
                  <a:lnTo>
                    <a:pt x="1654" y="4186"/>
                  </a:lnTo>
                  <a:lnTo>
                    <a:pt x="1654" y="4031"/>
                  </a:lnTo>
                  <a:lnTo>
                    <a:pt x="1654" y="3876"/>
                  </a:lnTo>
                  <a:lnTo>
                    <a:pt x="1706" y="3721"/>
                  </a:lnTo>
                  <a:lnTo>
                    <a:pt x="1783" y="3592"/>
                  </a:lnTo>
                  <a:lnTo>
                    <a:pt x="1861" y="3489"/>
                  </a:lnTo>
                  <a:lnTo>
                    <a:pt x="1990" y="3385"/>
                  </a:lnTo>
                  <a:lnTo>
                    <a:pt x="2119" y="3334"/>
                  </a:lnTo>
                  <a:lnTo>
                    <a:pt x="2248" y="3282"/>
                  </a:lnTo>
                  <a:lnTo>
                    <a:pt x="2403" y="3256"/>
                  </a:lnTo>
                  <a:close/>
                  <a:moveTo>
                    <a:pt x="10413" y="3256"/>
                  </a:moveTo>
                  <a:lnTo>
                    <a:pt x="10568" y="3282"/>
                  </a:lnTo>
                  <a:lnTo>
                    <a:pt x="10723" y="3334"/>
                  </a:lnTo>
                  <a:lnTo>
                    <a:pt x="10853" y="3385"/>
                  </a:lnTo>
                  <a:lnTo>
                    <a:pt x="10956" y="3489"/>
                  </a:lnTo>
                  <a:lnTo>
                    <a:pt x="11059" y="3592"/>
                  </a:lnTo>
                  <a:lnTo>
                    <a:pt x="11111" y="3721"/>
                  </a:lnTo>
                  <a:lnTo>
                    <a:pt x="11163" y="3876"/>
                  </a:lnTo>
                  <a:lnTo>
                    <a:pt x="11189" y="4031"/>
                  </a:lnTo>
                  <a:lnTo>
                    <a:pt x="11163" y="4186"/>
                  </a:lnTo>
                  <a:lnTo>
                    <a:pt x="11111" y="4315"/>
                  </a:lnTo>
                  <a:lnTo>
                    <a:pt x="11059" y="4445"/>
                  </a:lnTo>
                  <a:lnTo>
                    <a:pt x="10956" y="4548"/>
                  </a:lnTo>
                  <a:lnTo>
                    <a:pt x="10853" y="4651"/>
                  </a:lnTo>
                  <a:lnTo>
                    <a:pt x="10723" y="4729"/>
                  </a:lnTo>
                  <a:lnTo>
                    <a:pt x="10568" y="4755"/>
                  </a:lnTo>
                  <a:lnTo>
                    <a:pt x="10413" y="4780"/>
                  </a:lnTo>
                  <a:lnTo>
                    <a:pt x="10258" y="4755"/>
                  </a:lnTo>
                  <a:lnTo>
                    <a:pt x="10129" y="4729"/>
                  </a:lnTo>
                  <a:lnTo>
                    <a:pt x="10000" y="4651"/>
                  </a:lnTo>
                  <a:lnTo>
                    <a:pt x="9897" y="4548"/>
                  </a:lnTo>
                  <a:lnTo>
                    <a:pt x="9793" y="4445"/>
                  </a:lnTo>
                  <a:lnTo>
                    <a:pt x="9716" y="4315"/>
                  </a:lnTo>
                  <a:lnTo>
                    <a:pt x="9690" y="4186"/>
                  </a:lnTo>
                  <a:lnTo>
                    <a:pt x="9664" y="4031"/>
                  </a:lnTo>
                  <a:lnTo>
                    <a:pt x="9690" y="3876"/>
                  </a:lnTo>
                  <a:lnTo>
                    <a:pt x="9716" y="3721"/>
                  </a:lnTo>
                  <a:lnTo>
                    <a:pt x="9793" y="3592"/>
                  </a:lnTo>
                  <a:lnTo>
                    <a:pt x="9897" y="3489"/>
                  </a:lnTo>
                  <a:lnTo>
                    <a:pt x="10000" y="3385"/>
                  </a:lnTo>
                  <a:lnTo>
                    <a:pt x="10129" y="3334"/>
                  </a:lnTo>
                  <a:lnTo>
                    <a:pt x="10258" y="3282"/>
                  </a:lnTo>
                  <a:lnTo>
                    <a:pt x="10413" y="3256"/>
                  </a:lnTo>
                  <a:close/>
                  <a:moveTo>
                    <a:pt x="7700" y="2662"/>
                  </a:moveTo>
                  <a:lnTo>
                    <a:pt x="9277" y="3618"/>
                  </a:lnTo>
                  <a:lnTo>
                    <a:pt x="9225" y="3799"/>
                  </a:lnTo>
                  <a:lnTo>
                    <a:pt x="9199" y="4031"/>
                  </a:lnTo>
                  <a:lnTo>
                    <a:pt x="9225" y="4238"/>
                  </a:lnTo>
                  <a:lnTo>
                    <a:pt x="9277" y="4445"/>
                  </a:lnTo>
                  <a:lnTo>
                    <a:pt x="9380" y="4625"/>
                  </a:lnTo>
                  <a:lnTo>
                    <a:pt x="9483" y="4806"/>
                  </a:lnTo>
                  <a:lnTo>
                    <a:pt x="9638" y="4935"/>
                  </a:lnTo>
                  <a:lnTo>
                    <a:pt x="9793" y="5065"/>
                  </a:lnTo>
                  <a:lnTo>
                    <a:pt x="10000" y="5168"/>
                  </a:lnTo>
                  <a:lnTo>
                    <a:pt x="10207" y="5220"/>
                  </a:lnTo>
                  <a:lnTo>
                    <a:pt x="10207" y="5581"/>
                  </a:lnTo>
                  <a:lnTo>
                    <a:pt x="2636" y="5581"/>
                  </a:lnTo>
                  <a:lnTo>
                    <a:pt x="2636" y="5220"/>
                  </a:lnTo>
                  <a:lnTo>
                    <a:pt x="2843" y="5168"/>
                  </a:lnTo>
                  <a:lnTo>
                    <a:pt x="3024" y="5065"/>
                  </a:lnTo>
                  <a:lnTo>
                    <a:pt x="3179" y="4935"/>
                  </a:lnTo>
                  <a:lnTo>
                    <a:pt x="3334" y="4806"/>
                  </a:lnTo>
                  <a:lnTo>
                    <a:pt x="3463" y="4625"/>
                  </a:lnTo>
                  <a:lnTo>
                    <a:pt x="3540" y="4445"/>
                  </a:lnTo>
                  <a:lnTo>
                    <a:pt x="3592" y="4238"/>
                  </a:lnTo>
                  <a:lnTo>
                    <a:pt x="3618" y="4031"/>
                  </a:lnTo>
                  <a:lnTo>
                    <a:pt x="3592" y="3799"/>
                  </a:lnTo>
                  <a:lnTo>
                    <a:pt x="3540" y="3618"/>
                  </a:lnTo>
                  <a:lnTo>
                    <a:pt x="5142" y="2662"/>
                  </a:lnTo>
                  <a:lnTo>
                    <a:pt x="5246" y="2817"/>
                  </a:lnTo>
                  <a:lnTo>
                    <a:pt x="5375" y="2920"/>
                  </a:lnTo>
                  <a:lnTo>
                    <a:pt x="5530" y="3023"/>
                  </a:lnTo>
                  <a:lnTo>
                    <a:pt x="5685" y="3127"/>
                  </a:lnTo>
                  <a:lnTo>
                    <a:pt x="5866" y="3204"/>
                  </a:lnTo>
                  <a:lnTo>
                    <a:pt x="6047" y="3256"/>
                  </a:lnTo>
                  <a:lnTo>
                    <a:pt x="6228" y="3282"/>
                  </a:lnTo>
                  <a:lnTo>
                    <a:pt x="6615" y="3282"/>
                  </a:lnTo>
                  <a:lnTo>
                    <a:pt x="6796" y="3256"/>
                  </a:lnTo>
                  <a:lnTo>
                    <a:pt x="6977" y="3204"/>
                  </a:lnTo>
                  <a:lnTo>
                    <a:pt x="7132" y="3127"/>
                  </a:lnTo>
                  <a:lnTo>
                    <a:pt x="7287" y="3023"/>
                  </a:lnTo>
                  <a:lnTo>
                    <a:pt x="7442" y="2920"/>
                  </a:lnTo>
                  <a:lnTo>
                    <a:pt x="7571" y="2817"/>
                  </a:lnTo>
                  <a:lnTo>
                    <a:pt x="7700" y="2662"/>
                  </a:lnTo>
                  <a:close/>
                  <a:moveTo>
                    <a:pt x="12145" y="6021"/>
                  </a:moveTo>
                  <a:lnTo>
                    <a:pt x="12222" y="6047"/>
                  </a:lnTo>
                  <a:lnTo>
                    <a:pt x="12300" y="6098"/>
                  </a:lnTo>
                  <a:lnTo>
                    <a:pt x="12351" y="6176"/>
                  </a:lnTo>
                  <a:lnTo>
                    <a:pt x="12377" y="6253"/>
                  </a:lnTo>
                  <a:lnTo>
                    <a:pt x="12377" y="6718"/>
                  </a:lnTo>
                  <a:lnTo>
                    <a:pt x="12351" y="6796"/>
                  </a:lnTo>
                  <a:lnTo>
                    <a:pt x="12300" y="6873"/>
                  </a:lnTo>
                  <a:lnTo>
                    <a:pt x="12222" y="6925"/>
                  </a:lnTo>
                  <a:lnTo>
                    <a:pt x="595" y="6925"/>
                  </a:lnTo>
                  <a:lnTo>
                    <a:pt x="517" y="6873"/>
                  </a:lnTo>
                  <a:lnTo>
                    <a:pt x="466" y="6796"/>
                  </a:lnTo>
                  <a:lnTo>
                    <a:pt x="466" y="6718"/>
                  </a:lnTo>
                  <a:lnTo>
                    <a:pt x="466" y="6253"/>
                  </a:lnTo>
                  <a:lnTo>
                    <a:pt x="466" y="6176"/>
                  </a:lnTo>
                  <a:lnTo>
                    <a:pt x="517" y="6098"/>
                  </a:lnTo>
                  <a:lnTo>
                    <a:pt x="595" y="6047"/>
                  </a:lnTo>
                  <a:lnTo>
                    <a:pt x="698" y="6021"/>
                  </a:lnTo>
                  <a:close/>
                  <a:moveTo>
                    <a:pt x="6408" y="0"/>
                  </a:moveTo>
                  <a:lnTo>
                    <a:pt x="6253" y="26"/>
                  </a:lnTo>
                  <a:lnTo>
                    <a:pt x="6073" y="52"/>
                  </a:lnTo>
                  <a:lnTo>
                    <a:pt x="5917" y="78"/>
                  </a:lnTo>
                  <a:lnTo>
                    <a:pt x="5762" y="130"/>
                  </a:lnTo>
                  <a:lnTo>
                    <a:pt x="5504" y="285"/>
                  </a:lnTo>
                  <a:lnTo>
                    <a:pt x="5246" y="491"/>
                  </a:lnTo>
                  <a:lnTo>
                    <a:pt x="5065" y="724"/>
                  </a:lnTo>
                  <a:lnTo>
                    <a:pt x="4910" y="1008"/>
                  </a:lnTo>
                  <a:lnTo>
                    <a:pt x="4858" y="1163"/>
                  </a:lnTo>
                  <a:lnTo>
                    <a:pt x="4806" y="1318"/>
                  </a:lnTo>
                  <a:lnTo>
                    <a:pt x="4781" y="1473"/>
                  </a:lnTo>
                  <a:lnTo>
                    <a:pt x="4781" y="1654"/>
                  </a:lnTo>
                  <a:lnTo>
                    <a:pt x="4781" y="1809"/>
                  </a:lnTo>
                  <a:lnTo>
                    <a:pt x="4806" y="1990"/>
                  </a:lnTo>
                  <a:lnTo>
                    <a:pt x="4832" y="2145"/>
                  </a:lnTo>
                  <a:lnTo>
                    <a:pt x="4910" y="2274"/>
                  </a:lnTo>
                  <a:lnTo>
                    <a:pt x="3308" y="3230"/>
                  </a:lnTo>
                  <a:lnTo>
                    <a:pt x="3127" y="3049"/>
                  </a:lnTo>
                  <a:lnTo>
                    <a:pt x="2920" y="2920"/>
                  </a:lnTo>
                  <a:lnTo>
                    <a:pt x="2662" y="2843"/>
                  </a:lnTo>
                  <a:lnTo>
                    <a:pt x="2403" y="2817"/>
                  </a:lnTo>
                  <a:lnTo>
                    <a:pt x="2171" y="2843"/>
                  </a:lnTo>
                  <a:lnTo>
                    <a:pt x="1938" y="2894"/>
                  </a:lnTo>
                  <a:lnTo>
                    <a:pt x="1732" y="3023"/>
                  </a:lnTo>
                  <a:lnTo>
                    <a:pt x="1551" y="3153"/>
                  </a:lnTo>
                  <a:lnTo>
                    <a:pt x="1396" y="3334"/>
                  </a:lnTo>
                  <a:lnTo>
                    <a:pt x="1292" y="3540"/>
                  </a:lnTo>
                  <a:lnTo>
                    <a:pt x="1215" y="3773"/>
                  </a:lnTo>
                  <a:lnTo>
                    <a:pt x="1189" y="4031"/>
                  </a:lnTo>
                  <a:lnTo>
                    <a:pt x="1215" y="4238"/>
                  </a:lnTo>
                  <a:lnTo>
                    <a:pt x="1267" y="4445"/>
                  </a:lnTo>
                  <a:lnTo>
                    <a:pt x="1344" y="4625"/>
                  </a:lnTo>
                  <a:lnTo>
                    <a:pt x="1473" y="4806"/>
                  </a:lnTo>
                  <a:lnTo>
                    <a:pt x="1628" y="4935"/>
                  </a:lnTo>
                  <a:lnTo>
                    <a:pt x="1783" y="5065"/>
                  </a:lnTo>
                  <a:lnTo>
                    <a:pt x="1964" y="5168"/>
                  </a:lnTo>
                  <a:lnTo>
                    <a:pt x="2171" y="5220"/>
                  </a:lnTo>
                  <a:lnTo>
                    <a:pt x="2171" y="5581"/>
                  </a:lnTo>
                  <a:lnTo>
                    <a:pt x="543" y="5581"/>
                  </a:lnTo>
                  <a:lnTo>
                    <a:pt x="414" y="5633"/>
                  </a:lnTo>
                  <a:lnTo>
                    <a:pt x="311" y="5685"/>
                  </a:lnTo>
                  <a:lnTo>
                    <a:pt x="207" y="5762"/>
                  </a:lnTo>
                  <a:lnTo>
                    <a:pt x="130" y="5866"/>
                  </a:lnTo>
                  <a:lnTo>
                    <a:pt x="52" y="5995"/>
                  </a:lnTo>
                  <a:lnTo>
                    <a:pt x="26" y="6124"/>
                  </a:lnTo>
                  <a:lnTo>
                    <a:pt x="0" y="6253"/>
                  </a:lnTo>
                  <a:lnTo>
                    <a:pt x="0" y="6718"/>
                  </a:lnTo>
                  <a:lnTo>
                    <a:pt x="26" y="6848"/>
                  </a:lnTo>
                  <a:lnTo>
                    <a:pt x="52" y="6977"/>
                  </a:lnTo>
                  <a:lnTo>
                    <a:pt x="130" y="7080"/>
                  </a:lnTo>
                  <a:lnTo>
                    <a:pt x="207" y="7183"/>
                  </a:lnTo>
                  <a:lnTo>
                    <a:pt x="311" y="7287"/>
                  </a:lnTo>
                  <a:lnTo>
                    <a:pt x="414" y="7338"/>
                  </a:lnTo>
                  <a:lnTo>
                    <a:pt x="543" y="7390"/>
                  </a:lnTo>
                  <a:lnTo>
                    <a:pt x="11576" y="7390"/>
                  </a:lnTo>
                  <a:lnTo>
                    <a:pt x="11576" y="8889"/>
                  </a:lnTo>
                  <a:lnTo>
                    <a:pt x="11576" y="9070"/>
                  </a:lnTo>
                  <a:lnTo>
                    <a:pt x="11550" y="9225"/>
                  </a:lnTo>
                  <a:lnTo>
                    <a:pt x="11499" y="9380"/>
                  </a:lnTo>
                  <a:lnTo>
                    <a:pt x="11447" y="9509"/>
                  </a:lnTo>
                  <a:lnTo>
                    <a:pt x="11292" y="9793"/>
                  </a:lnTo>
                  <a:lnTo>
                    <a:pt x="11111" y="10026"/>
                  </a:lnTo>
                  <a:lnTo>
                    <a:pt x="10879" y="10207"/>
                  </a:lnTo>
                  <a:lnTo>
                    <a:pt x="10594" y="10362"/>
                  </a:lnTo>
                  <a:lnTo>
                    <a:pt x="10465" y="10413"/>
                  </a:lnTo>
                  <a:lnTo>
                    <a:pt x="10310" y="10465"/>
                  </a:lnTo>
                  <a:lnTo>
                    <a:pt x="10155" y="10491"/>
                  </a:lnTo>
                  <a:lnTo>
                    <a:pt x="8320" y="10491"/>
                  </a:lnTo>
                  <a:lnTo>
                    <a:pt x="8165" y="10517"/>
                  </a:lnTo>
                  <a:lnTo>
                    <a:pt x="8036" y="10542"/>
                  </a:lnTo>
                  <a:lnTo>
                    <a:pt x="7933" y="10620"/>
                  </a:lnTo>
                  <a:lnTo>
                    <a:pt x="7830" y="10698"/>
                  </a:lnTo>
                  <a:lnTo>
                    <a:pt x="7752" y="10801"/>
                  </a:lnTo>
                  <a:lnTo>
                    <a:pt x="7675" y="10904"/>
                  </a:lnTo>
                  <a:lnTo>
                    <a:pt x="7649" y="11033"/>
                  </a:lnTo>
                  <a:lnTo>
                    <a:pt x="7623" y="11163"/>
                  </a:lnTo>
                  <a:lnTo>
                    <a:pt x="7623" y="13256"/>
                  </a:lnTo>
                  <a:lnTo>
                    <a:pt x="7623" y="13333"/>
                  </a:lnTo>
                  <a:lnTo>
                    <a:pt x="7597" y="13411"/>
                  </a:lnTo>
                  <a:lnTo>
                    <a:pt x="7545" y="13462"/>
                  </a:lnTo>
                  <a:lnTo>
                    <a:pt x="7494" y="13514"/>
                  </a:lnTo>
                  <a:lnTo>
                    <a:pt x="5866" y="15013"/>
                  </a:lnTo>
                  <a:lnTo>
                    <a:pt x="5737" y="15090"/>
                  </a:lnTo>
                  <a:lnTo>
                    <a:pt x="5607" y="15116"/>
                  </a:lnTo>
                  <a:lnTo>
                    <a:pt x="5272" y="15116"/>
                  </a:lnTo>
                  <a:lnTo>
                    <a:pt x="5220" y="15090"/>
                  </a:lnTo>
                  <a:lnTo>
                    <a:pt x="5194" y="15038"/>
                  </a:lnTo>
                  <a:lnTo>
                    <a:pt x="5194" y="11163"/>
                  </a:lnTo>
                  <a:lnTo>
                    <a:pt x="5194" y="11059"/>
                  </a:lnTo>
                  <a:lnTo>
                    <a:pt x="5168" y="10956"/>
                  </a:lnTo>
                  <a:lnTo>
                    <a:pt x="6796" y="10956"/>
                  </a:lnTo>
                  <a:lnTo>
                    <a:pt x="6874" y="10930"/>
                  </a:lnTo>
                  <a:lnTo>
                    <a:pt x="6951" y="10878"/>
                  </a:lnTo>
                  <a:lnTo>
                    <a:pt x="7003" y="10801"/>
                  </a:lnTo>
                  <a:lnTo>
                    <a:pt x="7029" y="10723"/>
                  </a:lnTo>
                  <a:lnTo>
                    <a:pt x="7003" y="10620"/>
                  </a:lnTo>
                  <a:lnTo>
                    <a:pt x="6951" y="10568"/>
                  </a:lnTo>
                  <a:lnTo>
                    <a:pt x="6874" y="10517"/>
                  </a:lnTo>
                  <a:lnTo>
                    <a:pt x="6796" y="10491"/>
                  </a:lnTo>
                  <a:lnTo>
                    <a:pt x="2688" y="10491"/>
                  </a:lnTo>
                  <a:lnTo>
                    <a:pt x="2533" y="10465"/>
                  </a:lnTo>
                  <a:lnTo>
                    <a:pt x="2378" y="10413"/>
                  </a:lnTo>
                  <a:lnTo>
                    <a:pt x="2223" y="10362"/>
                  </a:lnTo>
                  <a:lnTo>
                    <a:pt x="1964" y="10207"/>
                  </a:lnTo>
                  <a:lnTo>
                    <a:pt x="1706" y="10026"/>
                  </a:lnTo>
                  <a:lnTo>
                    <a:pt x="1525" y="9793"/>
                  </a:lnTo>
                  <a:lnTo>
                    <a:pt x="1370" y="9509"/>
                  </a:lnTo>
                  <a:lnTo>
                    <a:pt x="1318" y="9380"/>
                  </a:lnTo>
                  <a:lnTo>
                    <a:pt x="1292" y="9225"/>
                  </a:lnTo>
                  <a:lnTo>
                    <a:pt x="1267" y="9070"/>
                  </a:lnTo>
                  <a:lnTo>
                    <a:pt x="1241" y="8889"/>
                  </a:lnTo>
                  <a:lnTo>
                    <a:pt x="1241" y="8217"/>
                  </a:lnTo>
                  <a:lnTo>
                    <a:pt x="1241" y="8139"/>
                  </a:lnTo>
                  <a:lnTo>
                    <a:pt x="1189" y="8062"/>
                  </a:lnTo>
                  <a:lnTo>
                    <a:pt x="1111" y="8010"/>
                  </a:lnTo>
                  <a:lnTo>
                    <a:pt x="931" y="8010"/>
                  </a:lnTo>
                  <a:lnTo>
                    <a:pt x="853" y="8062"/>
                  </a:lnTo>
                  <a:lnTo>
                    <a:pt x="801" y="8139"/>
                  </a:lnTo>
                  <a:lnTo>
                    <a:pt x="801" y="8217"/>
                  </a:lnTo>
                  <a:lnTo>
                    <a:pt x="801" y="8889"/>
                  </a:lnTo>
                  <a:lnTo>
                    <a:pt x="801" y="9096"/>
                  </a:lnTo>
                  <a:lnTo>
                    <a:pt x="827" y="9302"/>
                  </a:lnTo>
                  <a:lnTo>
                    <a:pt x="879" y="9509"/>
                  </a:lnTo>
                  <a:lnTo>
                    <a:pt x="956" y="9690"/>
                  </a:lnTo>
                  <a:lnTo>
                    <a:pt x="1034" y="9871"/>
                  </a:lnTo>
                  <a:lnTo>
                    <a:pt x="1137" y="10052"/>
                  </a:lnTo>
                  <a:lnTo>
                    <a:pt x="1267" y="10207"/>
                  </a:lnTo>
                  <a:lnTo>
                    <a:pt x="1396" y="10336"/>
                  </a:lnTo>
                  <a:lnTo>
                    <a:pt x="1551" y="10491"/>
                  </a:lnTo>
                  <a:lnTo>
                    <a:pt x="1706" y="10594"/>
                  </a:lnTo>
                  <a:lnTo>
                    <a:pt x="1861" y="10698"/>
                  </a:lnTo>
                  <a:lnTo>
                    <a:pt x="2042" y="10775"/>
                  </a:lnTo>
                  <a:lnTo>
                    <a:pt x="2223" y="10853"/>
                  </a:lnTo>
                  <a:lnTo>
                    <a:pt x="2429" y="10904"/>
                  </a:lnTo>
                  <a:lnTo>
                    <a:pt x="2636" y="10930"/>
                  </a:lnTo>
                  <a:lnTo>
                    <a:pt x="2843" y="10956"/>
                  </a:lnTo>
                  <a:lnTo>
                    <a:pt x="4600" y="10956"/>
                  </a:lnTo>
                  <a:lnTo>
                    <a:pt x="4677" y="11008"/>
                  </a:lnTo>
                  <a:lnTo>
                    <a:pt x="4729" y="11085"/>
                  </a:lnTo>
                  <a:lnTo>
                    <a:pt x="4755" y="11163"/>
                  </a:lnTo>
                  <a:lnTo>
                    <a:pt x="4755" y="15038"/>
                  </a:lnTo>
                  <a:lnTo>
                    <a:pt x="4755" y="15142"/>
                  </a:lnTo>
                  <a:lnTo>
                    <a:pt x="4781" y="15245"/>
                  </a:lnTo>
                  <a:lnTo>
                    <a:pt x="4832" y="15323"/>
                  </a:lnTo>
                  <a:lnTo>
                    <a:pt x="4910" y="15400"/>
                  </a:lnTo>
                  <a:lnTo>
                    <a:pt x="4987" y="15478"/>
                  </a:lnTo>
                  <a:lnTo>
                    <a:pt x="5065" y="15529"/>
                  </a:lnTo>
                  <a:lnTo>
                    <a:pt x="5168" y="15555"/>
                  </a:lnTo>
                  <a:lnTo>
                    <a:pt x="5762" y="15555"/>
                  </a:lnTo>
                  <a:lnTo>
                    <a:pt x="5892" y="15503"/>
                  </a:lnTo>
                  <a:lnTo>
                    <a:pt x="6047" y="15452"/>
                  </a:lnTo>
                  <a:lnTo>
                    <a:pt x="6150" y="15348"/>
                  </a:lnTo>
                  <a:lnTo>
                    <a:pt x="7804" y="13876"/>
                  </a:lnTo>
                  <a:lnTo>
                    <a:pt x="7933" y="13746"/>
                  </a:lnTo>
                  <a:lnTo>
                    <a:pt x="8010" y="13591"/>
                  </a:lnTo>
                  <a:lnTo>
                    <a:pt x="8062" y="13411"/>
                  </a:lnTo>
                  <a:lnTo>
                    <a:pt x="8088" y="13256"/>
                  </a:lnTo>
                  <a:lnTo>
                    <a:pt x="8088" y="11163"/>
                  </a:lnTo>
                  <a:lnTo>
                    <a:pt x="8114" y="11085"/>
                  </a:lnTo>
                  <a:lnTo>
                    <a:pt x="8140" y="11008"/>
                  </a:lnTo>
                  <a:lnTo>
                    <a:pt x="8217" y="10956"/>
                  </a:lnTo>
                  <a:lnTo>
                    <a:pt x="9974" y="10956"/>
                  </a:lnTo>
                  <a:lnTo>
                    <a:pt x="10181" y="10930"/>
                  </a:lnTo>
                  <a:lnTo>
                    <a:pt x="10388" y="10904"/>
                  </a:lnTo>
                  <a:lnTo>
                    <a:pt x="10594" y="10853"/>
                  </a:lnTo>
                  <a:lnTo>
                    <a:pt x="10775" y="10775"/>
                  </a:lnTo>
                  <a:lnTo>
                    <a:pt x="10956" y="10698"/>
                  </a:lnTo>
                  <a:lnTo>
                    <a:pt x="11137" y="10594"/>
                  </a:lnTo>
                  <a:lnTo>
                    <a:pt x="11292" y="10491"/>
                  </a:lnTo>
                  <a:lnTo>
                    <a:pt x="11421" y="10336"/>
                  </a:lnTo>
                  <a:lnTo>
                    <a:pt x="11576" y="10207"/>
                  </a:lnTo>
                  <a:lnTo>
                    <a:pt x="11680" y="10052"/>
                  </a:lnTo>
                  <a:lnTo>
                    <a:pt x="11783" y="9871"/>
                  </a:lnTo>
                  <a:lnTo>
                    <a:pt x="11860" y="9690"/>
                  </a:lnTo>
                  <a:lnTo>
                    <a:pt x="11938" y="9509"/>
                  </a:lnTo>
                  <a:lnTo>
                    <a:pt x="11990" y="9302"/>
                  </a:lnTo>
                  <a:lnTo>
                    <a:pt x="12015" y="9096"/>
                  </a:lnTo>
                  <a:lnTo>
                    <a:pt x="12041" y="8889"/>
                  </a:lnTo>
                  <a:lnTo>
                    <a:pt x="12041" y="7390"/>
                  </a:lnTo>
                  <a:lnTo>
                    <a:pt x="12274" y="7390"/>
                  </a:lnTo>
                  <a:lnTo>
                    <a:pt x="12403" y="7338"/>
                  </a:lnTo>
                  <a:lnTo>
                    <a:pt x="12532" y="7287"/>
                  </a:lnTo>
                  <a:lnTo>
                    <a:pt x="12610" y="7183"/>
                  </a:lnTo>
                  <a:lnTo>
                    <a:pt x="12713" y="7080"/>
                  </a:lnTo>
                  <a:lnTo>
                    <a:pt x="12765" y="6977"/>
                  </a:lnTo>
                  <a:lnTo>
                    <a:pt x="12816" y="6848"/>
                  </a:lnTo>
                  <a:lnTo>
                    <a:pt x="12816" y="6718"/>
                  </a:lnTo>
                  <a:lnTo>
                    <a:pt x="12816" y="6253"/>
                  </a:lnTo>
                  <a:lnTo>
                    <a:pt x="12816" y="6124"/>
                  </a:lnTo>
                  <a:lnTo>
                    <a:pt x="12765" y="5995"/>
                  </a:lnTo>
                  <a:lnTo>
                    <a:pt x="12713" y="5866"/>
                  </a:lnTo>
                  <a:lnTo>
                    <a:pt x="12610" y="5762"/>
                  </a:lnTo>
                  <a:lnTo>
                    <a:pt x="12532" y="5685"/>
                  </a:lnTo>
                  <a:lnTo>
                    <a:pt x="12403" y="5633"/>
                  </a:lnTo>
                  <a:lnTo>
                    <a:pt x="12274" y="5581"/>
                  </a:lnTo>
                  <a:lnTo>
                    <a:pt x="10646" y="5581"/>
                  </a:lnTo>
                  <a:lnTo>
                    <a:pt x="10646" y="5220"/>
                  </a:lnTo>
                  <a:lnTo>
                    <a:pt x="10853" y="5168"/>
                  </a:lnTo>
                  <a:lnTo>
                    <a:pt x="11034" y="5065"/>
                  </a:lnTo>
                  <a:lnTo>
                    <a:pt x="11214" y="4935"/>
                  </a:lnTo>
                  <a:lnTo>
                    <a:pt x="11344" y="4806"/>
                  </a:lnTo>
                  <a:lnTo>
                    <a:pt x="11473" y="4625"/>
                  </a:lnTo>
                  <a:lnTo>
                    <a:pt x="11550" y="4445"/>
                  </a:lnTo>
                  <a:lnTo>
                    <a:pt x="11628" y="4238"/>
                  </a:lnTo>
                  <a:lnTo>
                    <a:pt x="11628" y="4031"/>
                  </a:lnTo>
                  <a:lnTo>
                    <a:pt x="11602" y="3773"/>
                  </a:lnTo>
                  <a:lnTo>
                    <a:pt x="11550" y="3540"/>
                  </a:lnTo>
                  <a:lnTo>
                    <a:pt x="11421" y="3334"/>
                  </a:lnTo>
                  <a:lnTo>
                    <a:pt x="11292" y="3153"/>
                  </a:lnTo>
                  <a:lnTo>
                    <a:pt x="11111" y="3023"/>
                  </a:lnTo>
                  <a:lnTo>
                    <a:pt x="10904" y="2894"/>
                  </a:lnTo>
                  <a:lnTo>
                    <a:pt x="10672" y="2843"/>
                  </a:lnTo>
                  <a:lnTo>
                    <a:pt x="10413" y="2817"/>
                  </a:lnTo>
                  <a:lnTo>
                    <a:pt x="10155" y="2843"/>
                  </a:lnTo>
                  <a:lnTo>
                    <a:pt x="9922" y="2920"/>
                  </a:lnTo>
                  <a:lnTo>
                    <a:pt x="9690" y="3049"/>
                  </a:lnTo>
                  <a:lnTo>
                    <a:pt x="9509" y="3230"/>
                  </a:lnTo>
                  <a:lnTo>
                    <a:pt x="7933" y="2274"/>
                  </a:lnTo>
                  <a:lnTo>
                    <a:pt x="7985" y="2145"/>
                  </a:lnTo>
                  <a:lnTo>
                    <a:pt x="8010" y="1990"/>
                  </a:lnTo>
                  <a:lnTo>
                    <a:pt x="8036" y="1809"/>
                  </a:lnTo>
                  <a:lnTo>
                    <a:pt x="8062" y="1654"/>
                  </a:lnTo>
                  <a:lnTo>
                    <a:pt x="8036" y="1473"/>
                  </a:lnTo>
                  <a:lnTo>
                    <a:pt x="8010" y="1318"/>
                  </a:lnTo>
                  <a:lnTo>
                    <a:pt x="7985" y="1163"/>
                  </a:lnTo>
                  <a:lnTo>
                    <a:pt x="7933" y="1008"/>
                  </a:lnTo>
                  <a:lnTo>
                    <a:pt x="7778" y="724"/>
                  </a:lnTo>
                  <a:lnTo>
                    <a:pt x="7571" y="491"/>
                  </a:lnTo>
                  <a:lnTo>
                    <a:pt x="7339" y="285"/>
                  </a:lnTo>
                  <a:lnTo>
                    <a:pt x="7054" y="130"/>
                  </a:lnTo>
                  <a:lnTo>
                    <a:pt x="6899" y="78"/>
                  </a:lnTo>
                  <a:lnTo>
                    <a:pt x="6744" y="52"/>
                  </a:lnTo>
                  <a:lnTo>
                    <a:pt x="6589" y="26"/>
                  </a:lnTo>
                  <a:lnTo>
                    <a:pt x="64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9"/>
            <p:cNvSpPr/>
            <p:nvPr/>
          </p:nvSpPr>
          <p:spPr>
            <a:xfrm>
              <a:off x="4135225" y="2706000"/>
              <a:ext cx="34925" cy="34900"/>
            </a:xfrm>
            <a:custGeom>
              <a:avLst/>
              <a:gdLst/>
              <a:ahLst/>
              <a:cxnLst/>
              <a:rect l="l" t="t" r="r" b="b"/>
              <a:pathLst>
                <a:path w="1397" h="1396" extrusionOk="0">
                  <a:moveTo>
                    <a:pt x="802" y="465"/>
                  </a:moveTo>
                  <a:lnTo>
                    <a:pt x="879" y="517"/>
                  </a:lnTo>
                  <a:lnTo>
                    <a:pt x="931" y="595"/>
                  </a:lnTo>
                  <a:lnTo>
                    <a:pt x="957" y="698"/>
                  </a:lnTo>
                  <a:lnTo>
                    <a:pt x="931" y="801"/>
                  </a:lnTo>
                  <a:lnTo>
                    <a:pt x="879" y="879"/>
                  </a:lnTo>
                  <a:lnTo>
                    <a:pt x="802" y="931"/>
                  </a:lnTo>
                  <a:lnTo>
                    <a:pt x="621" y="931"/>
                  </a:lnTo>
                  <a:lnTo>
                    <a:pt x="543" y="879"/>
                  </a:lnTo>
                  <a:lnTo>
                    <a:pt x="492" y="801"/>
                  </a:lnTo>
                  <a:lnTo>
                    <a:pt x="466" y="698"/>
                  </a:lnTo>
                  <a:lnTo>
                    <a:pt x="492" y="595"/>
                  </a:lnTo>
                  <a:lnTo>
                    <a:pt x="543" y="517"/>
                  </a:lnTo>
                  <a:lnTo>
                    <a:pt x="621" y="465"/>
                  </a:lnTo>
                  <a:close/>
                  <a:moveTo>
                    <a:pt x="569" y="0"/>
                  </a:moveTo>
                  <a:lnTo>
                    <a:pt x="440" y="52"/>
                  </a:lnTo>
                  <a:lnTo>
                    <a:pt x="311" y="130"/>
                  </a:lnTo>
                  <a:lnTo>
                    <a:pt x="207" y="207"/>
                  </a:lnTo>
                  <a:lnTo>
                    <a:pt x="130" y="310"/>
                  </a:lnTo>
                  <a:lnTo>
                    <a:pt x="52" y="414"/>
                  </a:lnTo>
                  <a:lnTo>
                    <a:pt x="27" y="543"/>
                  </a:lnTo>
                  <a:lnTo>
                    <a:pt x="1" y="698"/>
                  </a:lnTo>
                  <a:lnTo>
                    <a:pt x="27" y="827"/>
                  </a:lnTo>
                  <a:lnTo>
                    <a:pt x="52" y="956"/>
                  </a:lnTo>
                  <a:lnTo>
                    <a:pt x="130" y="1086"/>
                  </a:lnTo>
                  <a:lnTo>
                    <a:pt x="207" y="1189"/>
                  </a:lnTo>
                  <a:lnTo>
                    <a:pt x="311" y="1266"/>
                  </a:lnTo>
                  <a:lnTo>
                    <a:pt x="440" y="1344"/>
                  </a:lnTo>
                  <a:lnTo>
                    <a:pt x="569" y="1370"/>
                  </a:lnTo>
                  <a:lnTo>
                    <a:pt x="698" y="1396"/>
                  </a:lnTo>
                  <a:lnTo>
                    <a:pt x="853" y="1370"/>
                  </a:lnTo>
                  <a:lnTo>
                    <a:pt x="983" y="1344"/>
                  </a:lnTo>
                  <a:lnTo>
                    <a:pt x="1086" y="1266"/>
                  </a:lnTo>
                  <a:lnTo>
                    <a:pt x="1189" y="1189"/>
                  </a:lnTo>
                  <a:lnTo>
                    <a:pt x="1293" y="1086"/>
                  </a:lnTo>
                  <a:lnTo>
                    <a:pt x="1344" y="956"/>
                  </a:lnTo>
                  <a:lnTo>
                    <a:pt x="1396" y="827"/>
                  </a:lnTo>
                  <a:lnTo>
                    <a:pt x="1396" y="698"/>
                  </a:lnTo>
                  <a:lnTo>
                    <a:pt x="1396" y="543"/>
                  </a:lnTo>
                  <a:lnTo>
                    <a:pt x="1344" y="414"/>
                  </a:lnTo>
                  <a:lnTo>
                    <a:pt x="1293" y="310"/>
                  </a:lnTo>
                  <a:lnTo>
                    <a:pt x="1189" y="207"/>
                  </a:lnTo>
                  <a:lnTo>
                    <a:pt x="1086" y="130"/>
                  </a:lnTo>
                  <a:lnTo>
                    <a:pt x="983" y="52"/>
                  </a:lnTo>
                  <a:lnTo>
                    <a:pt x="8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9"/>
            <p:cNvSpPr/>
            <p:nvPr/>
          </p:nvSpPr>
          <p:spPr>
            <a:xfrm>
              <a:off x="4044150" y="2774475"/>
              <a:ext cx="16825" cy="16825"/>
            </a:xfrm>
            <a:custGeom>
              <a:avLst/>
              <a:gdLst/>
              <a:ahLst/>
              <a:cxnLst/>
              <a:rect l="l" t="t" r="r" b="b"/>
              <a:pathLst>
                <a:path w="673" h="673" extrusionOk="0">
                  <a:moveTo>
                    <a:pt x="336" y="0"/>
                  </a:moveTo>
                  <a:lnTo>
                    <a:pt x="207" y="26"/>
                  </a:lnTo>
                  <a:lnTo>
                    <a:pt x="104" y="78"/>
                  </a:lnTo>
                  <a:lnTo>
                    <a:pt x="26" y="207"/>
                  </a:lnTo>
                  <a:lnTo>
                    <a:pt x="1" y="336"/>
                  </a:lnTo>
                  <a:lnTo>
                    <a:pt x="26" y="465"/>
                  </a:lnTo>
                  <a:lnTo>
                    <a:pt x="104" y="569"/>
                  </a:lnTo>
                  <a:lnTo>
                    <a:pt x="207" y="646"/>
                  </a:lnTo>
                  <a:lnTo>
                    <a:pt x="336" y="672"/>
                  </a:lnTo>
                  <a:lnTo>
                    <a:pt x="466" y="646"/>
                  </a:lnTo>
                  <a:lnTo>
                    <a:pt x="569" y="569"/>
                  </a:lnTo>
                  <a:lnTo>
                    <a:pt x="646" y="465"/>
                  </a:lnTo>
                  <a:lnTo>
                    <a:pt x="672" y="336"/>
                  </a:lnTo>
                  <a:lnTo>
                    <a:pt x="646" y="207"/>
                  </a:lnTo>
                  <a:lnTo>
                    <a:pt x="569" y="78"/>
                  </a:lnTo>
                  <a:lnTo>
                    <a:pt x="466" y="26"/>
                  </a:lnTo>
                  <a:lnTo>
                    <a:pt x="3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9"/>
            <p:cNvSpPr/>
            <p:nvPr/>
          </p:nvSpPr>
          <p:spPr>
            <a:xfrm>
              <a:off x="4244400" y="2774475"/>
              <a:ext cx="16825" cy="16825"/>
            </a:xfrm>
            <a:custGeom>
              <a:avLst/>
              <a:gdLst/>
              <a:ahLst/>
              <a:cxnLst/>
              <a:rect l="l" t="t" r="r" b="b"/>
              <a:pathLst>
                <a:path w="673" h="673" extrusionOk="0">
                  <a:moveTo>
                    <a:pt x="336" y="0"/>
                  </a:moveTo>
                  <a:lnTo>
                    <a:pt x="207" y="26"/>
                  </a:lnTo>
                  <a:lnTo>
                    <a:pt x="104" y="78"/>
                  </a:lnTo>
                  <a:lnTo>
                    <a:pt x="26" y="207"/>
                  </a:lnTo>
                  <a:lnTo>
                    <a:pt x="1" y="336"/>
                  </a:lnTo>
                  <a:lnTo>
                    <a:pt x="26" y="465"/>
                  </a:lnTo>
                  <a:lnTo>
                    <a:pt x="104" y="569"/>
                  </a:lnTo>
                  <a:lnTo>
                    <a:pt x="207" y="646"/>
                  </a:lnTo>
                  <a:lnTo>
                    <a:pt x="336" y="672"/>
                  </a:lnTo>
                  <a:lnTo>
                    <a:pt x="466" y="646"/>
                  </a:lnTo>
                  <a:lnTo>
                    <a:pt x="595" y="569"/>
                  </a:lnTo>
                  <a:lnTo>
                    <a:pt x="646" y="465"/>
                  </a:lnTo>
                  <a:lnTo>
                    <a:pt x="672" y="336"/>
                  </a:lnTo>
                  <a:lnTo>
                    <a:pt x="646" y="207"/>
                  </a:lnTo>
                  <a:lnTo>
                    <a:pt x="595" y="78"/>
                  </a:lnTo>
                  <a:lnTo>
                    <a:pt x="466" y="26"/>
                  </a:lnTo>
                  <a:lnTo>
                    <a:pt x="3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Problem </a:t>
            </a:r>
            <a:r>
              <a:rPr lang="en-US" dirty="0">
                <a:latin typeface="Nunito Sans"/>
                <a:ea typeface="Nunito Sans"/>
                <a:cs typeface="Nunito Sans"/>
                <a:sym typeface="Nunito Sans"/>
              </a:rPr>
              <a:t>Definition</a:t>
            </a:r>
          </a:p>
        </p:txBody>
      </p:sp>
      <p:sp>
        <p:nvSpPr>
          <p:cNvPr id="3" name="Text Placeholder 2">
            <a:extLst>
              <a:ext uri="{FF2B5EF4-FFF2-40B4-BE49-F238E27FC236}">
                <a16:creationId xmlns:a16="http://schemas.microsoft.com/office/drawing/2014/main" id="{06B2B5F1-CC1A-8696-98D9-465F36271224}"/>
              </a:ext>
            </a:extLst>
          </p:cNvPr>
          <p:cNvSpPr>
            <a:spLocks noGrp="1"/>
          </p:cNvSpPr>
          <p:nvPr>
            <p:ph type="body" idx="1"/>
          </p:nvPr>
        </p:nvSpPr>
        <p:spPr>
          <a:xfrm>
            <a:off x="534900" y="1523093"/>
            <a:ext cx="4872383" cy="2286000"/>
          </a:xfrm>
        </p:spPr>
        <p:txBody>
          <a:bodyPr/>
          <a:lstStyle/>
          <a:p>
            <a:pPr>
              <a:buClr>
                <a:schemeClr val="bg1"/>
              </a:buClr>
            </a:pPr>
            <a:r>
              <a:rPr lang="en-US" sz="1800" dirty="0"/>
              <a:t>chain of accidents.</a:t>
            </a:r>
          </a:p>
          <a:p>
            <a:pPr>
              <a:buClr>
                <a:schemeClr val="bg1"/>
              </a:buClr>
            </a:pPr>
            <a:r>
              <a:rPr lang="en-US" sz="1800" dirty="0"/>
              <a:t>It may cause catastrophes such as explosions.</a:t>
            </a:r>
          </a:p>
          <a:p>
            <a:pPr>
              <a:buClr>
                <a:schemeClr val="bg1"/>
              </a:buClr>
            </a:pPr>
            <a:r>
              <a:rPr lang="en-US" sz="1800" dirty="0"/>
              <a:t>Time Delay in  Requesting The appropriate Service.</a:t>
            </a:r>
          </a:p>
          <a:p>
            <a:pPr>
              <a:buClr>
                <a:schemeClr val="bg1"/>
              </a:buClr>
            </a:pPr>
            <a:endParaRPr lang="en-US" sz="1800" dirty="0"/>
          </a:p>
        </p:txBody>
      </p:sp>
      <p:pic>
        <p:nvPicPr>
          <p:cNvPr id="7" name="Picture 6" descr="A high angle view of traffic&#10;&#10;Description automatically generated with low confidence">
            <a:extLst>
              <a:ext uri="{FF2B5EF4-FFF2-40B4-BE49-F238E27FC236}">
                <a16:creationId xmlns:a16="http://schemas.microsoft.com/office/drawing/2014/main" id="{3AEE3B6D-31D3-3842-F2F3-1ED2176643FC}"/>
              </a:ext>
            </a:extLst>
          </p:cNvPr>
          <p:cNvPicPr>
            <a:picLocks noChangeAspect="1"/>
          </p:cNvPicPr>
          <p:nvPr/>
        </p:nvPicPr>
        <p:blipFill rotWithShape="1">
          <a:blip r:embed="rId3">
            <a:extLst>
              <a:ext uri="{28A0092B-C50C-407E-A947-70E740481C1C}">
                <a14:useLocalDpi xmlns:a14="http://schemas.microsoft.com/office/drawing/2010/main" val="0"/>
              </a:ext>
            </a:extLst>
          </a:blip>
          <a:srcRect l="21806" r="31705"/>
          <a:stretch/>
        </p:blipFill>
        <p:spPr>
          <a:xfrm>
            <a:off x="5407284" y="1190447"/>
            <a:ext cx="2839955" cy="343715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42"/>
          <p:cNvSpPr/>
          <p:nvPr/>
        </p:nvSpPr>
        <p:spPr>
          <a:xfrm>
            <a:off x="6112725" y="1649682"/>
            <a:ext cx="777300" cy="7773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latin typeface="Nunito Sans"/>
                <a:ea typeface="Nunito Sans"/>
                <a:cs typeface="Nunito Sans"/>
                <a:sym typeface="Nunito Sans"/>
              </a:rPr>
              <a:t>VALUES</a:t>
            </a:r>
            <a:endParaRPr>
              <a:latin typeface="Nunito Sans"/>
              <a:ea typeface="Nunito Sans"/>
              <a:cs typeface="Nunito Sans"/>
              <a:sym typeface="Nunito Sans"/>
            </a:endParaRPr>
          </a:p>
        </p:txBody>
      </p:sp>
      <p:sp>
        <p:nvSpPr>
          <p:cNvPr id="2107" name="Google Shape;2107;p42"/>
          <p:cNvSpPr txBox="1">
            <a:spLocks noGrp="1"/>
          </p:cNvSpPr>
          <p:nvPr>
            <p:ph type="subTitle" idx="1"/>
          </p:nvPr>
        </p:nvSpPr>
        <p:spPr>
          <a:xfrm>
            <a:off x="1353375" y="2735693"/>
            <a:ext cx="2578500" cy="1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MOTIVATION</a:t>
            </a:r>
          </a:p>
        </p:txBody>
      </p:sp>
      <p:sp>
        <p:nvSpPr>
          <p:cNvPr id="2108" name="Google Shape;2108;p42"/>
          <p:cNvSpPr txBox="1">
            <a:spLocks noGrp="1"/>
          </p:cNvSpPr>
          <p:nvPr>
            <p:ph type="subTitle" idx="2"/>
          </p:nvPr>
        </p:nvSpPr>
        <p:spPr>
          <a:xfrm>
            <a:off x="5213625" y="2735693"/>
            <a:ext cx="2575500" cy="1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2109" name="Google Shape;2109;p42"/>
          <p:cNvSpPr txBox="1">
            <a:spLocks noGrp="1"/>
          </p:cNvSpPr>
          <p:nvPr>
            <p:ph type="subTitle" idx="3"/>
          </p:nvPr>
        </p:nvSpPr>
        <p:spPr>
          <a:xfrm>
            <a:off x="1354875" y="3127543"/>
            <a:ext cx="257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Drive and Purpose</a:t>
            </a:r>
            <a:endParaRPr dirty="0"/>
          </a:p>
        </p:txBody>
      </p:sp>
      <p:sp>
        <p:nvSpPr>
          <p:cNvPr id="2110" name="Google Shape;2110;p42"/>
          <p:cNvSpPr txBox="1">
            <a:spLocks noGrp="1"/>
          </p:cNvSpPr>
          <p:nvPr>
            <p:ph type="subTitle" idx="4"/>
          </p:nvPr>
        </p:nvSpPr>
        <p:spPr>
          <a:xfrm>
            <a:off x="5212125" y="3129918"/>
            <a:ext cx="2578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D1D5DB"/>
                </a:solidFill>
                <a:effectLst/>
                <a:latin typeface="Söhne"/>
              </a:rPr>
              <a:t>Creating a Vision: Charting the Path Ahead</a:t>
            </a:r>
            <a:endParaRPr lang="en-US" dirty="0"/>
          </a:p>
        </p:txBody>
      </p:sp>
      <p:sp>
        <p:nvSpPr>
          <p:cNvPr id="2111" name="Google Shape;2111;p42"/>
          <p:cNvSpPr/>
          <p:nvPr/>
        </p:nvSpPr>
        <p:spPr>
          <a:xfrm>
            <a:off x="2252175" y="1647882"/>
            <a:ext cx="780900" cy="780900"/>
          </a:xfrm>
          <a:prstGeom prst="octagon">
            <a:avLst>
              <a:gd name="adj" fmla="val 0"/>
            </a:avLst>
          </a:prstGeom>
          <a:solidFill>
            <a:schemeClr val="dk2"/>
          </a:solidFill>
          <a:ln>
            <a:noFill/>
          </a:ln>
          <a:effectLst>
            <a:outerShdw dist="95250" dir="30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2" name="Google Shape;2112;p42"/>
          <p:cNvGrpSpPr/>
          <p:nvPr/>
        </p:nvGrpSpPr>
        <p:grpSpPr>
          <a:xfrm>
            <a:off x="2418458" y="1827175"/>
            <a:ext cx="448334" cy="422315"/>
            <a:chOff x="238125" y="1289400"/>
            <a:chExt cx="388875" cy="366275"/>
          </a:xfrm>
        </p:grpSpPr>
        <p:sp>
          <p:nvSpPr>
            <p:cNvPr id="2113" name="Google Shape;2113;p42"/>
            <p:cNvSpPr/>
            <p:nvPr/>
          </p:nvSpPr>
          <p:spPr>
            <a:xfrm>
              <a:off x="238125" y="1289400"/>
              <a:ext cx="388875" cy="366275"/>
            </a:xfrm>
            <a:custGeom>
              <a:avLst/>
              <a:gdLst/>
              <a:ahLst/>
              <a:cxnLst/>
              <a:rect l="l" t="t" r="r" b="b"/>
              <a:pathLst>
                <a:path w="15555" h="14651" extrusionOk="0">
                  <a:moveTo>
                    <a:pt x="15090" y="9302"/>
                  </a:moveTo>
                  <a:lnTo>
                    <a:pt x="15090" y="10413"/>
                  </a:lnTo>
                  <a:lnTo>
                    <a:pt x="15090" y="10542"/>
                  </a:lnTo>
                  <a:lnTo>
                    <a:pt x="15038" y="10672"/>
                  </a:lnTo>
                  <a:lnTo>
                    <a:pt x="14986" y="10801"/>
                  </a:lnTo>
                  <a:lnTo>
                    <a:pt x="14909" y="10904"/>
                  </a:lnTo>
                  <a:lnTo>
                    <a:pt x="14806" y="10982"/>
                  </a:lnTo>
                  <a:lnTo>
                    <a:pt x="14676" y="11033"/>
                  </a:lnTo>
                  <a:lnTo>
                    <a:pt x="14547" y="11085"/>
                  </a:lnTo>
                  <a:lnTo>
                    <a:pt x="14418" y="11111"/>
                  </a:lnTo>
                  <a:lnTo>
                    <a:pt x="1137" y="11111"/>
                  </a:lnTo>
                  <a:lnTo>
                    <a:pt x="1008" y="11085"/>
                  </a:lnTo>
                  <a:lnTo>
                    <a:pt x="879" y="11033"/>
                  </a:lnTo>
                  <a:lnTo>
                    <a:pt x="749" y="10982"/>
                  </a:lnTo>
                  <a:lnTo>
                    <a:pt x="672" y="10904"/>
                  </a:lnTo>
                  <a:lnTo>
                    <a:pt x="568" y="10801"/>
                  </a:lnTo>
                  <a:lnTo>
                    <a:pt x="517" y="10672"/>
                  </a:lnTo>
                  <a:lnTo>
                    <a:pt x="465" y="10542"/>
                  </a:lnTo>
                  <a:lnTo>
                    <a:pt x="465" y="10413"/>
                  </a:lnTo>
                  <a:lnTo>
                    <a:pt x="465" y="9302"/>
                  </a:lnTo>
                  <a:close/>
                  <a:moveTo>
                    <a:pt x="9509" y="11550"/>
                  </a:moveTo>
                  <a:lnTo>
                    <a:pt x="9741" y="13126"/>
                  </a:lnTo>
                  <a:lnTo>
                    <a:pt x="5814" y="13126"/>
                  </a:lnTo>
                  <a:lnTo>
                    <a:pt x="6046" y="11550"/>
                  </a:lnTo>
                  <a:close/>
                  <a:moveTo>
                    <a:pt x="1137" y="0"/>
                  </a:moveTo>
                  <a:lnTo>
                    <a:pt x="904" y="26"/>
                  </a:lnTo>
                  <a:lnTo>
                    <a:pt x="698" y="104"/>
                  </a:lnTo>
                  <a:lnTo>
                    <a:pt x="517" y="207"/>
                  </a:lnTo>
                  <a:lnTo>
                    <a:pt x="336" y="336"/>
                  </a:lnTo>
                  <a:lnTo>
                    <a:pt x="207" y="517"/>
                  </a:lnTo>
                  <a:lnTo>
                    <a:pt x="103" y="698"/>
                  </a:lnTo>
                  <a:lnTo>
                    <a:pt x="26" y="930"/>
                  </a:lnTo>
                  <a:lnTo>
                    <a:pt x="0" y="1137"/>
                  </a:lnTo>
                  <a:lnTo>
                    <a:pt x="0" y="2687"/>
                  </a:lnTo>
                  <a:lnTo>
                    <a:pt x="26" y="2791"/>
                  </a:lnTo>
                  <a:lnTo>
                    <a:pt x="78" y="2843"/>
                  </a:lnTo>
                  <a:lnTo>
                    <a:pt x="129" y="2894"/>
                  </a:lnTo>
                  <a:lnTo>
                    <a:pt x="233" y="2920"/>
                  </a:lnTo>
                  <a:lnTo>
                    <a:pt x="310" y="2894"/>
                  </a:lnTo>
                  <a:lnTo>
                    <a:pt x="388" y="2843"/>
                  </a:lnTo>
                  <a:lnTo>
                    <a:pt x="439" y="2791"/>
                  </a:lnTo>
                  <a:lnTo>
                    <a:pt x="465" y="2687"/>
                  </a:lnTo>
                  <a:lnTo>
                    <a:pt x="465" y="1137"/>
                  </a:lnTo>
                  <a:lnTo>
                    <a:pt x="465" y="1008"/>
                  </a:lnTo>
                  <a:lnTo>
                    <a:pt x="517" y="879"/>
                  </a:lnTo>
                  <a:lnTo>
                    <a:pt x="568" y="775"/>
                  </a:lnTo>
                  <a:lnTo>
                    <a:pt x="672" y="672"/>
                  </a:lnTo>
                  <a:lnTo>
                    <a:pt x="749" y="595"/>
                  </a:lnTo>
                  <a:lnTo>
                    <a:pt x="879" y="517"/>
                  </a:lnTo>
                  <a:lnTo>
                    <a:pt x="1008" y="491"/>
                  </a:lnTo>
                  <a:lnTo>
                    <a:pt x="1137" y="465"/>
                  </a:lnTo>
                  <a:lnTo>
                    <a:pt x="14418" y="465"/>
                  </a:lnTo>
                  <a:lnTo>
                    <a:pt x="14547" y="491"/>
                  </a:lnTo>
                  <a:lnTo>
                    <a:pt x="14676" y="517"/>
                  </a:lnTo>
                  <a:lnTo>
                    <a:pt x="14806" y="595"/>
                  </a:lnTo>
                  <a:lnTo>
                    <a:pt x="14909" y="672"/>
                  </a:lnTo>
                  <a:lnTo>
                    <a:pt x="14986" y="775"/>
                  </a:lnTo>
                  <a:lnTo>
                    <a:pt x="15038" y="879"/>
                  </a:lnTo>
                  <a:lnTo>
                    <a:pt x="15090" y="1008"/>
                  </a:lnTo>
                  <a:lnTo>
                    <a:pt x="15090" y="1137"/>
                  </a:lnTo>
                  <a:lnTo>
                    <a:pt x="15090" y="8863"/>
                  </a:lnTo>
                  <a:lnTo>
                    <a:pt x="465" y="8863"/>
                  </a:lnTo>
                  <a:lnTo>
                    <a:pt x="465" y="3747"/>
                  </a:lnTo>
                  <a:lnTo>
                    <a:pt x="439" y="3669"/>
                  </a:lnTo>
                  <a:lnTo>
                    <a:pt x="388" y="3592"/>
                  </a:lnTo>
                  <a:lnTo>
                    <a:pt x="310" y="3540"/>
                  </a:lnTo>
                  <a:lnTo>
                    <a:pt x="233" y="3514"/>
                  </a:lnTo>
                  <a:lnTo>
                    <a:pt x="129" y="3540"/>
                  </a:lnTo>
                  <a:lnTo>
                    <a:pt x="78" y="3592"/>
                  </a:lnTo>
                  <a:lnTo>
                    <a:pt x="26" y="3669"/>
                  </a:lnTo>
                  <a:lnTo>
                    <a:pt x="0" y="3747"/>
                  </a:lnTo>
                  <a:lnTo>
                    <a:pt x="0" y="10413"/>
                  </a:lnTo>
                  <a:lnTo>
                    <a:pt x="26" y="10646"/>
                  </a:lnTo>
                  <a:lnTo>
                    <a:pt x="103" y="10852"/>
                  </a:lnTo>
                  <a:lnTo>
                    <a:pt x="207" y="11059"/>
                  </a:lnTo>
                  <a:lnTo>
                    <a:pt x="336" y="11214"/>
                  </a:lnTo>
                  <a:lnTo>
                    <a:pt x="517" y="11369"/>
                  </a:lnTo>
                  <a:lnTo>
                    <a:pt x="698" y="11473"/>
                  </a:lnTo>
                  <a:lnTo>
                    <a:pt x="904" y="11524"/>
                  </a:lnTo>
                  <a:lnTo>
                    <a:pt x="1137" y="11550"/>
                  </a:lnTo>
                  <a:lnTo>
                    <a:pt x="5581" y="11550"/>
                  </a:lnTo>
                  <a:lnTo>
                    <a:pt x="5349" y="13126"/>
                  </a:lnTo>
                  <a:lnTo>
                    <a:pt x="4806" y="13126"/>
                  </a:lnTo>
                  <a:lnTo>
                    <a:pt x="4651" y="13152"/>
                  </a:lnTo>
                  <a:lnTo>
                    <a:pt x="4496" y="13204"/>
                  </a:lnTo>
                  <a:lnTo>
                    <a:pt x="4341" y="13281"/>
                  </a:lnTo>
                  <a:lnTo>
                    <a:pt x="4238" y="13385"/>
                  </a:lnTo>
                  <a:lnTo>
                    <a:pt x="4134" y="13514"/>
                  </a:lnTo>
                  <a:lnTo>
                    <a:pt x="4057" y="13643"/>
                  </a:lnTo>
                  <a:lnTo>
                    <a:pt x="4005" y="13798"/>
                  </a:lnTo>
                  <a:lnTo>
                    <a:pt x="3979" y="13979"/>
                  </a:lnTo>
                  <a:lnTo>
                    <a:pt x="3979" y="14263"/>
                  </a:lnTo>
                  <a:lnTo>
                    <a:pt x="3979" y="14341"/>
                  </a:lnTo>
                  <a:lnTo>
                    <a:pt x="4005" y="14418"/>
                  </a:lnTo>
                  <a:lnTo>
                    <a:pt x="4083" y="14547"/>
                  </a:lnTo>
                  <a:lnTo>
                    <a:pt x="4212" y="14625"/>
                  </a:lnTo>
                  <a:lnTo>
                    <a:pt x="4289" y="14651"/>
                  </a:lnTo>
                  <a:lnTo>
                    <a:pt x="9044" y="14651"/>
                  </a:lnTo>
                  <a:lnTo>
                    <a:pt x="9121" y="14625"/>
                  </a:lnTo>
                  <a:lnTo>
                    <a:pt x="9199" y="14599"/>
                  </a:lnTo>
                  <a:lnTo>
                    <a:pt x="9250" y="14522"/>
                  </a:lnTo>
                  <a:lnTo>
                    <a:pt x="9250" y="14418"/>
                  </a:lnTo>
                  <a:lnTo>
                    <a:pt x="9250" y="14341"/>
                  </a:lnTo>
                  <a:lnTo>
                    <a:pt x="9199" y="14263"/>
                  </a:lnTo>
                  <a:lnTo>
                    <a:pt x="9121" y="14211"/>
                  </a:lnTo>
                  <a:lnTo>
                    <a:pt x="9044" y="14186"/>
                  </a:lnTo>
                  <a:lnTo>
                    <a:pt x="4444" y="14186"/>
                  </a:lnTo>
                  <a:lnTo>
                    <a:pt x="4444" y="13979"/>
                  </a:lnTo>
                  <a:lnTo>
                    <a:pt x="4444" y="13901"/>
                  </a:lnTo>
                  <a:lnTo>
                    <a:pt x="4470" y="13824"/>
                  </a:lnTo>
                  <a:lnTo>
                    <a:pt x="4548" y="13695"/>
                  </a:lnTo>
                  <a:lnTo>
                    <a:pt x="4677" y="13617"/>
                  </a:lnTo>
                  <a:lnTo>
                    <a:pt x="4728" y="13591"/>
                  </a:lnTo>
                  <a:lnTo>
                    <a:pt x="10826" y="13591"/>
                  </a:lnTo>
                  <a:lnTo>
                    <a:pt x="10878" y="13617"/>
                  </a:lnTo>
                  <a:lnTo>
                    <a:pt x="11007" y="13695"/>
                  </a:lnTo>
                  <a:lnTo>
                    <a:pt x="11085" y="13824"/>
                  </a:lnTo>
                  <a:lnTo>
                    <a:pt x="11111" y="13901"/>
                  </a:lnTo>
                  <a:lnTo>
                    <a:pt x="11111" y="13979"/>
                  </a:lnTo>
                  <a:lnTo>
                    <a:pt x="11111" y="14186"/>
                  </a:lnTo>
                  <a:lnTo>
                    <a:pt x="10103" y="14186"/>
                  </a:lnTo>
                  <a:lnTo>
                    <a:pt x="10000" y="14211"/>
                  </a:lnTo>
                  <a:lnTo>
                    <a:pt x="9948" y="14263"/>
                  </a:lnTo>
                  <a:lnTo>
                    <a:pt x="9896" y="14341"/>
                  </a:lnTo>
                  <a:lnTo>
                    <a:pt x="9870" y="14418"/>
                  </a:lnTo>
                  <a:lnTo>
                    <a:pt x="9896" y="14522"/>
                  </a:lnTo>
                  <a:lnTo>
                    <a:pt x="9948" y="14599"/>
                  </a:lnTo>
                  <a:lnTo>
                    <a:pt x="10000" y="14625"/>
                  </a:lnTo>
                  <a:lnTo>
                    <a:pt x="10103" y="14651"/>
                  </a:lnTo>
                  <a:lnTo>
                    <a:pt x="11266" y="14651"/>
                  </a:lnTo>
                  <a:lnTo>
                    <a:pt x="11343" y="14625"/>
                  </a:lnTo>
                  <a:lnTo>
                    <a:pt x="11472" y="14547"/>
                  </a:lnTo>
                  <a:lnTo>
                    <a:pt x="11550" y="14418"/>
                  </a:lnTo>
                  <a:lnTo>
                    <a:pt x="11576" y="14341"/>
                  </a:lnTo>
                  <a:lnTo>
                    <a:pt x="11576" y="14263"/>
                  </a:lnTo>
                  <a:lnTo>
                    <a:pt x="11576" y="13979"/>
                  </a:lnTo>
                  <a:lnTo>
                    <a:pt x="11550" y="13798"/>
                  </a:lnTo>
                  <a:lnTo>
                    <a:pt x="11524" y="13643"/>
                  </a:lnTo>
                  <a:lnTo>
                    <a:pt x="11447" y="13514"/>
                  </a:lnTo>
                  <a:lnTo>
                    <a:pt x="11343" y="13385"/>
                  </a:lnTo>
                  <a:lnTo>
                    <a:pt x="11214" y="13281"/>
                  </a:lnTo>
                  <a:lnTo>
                    <a:pt x="11059" y="13204"/>
                  </a:lnTo>
                  <a:lnTo>
                    <a:pt x="10904" y="13152"/>
                  </a:lnTo>
                  <a:lnTo>
                    <a:pt x="10749" y="13126"/>
                  </a:lnTo>
                  <a:lnTo>
                    <a:pt x="10206" y="13126"/>
                  </a:lnTo>
                  <a:lnTo>
                    <a:pt x="9974" y="11550"/>
                  </a:lnTo>
                  <a:lnTo>
                    <a:pt x="14418" y="11550"/>
                  </a:lnTo>
                  <a:lnTo>
                    <a:pt x="14651" y="11524"/>
                  </a:lnTo>
                  <a:lnTo>
                    <a:pt x="14857" y="11473"/>
                  </a:lnTo>
                  <a:lnTo>
                    <a:pt x="15064" y="11369"/>
                  </a:lnTo>
                  <a:lnTo>
                    <a:pt x="15219" y="11214"/>
                  </a:lnTo>
                  <a:lnTo>
                    <a:pt x="15374" y="11059"/>
                  </a:lnTo>
                  <a:lnTo>
                    <a:pt x="15477" y="10852"/>
                  </a:lnTo>
                  <a:lnTo>
                    <a:pt x="15529" y="10646"/>
                  </a:lnTo>
                  <a:lnTo>
                    <a:pt x="15555" y="10413"/>
                  </a:lnTo>
                  <a:lnTo>
                    <a:pt x="15555" y="1137"/>
                  </a:lnTo>
                  <a:lnTo>
                    <a:pt x="15529" y="930"/>
                  </a:lnTo>
                  <a:lnTo>
                    <a:pt x="15477" y="698"/>
                  </a:lnTo>
                  <a:lnTo>
                    <a:pt x="15374" y="517"/>
                  </a:lnTo>
                  <a:lnTo>
                    <a:pt x="15219" y="336"/>
                  </a:lnTo>
                  <a:lnTo>
                    <a:pt x="15064" y="207"/>
                  </a:lnTo>
                  <a:lnTo>
                    <a:pt x="14857" y="104"/>
                  </a:lnTo>
                  <a:lnTo>
                    <a:pt x="14651" y="26"/>
                  </a:lnTo>
                  <a:lnTo>
                    <a:pt x="144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391850" y="1441850"/>
              <a:ext cx="34900" cy="34900"/>
            </a:xfrm>
            <a:custGeom>
              <a:avLst/>
              <a:gdLst/>
              <a:ahLst/>
              <a:cxnLst/>
              <a:rect l="l" t="t" r="r" b="b"/>
              <a:pathLst>
                <a:path w="1396" h="1396" extrusionOk="0">
                  <a:moveTo>
                    <a:pt x="879" y="439"/>
                  </a:moveTo>
                  <a:lnTo>
                    <a:pt x="931" y="465"/>
                  </a:lnTo>
                  <a:lnTo>
                    <a:pt x="957" y="517"/>
                  </a:lnTo>
                  <a:lnTo>
                    <a:pt x="957" y="853"/>
                  </a:lnTo>
                  <a:lnTo>
                    <a:pt x="931" y="905"/>
                  </a:lnTo>
                  <a:lnTo>
                    <a:pt x="879" y="930"/>
                  </a:lnTo>
                  <a:lnTo>
                    <a:pt x="543" y="930"/>
                  </a:lnTo>
                  <a:lnTo>
                    <a:pt x="492" y="905"/>
                  </a:lnTo>
                  <a:lnTo>
                    <a:pt x="466" y="853"/>
                  </a:lnTo>
                  <a:lnTo>
                    <a:pt x="466" y="517"/>
                  </a:lnTo>
                  <a:lnTo>
                    <a:pt x="492" y="465"/>
                  </a:lnTo>
                  <a:lnTo>
                    <a:pt x="543" y="439"/>
                  </a:lnTo>
                  <a:close/>
                  <a:moveTo>
                    <a:pt x="440" y="0"/>
                  </a:moveTo>
                  <a:lnTo>
                    <a:pt x="337" y="26"/>
                  </a:lnTo>
                  <a:lnTo>
                    <a:pt x="233" y="78"/>
                  </a:lnTo>
                  <a:lnTo>
                    <a:pt x="156" y="155"/>
                  </a:lnTo>
                  <a:lnTo>
                    <a:pt x="104" y="233"/>
                  </a:lnTo>
                  <a:lnTo>
                    <a:pt x="52" y="310"/>
                  </a:lnTo>
                  <a:lnTo>
                    <a:pt x="26" y="414"/>
                  </a:lnTo>
                  <a:lnTo>
                    <a:pt x="1" y="517"/>
                  </a:lnTo>
                  <a:lnTo>
                    <a:pt x="1" y="853"/>
                  </a:lnTo>
                  <a:lnTo>
                    <a:pt x="26" y="956"/>
                  </a:lnTo>
                  <a:lnTo>
                    <a:pt x="52" y="1060"/>
                  </a:lnTo>
                  <a:lnTo>
                    <a:pt x="104" y="1163"/>
                  </a:lnTo>
                  <a:lnTo>
                    <a:pt x="156" y="1240"/>
                  </a:lnTo>
                  <a:lnTo>
                    <a:pt x="233" y="1292"/>
                  </a:lnTo>
                  <a:lnTo>
                    <a:pt x="337" y="1344"/>
                  </a:lnTo>
                  <a:lnTo>
                    <a:pt x="440" y="1370"/>
                  </a:lnTo>
                  <a:lnTo>
                    <a:pt x="543" y="1395"/>
                  </a:lnTo>
                  <a:lnTo>
                    <a:pt x="879" y="1395"/>
                  </a:lnTo>
                  <a:lnTo>
                    <a:pt x="982" y="1370"/>
                  </a:lnTo>
                  <a:lnTo>
                    <a:pt x="1086" y="1344"/>
                  </a:lnTo>
                  <a:lnTo>
                    <a:pt x="1163" y="1292"/>
                  </a:lnTo>
                  <a:lnTo>
                    <a:pt x="1241" y="1240"/>
                  </a:lnTo>
                  <a:lnTo>
                    <a:pt x="1318" y="1163"/>
                  </a:lnTo>
                  <a:lnTo>
                    <a:pt x="1370" y="1060"/>
                  </a:lnTo>
                  <a:lnTo>
                    <a:pt x="1396" y="956"/>
                  </a:lnTo>
                  <a:lnTo>
                    <a:pt x="1396" y="853"/>
                  </a:lnTo>
                  <a:lnTo>
                    <a:pt x="1396" y="517"/>
                  </a:lnTo>
                  <a:lnTo>
                    <a:pt x="1396" y="414"/>
                  </a:lnTo>
                  <a:lnTo>
                    <a:pt x="1370" y="310"/>
                  </a:lnTo>
                  <a:lnTo>
                    <a:pt x="1318" y="233"/>
                  </a:lnTo>
                  <a:lnTo>
                    <a:pt x="1241" y="155"/>
                  </a:lnTo>
                  <a:lnTo>
                    <a:pt x="1163" y="78"/>
                  </a:lnTo>
                  <a:lnTo>
                    <a:pt x="1086" y="26"/>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438350" y="1441850"/>
              <a:ext cx="34925" cy="34900"/>
            </a:xfrm>
            <a:custGeom>
              <a:avLst/>
              <a:gdLst/>
              <a:ahLst/>
              <a:cxnLst/>
              <a:rect l="l" t="t" r="r" b="b"/>
              <a:pathLst>
                <a:path w="1397" h="1396" extrusionOk="0">
                  <a:moveTo>
                    <a:pt x="854" y="439"/>
                  </a:moveTo>
                  <a:lnTo>
                    <a:pt x="905" y="465"/>
                  </a:lnTo>
                  <a:lnTo>
                    <a:pt x="931" y="517"/>
                  </a:lnTo>
                  <a:lnTo>
                    <a:pt x="931" y="853"/>
                  </a:lnTo>
                  <a:lnTo>
                    <a:pt x="905" y="905"/>
                  </a:lnTo>
                  <a:lnTo>
                    <a:pt x="854" y="930"/>
                  </a:lnTo>
                  <a:lnTo>
                    <a:pt x="518" y="930"/>
                  </a:lnTo>
                  <a:lnTo>
                    <a:pt x="466" y="905"/>
                  </a:lnTo>
                  <a:lnTo>
                    <a:pt x="466" y="853"/>
                  </a:lnTo>
                  <a:lnTo>
                    <a:pt x="466" y="517"/>
                  </a:lnTo>
                  <a:lnTo>
                    <a:pt x="466" y="465"/>
                  </a:lnTo>
                  <a:lnTo>
                    <a:pt x="518" y="439"/>
                  </a:lnTo>
                  <a:close/>
                  <a:moveTo>
                    <a:pt x="414" y="0"/>
                  </a:moveTo>
                  <a:lnTo>
                    <a:pt x="311" y="26"/>
                  </a:lnTo>
                  <a:lnTo>
                    <a:pt x="234" y="78"/>
                  </a:lnTo>
                  <a:lnTo>
                    <a:pt x="156" y="155"/>
                  </a:lnTo>
                  <a:lnTo>
                    <a:pt x="79" y="233"/>
                  </a:lnTo>
                  <a:lnTo>
                    <a:pt x="53" y="310"/>
                  </a:lnTo>
                  <a:lnTo>
                    <a:pt x="1" y="414"/>
                  </a:lnTo>
                  <a:lnTo>
                    <a:pt x="1" y="517"/>
                  </a:lnTo>
                  <a:lnTo>
                    <a:pt x="1" y="853"/>
                  </a:lnTo>
                  <a:lnTo>
                    <a:pt x="1" y="956"/>
                  </a:lnTo>
                  <a:lnTo>
                    <a:pt x="53" y="1060"/>
                  </a:lnTo>
                  <a:lnTo>
                    <a:pt x="79" y="1163"/>
                  </a:lnTo>
                  <a:lnTo>
                    <a:pt x="156" y="1240"/>
                  </a:lnTo>
                  <a:lnTo>
                    <a:pt x="234" y="1292"/>
                  </a:lnTo>
                  <a:lnTo>
                    <a:pt x="311" y="1344"/>
                  </a:lnTo>
                  <a:lnTo>
                    <a:pt x="414" y="1370"/>
                  </a:lnTo>
                  <a:lnTo>
                    <a:pt x="518" y="1395"/>
                  </a:lnTo>
                  <a:lnTo>
                    <a:pt x="854" y="1395"/>
                  </a:lnTo>
                  <a:lnTo>
                    <a:pt x="983" y="1370"/>
                  </a:lnTo>
                  <a:lnTo>
                    <a:pt x="1060" y="1344"/>
                  </a:lnTo>
                  <a:lnTo>
                    <a:pt x="1164" y="1292"/>
                  </a:lnTo>
                  <a:lnTo>
                    <a:pt x="1241" y="1240"/>
                  </a:lnTo>
                  <a:lnTo>
                    <a:pt x="1293" y="1163"/>
                  </a:lnTo>
                  <a:lnTo>
                    <a:pt x="1345" y="1060"/>
                  </a:lnTo>
                  <a:lnTo>
                    <a:pt x="1396" y="956"/>
                  </a:lnTo>
                  <a:lnTo>
                    <a:pt x="1396" y="853"/>
                  </a:lnTo>
                  <a:lnTo>
                    <a:pt x="1396" y="517"/>
                  </a:lnTo>
                  <a:lnTo>
                    <a:pt x="1396" y="414"/>
                  </a:lnTo>
                  <a:lnTo>
                    <a:pt x="1345" y="310"/>
                  </a:lnTo>
                  <a:lnTo>
                    <a:pt x="1293" y="233"/>
                  </a:lnTo>
                  <a:lnTo>
                    <a:pt x="1241" y="155"/>
                  </a:lnTo>
                  <a:lnTo>
                    <a:pt x="1164" y="78"/>
                  </a:lnTo>
                  <a:lnTo>
                    <a:pt x="1060" y="26"/>
                  </a:lnTo>
                  <a:lnTo>
                    <a:pt x="9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345350" y="1441850"/>
              <a:ext cx="35550" cy="34900"/>
            </a:xfrm>
            <a:custGeom>
              <a:avLst/>
              <a:gdLst/>
              <a:ahLst/>
              <a:cxnLst/>
              <a:rect l="l" t="t" r="r" b="b"/>
              <a:pathLst>
                <a:path w="1422" h="1396" extrusionOk="0">
                  <a:moveTo>
                    <a:pt x="879" y="439"/>
                  </a:moveTo>
                  <a:lnTo>
                    <a:pt x="930" y="465"/>
                  </a:lnTo>
                  <a:lnTo>
                    <a:pt x="956" y="517"/>
                  </a:lnTo>
                  <a:lnTo>
                    <a:pt x="956" y="853"/>
                  </a:lnTo>
                  <a:lnTo>
                    <a:pt x="930" y="905"/>
                  </a:lnTo>
                  <a:lnTo>
                    <a:pt x="879" y="930"/>
                  </a:lnTo>
                  <a:lnTo>
                    <a:pt x="543" y="930"/>
                  </a:lnTo>
                  <a:lnTo>
                    <a:pt x="491" y="905"/>
                  </a:lnTo>
                  <a:lnTo>
                    <a:pt x="465" y="853"/>
                  </a:lnTo>
                  <a:lnTo>
                    <a:pt x="465" y="517"/>
                  </a:lnTo>
                  <a:lnTo>
                    <a:pt x="491" y="465"/>
                  </a:lnTo>
                  <a:lnTo>
                    <a:pt x="543" y="439"/>
                  </a:lnTo>
                  <a:close/>
                  <a:moveTo>
                    <a:pt x="439" y="0"/>
                  </a:moveTo>
                  <a:lnTo>
                    <a:pt x="336" y="26"/>
                  </a:lnTo>
                  <a:lnTo>
                    <a:pt x="259" y="78"/>
                  </a:lnTo>
                  <a:lnTo>
                    <a:pt x="181" y="155"/>
                  </a:lnTo>
                  <a:lnTo>
                    <a:pt x="104" y="233"/>
                  </a:lnTo>
                  <a:lnTo>
                    <a:pt x="52" y="310"/>
                  </a:lnTo>
                  <a:lnTo>
                    <a:pt x="26" y="414"/>
                  </a:lnTo>
                  <a:lnTo>
                    <a:pt x="0" y="517"/>
                  </a:lnTo>
                  <a:lnTo>
                    <a:pt x="0" y="853"/>
                  </a:lnTo>
                  <a:lnTo>
                    <a:pt x="26" y="956"/>
                  </a:lnTo>
                  <a:lnTo>
                    <a:pt x="52" y="1060"/>
                  </a:lnTo>
                  <a:lnTo>
                    <a:pt x="104" y="1163"/>
                  </a:lnTo>
                  <a:lnTo>
                    <a:pt x="181" y="1240"/>
                  </a:lnTo>
                  <a:lnTo>
                    <a:pt x="259" y="1292"/>
                  </a:lnTo>
                  <a:lnTo>
                    <a:pt x="336" y="1344"/>
                  </a:lnTo>
                  <a:lnTo>
                    <a:pt x="439" y="1370"/>
                  </a:lnTo>
                  <a:lnTo>
                    <a:pt x="543" y="1395"/>
                  </a:lnTo>
                  <a:lnTo>
                    <a:pt x="879" y="1395"/>
                  </a:lnTo>
                  <a:lnTo>
                    <a:pt x="982" y="1370"/>
                  </a:lnTo>
                  <a:lnTo>
                    <a:pt x="1085" y="1344"/>
                  </a:lnTo>
                  <a:lnTo>
                    <a:pt x="1163" y="1292"/>
                  </a:lnTo>
                  <a:lnTo>
                    <a:pt x="1266" y="1240"/>
                  </a:lnTo>
                  <a:lnTo>
                    <a:pt x="1318" y="1163"/>
                  </a:lnTo>
                  <a:lnTo>
                    <a:pt x="1370" y="1060"/>
                  </a:lnTo>
                  <a:lnTo>
                    <a:pt x="1396" y="956"/>
                  </a:lnTo>
                  <a:lnTo>
                    <a:pt x="1421" y="853"/>
                  </a:lnTo>
                  <a:lnTo>
                    <a:pt x="1421" y="517"/>
                  </a:lnTo>
                  <a:lnTo>
                    <a:pt x="1396" y="414"/>
                  </a:lnTo>
                  <a:lnTo>
                    <a:pt x="1370" y="310"/>
                  </a:lnTo>
                  <a:lnTo>
                    <a:pt x="1318" y="233"/>
                  </a:lnTo>
                  <a:lnTo>
                    <a:pt x="1266" y="155"/>
                  </a:lnTo>
                  <a:lnTo>
                    <a:pt x="1163" y="78"/>
                  </a:lnTo>
                  <a:lnTo>
                    <a:pt x="1085" y="26"/>
                  </a:lnTo>
                  <a:lnTo>
                    <a:pt x="9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260725" y="1312650"/>
              <a:ext cx="343675" cy="186700"/>
            </a:xfrm>
            <a:custGeom>
              <a:avLst/>
              <a:gdLst/>
              <a:ahLst/>
              <a:cxnLst/>
              <a:rect l="l" t="t" r="r" b="b"/>
              <a:pathLst>
                <a:path w="13747" h="7468" extrusionOk="0">
                  <a:moveTo>
                    <a:pt x="13281" y="440"/>
                  </a:moveTo>
                  <a:lnTo>
                    <a:pt x="13281" y="1499"/>
                  </a:lnTo>
                  <a:lnTo>
                    <a:pt x="465" y="1499"/>
                  </a:lnTo>
                  <a:lnTo>
                    <a:pt x="465" y="440"/>
                  </a:lnTo>
                  <a:close/>
                  <a:moveTo>
                    <a:pt x="13281" y="1964"/>
                  </a:moveTo>
                  <a:lnTo>
                    <a:pt x="13281" y="7003"/>
                  </a:lnTo>
                  <a:lnTo>
                    <a:pt x="465" y="7003"/>
                  </a:lnTo>
                  <a:lnTo>
                    <a:pt x="465" y="1964"/>
                  </a:lnTo>
                  <a:close/>
                  <a:moveTo>
                    <a:pt x="310" y="0"/>
                  </a:moveTo>
                  <a:lnTo>
                    <a:pt x="233" y="26"/>
                  </a:lnTo>
                  <a:lnTo>
                    <a:pt x="130" y="104"/>
                  </a:lnTo>
                  <a:lnTo>
                    <a:pt x="52" y="233"/>
                  </a:lnTo>
                  <a:lnTo>
                    <a:pt x="26" y="285"/>
                  </a:lnTo>
                  <a:lnTo>
                    <a:pt x="0" y="362"/>
                  </a:lnTo>
                  <a:lnTo>
                    <a:pt x="0" y="7184"/>
                  </a:lnTo>
                  <a:lnTo>
                    <a:pt x="26" y="7287"/>
                  </a:lnTo>
                  <a:lnTo>
                    <a:pt x="104" y="7390"/>
                  </a:lnTo>
                  <a:lnTo>
                    <a:pt x="181" y="7442"/>
                  </a:lnTo>
                  <a:lnTo>
                    <a:pt x="310" y="7468"/>
                  </a:lnTo>
                  <a:lnTo>
                    <a:pt x="13462" y="7468"/>
                  </a:lnTo>
                  <a:lnTo>
                    <a:pt x="13566" y="7442"/>
                  </a:lnTo>
                  <a:lnTo>
                    <a:pt x="13669" y="7390"/>
                  </a:lnTo>
                  <a:lnTo>
                    <a:pt x="13721" y="7287"/>
                  </a:lnTo>
                  <a:lnTo>
                    <a:pt x="13747" y="7184"/>
                  </a:lnTo>
                  <a:lnTo>
                    <a:pt x="13747" y="362"/>
                  </a:lnTo>
                  <a:lnTo>
                    <a:pt x="13721" y="285"/>
                  </a:lnTo>
                  <a:lnTo>
                    <a:pt x="13721" y="233"/>
                  </a:lnTo>
                  <a:lnTo>
                    <a:pt x="13617" y="104"/>
                  </a:lnTo>
                  <a:lnTo>
                    <a:pt x="13514" y="26"/>
                  </a:lnTo>
                  <a:lnTo>
                    <a:pt x="134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420925" y="1532925"/>
              <a:ext cx="23275" cy="22625"/>
            </a:xfrm>
            <a:custGeom>
              <a:avLst/>
              <a:gdLst/>
              <a:ahLst/>
              <a:cxnLst/>
              <a:rect l="l" t="t" r="r" b="b"/>
              <a:pathLst>
                <a:path w="931" h="905" extrusionOk="0">
                  <a:moveTo>
                    <a:pt x="388" y="0"/>
                  </a:moveTo>
                  <a:lnTo>
                    <a:pt x="285" y="26"/>
                  </a:lnTo>
                  <a:lnTo>
                    <a:pt x="207" y="78"/>
                  </a:lnTo>
                  <a:lnTo>
                    <a:pt x="155" y="130"/>
                  </a:lnTo>
                  <a:lnTo>
                    <a:pt x="78" y="181"/>
                  </a:lnTo>
                  <a:lnTo>
                    <a:pt x="52" y="259"/>
                  </a:lnTo>
                  <a:lnTo>
                    <a:pt x="26" y="362"/>
                  </a:lnTo>
                  <a:lnTo>
                    <a:pt x="0" y="440"/>
                  </a:lnTo>
                  <a:lnTo>
                    <a:pt x="26" y="543"/>
                  </a:lnTo>
                  <a:lnTo>
                    <a:pt x="52" y="621"/>
                  </a:lnTo>
                  <a:lnTo>
                    <a:pt x="78" y="698"/>
                  </a:lnTo>
                  <a:lnTo>
                    <a:pt x="155" y="776"/>
                  </a:lnTo>
                  <a:lnTo>
                    <a:pt x="207" y="827"/>
                  </a:lnTo>
                  <a:lnTo>
                    <a:pt x="285" y="879"/>
                  </a:lnTo>
                  <a:lnTo>
                    <a:pt x="388" y="905"/>
                  </a:lnTo>
                  <a:lnTo>
                    <a:pt x="569" y="905"/>
                  </a:lnTo>
                  <a:lnTo>
                    <a:pt x="646" y="879"/>
                  </a:lnTo>
                  <a:lnTo>
                    <a:pt x="724" y="827"/>
                  </a:lnTo>
                  <a:lnTo>
                    <a:pt x="801" y="776"/>
                  </a:lnTo>
                  <a:lnTo>
                    <a:pt x="853" y="698"/>
                  </a:lnTo>
                  <a:lnTo>
                    <a:pt x="879" y="621"/>
                  </a:lnTo>
                  <a:lnTo>
                    <a:pt x="905" y="543"/>
                  </a:lnTo>
                  <a:lnTo>
                    <a:pt x="931" y="440"/>
                  </a:lnTo>
                  <a:lnTo>
                    <a:pt x="905" y="362"/>
                  </a:lnTo>
                  <a:lnTo>
                    <a:pt x="879" y="259"/>
                  </a:lnTo>
                  <a:lnTo>
                    <a:pt x="853" y="181"/>
                  </a:lnTo>
                  <a:lnTo>
                    <a:pt x="801" y="130"/>
                  </a:lnTo>
                  <a:lnTo>
                    <a:pt x="724" y="78"/>
                  </a:lnTo>
                  <a:lnTo>
                    <a:pt x="646" y="26"/>
                  </a:lnTo>
                  <a:lnTo>
                    <a:pt x="5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484875" y="1441850"/>
              <a:ext cx="34900" cy="34900"/>
            </a:xfrm>
            <a:custGeom>
              <a:avLst/>
              <a:gdLst/>
              <a:ahLst/>
              <a:cxnLst/>
              <a:rect l="l" t="t" r="r" b="b"/>
              <a:pathLst>
                <a:path w="1396" h="1396" extrusionOk="0">
                  <a:moveTo>
                    <a:pt x="853" y="439"/>
                  </a:moveTo>
                  <a:lnTo>
                    <a:pt x="905" y="465"/>
                  </a:lnTo>
                  <a:lnTo>
                    <a:pt x="931" y="517"/>
                  </a:lnTo>
                  <a:lnTo>
                    <a:pt x="931" y="853"/>
                  </a:lnTo>
                  <a:lnTo>
                    <a:pt x="905" y="905"/>
                  </a:lnTo>
                  <a:lnTo>
                    <a:pt x="853" y="930"/>
                  </a:lnTo>
                  <a:lnTo>
                    <a:pt x="517" y="930"/>
                  </a:lnTo>
                  <a:lnTo>
                    <a:pt x="465" y="905"/>
                  </a:lnTo>
                  <a:lnTo>
                    <a:pt x="440" y="853"/>
                  </a:lnTo>
                  <a:lnTo>
                    <a:pt x="440" y="517"/>
                  </a:lnTo>
                  <a:lnTo>
                    <a:pt x="465" y="465"/>
                  </a:lnTo>
                  <a:lnTo>
                    <a:pt x="517" y="439"/>
                  </a:lnTo>
                  <a:close/>
                  <a:moveTo>
                    <a:pt x="414" y="0"/>
                  </a:moveTo>
                  <a:lnTo>
                    <a:pt x="310" y="26"/>
                  </a:lnTo>
                  <a:lnTo>
                    <a:pt x="233" y="78"/>
                  </a:lnTo>
                  <a:lnTo>
                    <a:pt x="155" y="155"/>
                  </a:lnTo>
                  <a:lnTo>
                    <a:pt x="78" y="233"/>
                  </a:lnTo>
                  <a:lnTo>
                    <a:pt x="26" y="310"/>
                  </a:lnTo>
                  <a:lnTo>
                    <a:pt x="0" y="414"/>
                  </a:lnTo>
                  <a:lnTo>
                    <a:pt x="0" y="517"/>
                  </a:lnTo>
                  <a:lnTo>
                    <a:pt x="0" y="853"/>
                  </a:lnTo>
                  <a:lnTo>
                    <a:pt x="0" y="956"/>
                  </a:lnTo>
                  <a:lnTo>
                    <a:pt x="26" y="1060"/>
                  </a:lnTo>
                  <a:lnTo>
                    <a:pt x="78" y="1163"/>
                  </a:lnTo>
                  <a:lnTo>
                    <a:pt x="155" y="1240"/>
                  </a:lnTo>
                  <a:lnTo>
                    <a:pt x="233" y="1292"/>
                  </a:lnTo>
                  <a:lnTo>
                    <a:pt x="310" y="1344"/>
                  </a:lnTo>
                  <a:lnTo>
                    <a:pt x="414" y="1370"/>
                  </a:lnTo>
                  <a:lnTo>
                    <a:pt x="517" y="1395"/>
                  </a:lnTo>
                  <a:lnTo>
                    <a:pt x="853" y="1395"/>
                  </a:lnTo>
                  <a:lnTo>
                    <a:pt x="956" y="1370"/>
                  </a:lnTo>
                  <a:lnTo>
                    <a:pt x="1060" y="1344"/>
                  </a:lnTo>
                  <a:lnTo>
                    <a:pt x="1163" y="1292"/>
                  </a:lnTo>
                  <a:lnTo>
                    <a:pt x="1241" y="1240"/>
                  </a:lnTo>
                  <a:lnTo>
                    <a:pt x="1292" y="1163"/>
                  </a:lnTo>
                  <a:lnTo>
                    <a:pt x="1344" y="1060"/>
                  </a:lnTo>
                  <a:lnTo>
                    <a:pt x="1370" y="956"/>
                  </a:lnTo>
                  <a:lnTo>
                    <a:pt x="1396" y="853"/>
                  </a:lnTo>
                  <a:lnTo>
                    <a:pt x="1396" y="517"/>
                  </a:lnTo>
                  <a:lnTo>
                    <a:pt x="1370" y="414"/>
                  </a:lnTo>
                  <a:lnTo>
                    <a:pt x="1344" y="310"/>
                  </a:lnTo>
                  <a:lnTo>
                    <a:pt x="1292" y="233"/>
                  </a:lnTo>
                  <a:lnTo>
                    <a:pt x="1241" y="155"/>
                  </a:lnTo>
                  <a:lnTo>
                    <a:pt x="1163" y="78"/>
                  </a:lnTo>
                  <a:lnTo>
                    <a:pt x="1060" y="26"/>
                  </a:lnTo>
                  <a:lnTo>
                    <a:pt x="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282675" y="1330725"/>
              <a:ext cx="12300" cy="12300"/>
            </a:xfrm>
            <a:custGeom>
              <a:avLst/>
              <a:gdLst/>
              <a:ahLst/>
              <a:cxnLst/>
              <a:rect l="l" t="t" r="r" b="b"/>
              <a:pathLst>
                <a:path w="492" h="492" extrusionOk="0">
                  <a:moveTo>
                    <a:pt x="259" y="1"/>
                  </a:moveTo>
                  <a:lnTo>
                    <a:pt x="156" y="27"/>
                  </a:lnTo>
                  <a:lnTo>
                    <a:pt x="78" y="78"/>
                  </a:lnTo>
                  <a:lnTo>
                    <a:pt x="27" y="156"/>
                  </a:lnTo>
                  <a:lnTo>
                    <a:pt x="1" y="259"/>
                  </a:lnTo>
                  <a:lnTo>
                    <a:pt x="27" y="363"/>
                  </a:lnTo>
                  <a:lnTo>
                    <a:pt x="78" y="440"/>
                  </a:lnTo>
                  <a:lnTo>
                    <a:pt x="156" y="492"/>
                  </a:lnTo>
                  <a:lnTo>
                    <a:pt x="363" y="492"/>
                  </a:lnTo>
                  <a:lnTo>
                    <a:pt x="440" y="440"/>
                  </a:lnTo>
                  <a:lnTo>
                    <a:pt x="492" y="363"/>
                  </a:lnTo>
                  <a:lnTo>
                    <a:pt x="492" y="259"/>
                  </a:lnTo>
                  <a:lnTo>
                    <a:pt x="492" y="156"/>
                  </a:lnTo>
                  <a:lnTo>
                    <a:pt x="440" y="78"/>
                  </a:lnTo>
                  <a:lnTo>
                    <a:pt x="363" y="27"/>
                  </a:lnTo>
                  <a:lnTo>
                    <a:pt x="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305950" y="1330725"/>
              <a:ext cx="12275" cy="12300"/>
            </a:xfrm>
            <a:custGeom>
              <a:avLst/>
              <a:gdLst/>
              <a:ahLst/>
              <a:cxnLst/>
              <a:rect l="l" t="t" r="r" b="b"/>
              <a:pathLst>
                <a:path w="491" h="492" extrusionOk="0">
                  <a:moveTo>
                    <a:pt x="233" y="1"/>
                  </a:moveTo>
                  <a:lnTo>
                    <a:pt x="129" y="27"/>
                  </a:lnTo>
                  <a:lnTo>
                    <a:pt x="78" y="78"/>
                  </a:lnTo>
                  <a:lnTo>
                    <a:pt x="0" y="156"/>
                  </a:lnTo>
                  <a:lnTo>
                    <a:pt x="0" y="259"/>
                  </a:lnTo>
                  <a:lnTo>
                    <a:pt x="0" y="363"/>
                  </a:lnTo>
                  <a:lnTo>
                    <a:pt x="78" y="440"/>
                  </a:lnTo>
                  <a:lnTo>
                    <a:pt x="129" y="492"/>
                  </a:lnTo>
                  <a:lnTo>
                    <a:pt x="336" y="492"/>
                  </a:lnTo>
                  <a:lnTo>
                    <a:pt x="413" y="440"/>
                  </a:lnTo>
                  <a:lnTo>
                    <a:pt x="465" y="363"/>
                  </a:lnTo>
                  <a:lnTo>
                    <a:pt x="491" y="259"/>
                  </a:lnTo>
                  <a:lnTo>
                    <a:pt x="465" y="156"/>
                  </a:lnTo>
                  <a:lnTo>
                    <a:pt x="413" y="78"/>
                  </a:lnTo>
                  <a:lnTo>
                    <a:pt x="336" y="27"/>
                  </a:lnTo>
                  <a:lnTo>
                    <a:pt x="2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329200" y="1330725"/>
              <a:ext cx="12300" cy="12300"/>
            </a:xfrm>
            <a:custGeom>
              <a:avLst/>
              <a:gdLst/>
              <a:ahLst/>
              <a:cxnLst/>
              <a:rect l="l" t="t" r="r" b="b"/>
              <a:pathLst>
                <a:path w="492" h="492" extrusionOk="0">
                  <a:moveTo>
                    <a:pt x="259" y="1"/>
                  </a:moveTo>
                  <a:lnTo>
                    <a:pt x="155" y="27"/>
                  </a:lnTo>
                  <a:lnTo>
                    <a:pt x="78" y="78"/>
                  </a:lnTo>
                  <a:lnTo>
                    <a:pt x="26" y="156"/>
                  </a:lnTo>
                  <a:lnTo>
                    <a:pt x="0" y="259"/>
                  </a:lnTo>
                  <a:lnTo>
                    <a:pt x="26" y="363"/>
                  </a:lnTo>
                  <a:lnTo>
                    <a:pt x="78" y="440"/>
                  </a:lnTo>
                  <a:lnTo>
                    <a:pt x="155" y="492"/>
                  </a:lnTo>
                  <a:lnTo>
                    <a:pt x="336" y="492"/>
                  </a:lnTo>
                  <a:lnTo>
                    <a:pt x="414" y="440"/>
                  </a:lnTo>
                  <a:lnTo>
                    <a:pt x="465" y="363"/>
                  </a:lnTo>
                  <a:lnTo>
                    <a:pt x="491" y="259"/>
                  </a:lnTo>
                  <a:lnTo>
                    <a:pt x="465" y="156"/>
                  </a:lnTo>
                  <a:lnTo>
                    <a:pt x="414" y="78"/>
                  </a:lnTo>
                  <a:lnTo>
                    <a:pt x="336" y="27"/>
                  </a:lnTo>
                  <a:lnTo>
                    <a:pt x="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2"/>
          <p:cNvGrpSpPr/>
          <p:nvPr/>
        </p:nvGrpSpPr>
        <p:grpSpPr>
          <a:xfrm>
            <a:off x="6277194" y="1831643"/>
            <a:ext cx="448363" cy="413379"/>
            <a:chOff x="984200" y="1293275"/>
            <a:chExt cx="388900" cy="358525"/>
          </a:xfrm>
        </p:grpSpPr>
        <p:sp>
          <p:nvSpPr>
            <p:cNvPr id="2124" name="Google Shape;2124;p42"/>
            <p:cNvSpPr/>
            <p:nvPr/>
          </p:nvSpPr>
          <p:spPr>
            <a:xfrm>
              <a:off x="984200" y="1293275"/>
              <a:ext cx="388900" cy="358525"/>
            </a:xfrm>
            <a:custGeom>
              <a:avLst/>
              <a:gdLst/>
              <a:ahLst/>
              <a:cxnLst/>
              <a:rect l="l" t="t" r="r" b="b"/>
              <a:pathLst>
                <a:path w="15556" h="14341" extrusionOk="0">
                  <a:moveTo>
                    <a:pt x="6460" y="465"/>
                  </a:moveTo>
                  <a:lnTo>
                    <a:pt x="6564" y="543"/>
                  </a:lnTo>
                  <a:lnTo>
                    <a:pt x="6641" y="620"/>
                  </a:lnTo>
                  <a:lnTo>
                    <a:pt x="6693" y="750"/>
                  </a:lnTo>
                  <a:lnTo>
                    <a:pt x="6770" y="1060"/>
                  </a:lnTo>
                  <a:lnTo>
                    <a:pt x="4548" y="1060"/>
                  </a:lnTo>
                  <a:lnTo>
                    <a:pt x="4471" y="646"/>
                  </a:lnTo>
                  <a:lnTo>
                    <a:pt x="4393" y="465"/>
                  </a:lnTo>
                  <a:close/>
                  <a:moveTo>
                    <a:pt x="8889" y="465"/>
                  </a:moveTo>
                  <a:lnTo>
                    <a:pt x="8993" y="543"/>
                  </a:lnTo>
                  <a:lnTo>
                    <a:pt x="9070" y="620"/>
                  </a:lnTo>
                  <a:lnTo>
                    <a:pt x="9122" y="750"/>
                  </a:lnTo>
                  <a:lnTo>
                    <a:pt x="9199" y="1060"/>
                  </a:lnTo>
                  <a:lnTo>
                    <a:pt x="7236" y="1060"/>
                  </a:lnTo>
                  <a:lnTo>
                    <a:pt x="7132" y="646"/>
                  </a:lnTo>
                  <a:lnTo>
                    <a:pt x="7080" y="465"/>
                  </a:lnTo>
                  <a:close/>
                  <a:moveTo>
                    <a:pt x="13282" y="7829"/>
                  </a:moveTo>
                  <a:lnTo>
                    <a:pt x="13282" y="9199"/>
                  </a:lnTo>
                  <a:lnTo>
                    <a:pt x="10465" y="9199"/>
                  </a:lnTo>
                  <a:lnTo>
                    <a:pt x="9794" y="8682"/>
                  </a:lnTo>
                  <a:lnTo>
                    <a:pt x="9716" y="8630"/>
                  </a:lnTo>
                  <a:lnTo>
                    <a:pt x="9613" y="8605"/>
                  </a:lnTo>
                  <a:lnTo>
                    <a:pt x="9509" y="8605"/>
                  </a:lnTo>
                  <a:lnTo>
                    <a:pt x="9406" y="8656"/>
                  </a:lnTo>
                  <a:lnTo>
                    <a:pt x="9303" y="8708"/>
                  </a:lnTo>
                  <a:lnTo>
                    <a:pt x="9251" y="8785"/>
                  </a:lnTo>
                  <a:lnTo>
                    <a:pt x="9199" y="8863"/>
                  </a:lnTo>
                  <a:lnTo>
                    <a:pt x="9173" y="8966"/>
                  </a:lnTo>
                  <a:lnTo>
                    <a:pt x="9173" y="9199"/>
                  </a:lnTo>
                  <a:lnTo>
                    <a:pt x="8269" y="9199"/>
                  </a:lnTo>
                  <a:lnTo>
                    <a:pt x="8269" y="7829"/>
                  </a:lnTo>
                  <a:close/>
                  <a:moveTo>
                    <a:pt x="3773" y="465"/>
                  </a:moveTo>
                  <a:lnTo>
                    <a:pt x="3876" y="543"/>
                  </a:lnTo>
                  <a:lnTo>
                    <a:pt x="3954" y="620"/>
                  </a:lnTo>
                  <a:lnTo>
                    <a:pt x="4006" y="750"/>
                  </a:lnTo>
                  <a:lnTo>
                    <a:pt x="4161" y="1344"/>
                  </a:lnTo>
                  <a:lnTo>
                    <a:pt x="4187" y="1421"/>
                  </a:lnTo>
                  <a:lnTo>
                    <a:pt x="4238" y="1473"/>
                  </a:lnTo>
                  <a:lnTo>
                    <a:pt x="4290" y="1499"/>
                  </a:lnTo>
                  <a:lnTo>
                    <a:pt x="4367" y="1525"/>
                  </a:lnTo>
                  <a:lnTo>
                    <a:pt x="14806" y="1525"/>
                  </a:lnTo>
                  <a:lnTo>
                    <a:pt x="14884" y="1551"/>
                  </a:lnTo>
                  <a:lnTo>
                    <a:pt x="15013" y="1628"/>
                  </a:lnTo>
                  <a:lnTo>
                    <a:pt x="15090" y="1757"/>
                  </a:lnTo>
                  <a:lnTo>
                    <a:pt x="15116" y="1835"/>
                  </a:lnTo>
                  <a:lnTo>
                    <a:pt x="15116" y="1887"/>
                  </a:lnTo>
                  <a:lnTo>
                    <a:pt x="15116" y="2119"/>
                  </a:lnTo>
                  <a:lnTo>
                    <a:pt x="14419" y="2119"/>
                  </a:lnTo>
                  <a:lnTo>
                    <a:pt x="14341" y="2145"/>
                  </a:lnTo>
                  <a:lnTo>
                    <a:pt x="14264" y="2197"/>
                  </a:lnTo>
                  <a:lnTo>
                    <a:pt x="14212" y="2274"/>
                  </a:lnTo>
                  <a:lnTo>
                    <a:pt x="14212" y="2352"/>
                  </a:lnTo>
                  <a:lnTo>
                    <a:pt x="14212" y="10930"/>
                  </a:lnTo>
                  <a:lnTo>
                    <a:pt x="12662" y="10930"/>
                  </a:lnTo>
                  <a:lnTo>
                    <a:pt x="12610" y="10853"/>
                  </a:lnTo>
                  <a:lnTo>
                    <a:pt x="12532" y="10801"/>
                  </a:lnTo>
                  <a:lnTo>
                    <a:pt x="11060" y="9664"/>
                  </a:lnTo>
                  <a:lnTo>
                    <a:pt x="13437" y="9664"/>
                  </a:lnTo>
                  <a:lnTo>
                    <a:pt x="13514" y="9638"/>
                  </a:lnTo>
                  <a:lnTo>
                    <a:pt x="13644" y="9561"/>
                  </a:lnTo>
                  <a:lnTo>
                    <a:pt x="13721" y="9431"/>
                  </a:lnTo>
                  <a:lnTo>
                    <a:pt x="13747" y="9354"/>
                  </a:lnTo>
                  <a:lnTo>
                    <a:pt x="13747" y="9276"/>
                  </a:lnTo>
                  <a:lnTo>
                    <a:pt x="13747" y="7752"/>
                  </a:lnTo>
                  <a:lnTo>
                    <a:pt x="13747" y="7674"/>
                  </a:lnTo>
                  <a:lnTo>
                    <a:pt x="13721" y="7623"/>
                  </a:lnTo>
                  <a:lnTo>
                    <a:pt x="13644" y="7493"/>
                  </a:lnTo>
                  <a:lnTo>
                    <a:pt x="13514" y="7416"/>
                  </a:lnTo>
                  <a:lnTo>
                    <a:pt x="13437" y="7390"/>
                  </a:lnTo>
                  <a:lnTo>
                    <a:pt x="8114" y="7390"/>
                  </a:lnTo>
                  <a:lnTo>
                    <a:pt x="8062" y="7416"/>
                  </a:lnTo>
                  <a:lnTo>
                    <a:pt x="7933" y="7493"/>
                  </a:lnTo>
                  <a:lnTo>
                    <a:pt x="7856" y="7623"/>
                  </a:lnTo>
                  <a:lnTo>
                    <a:pt x="7830" y="7674"/>
                  </a:lnTo>
                  <a:lnTo>
                    <a:pt x="7830" y="7752"/>
                  </a:lnTo>
                  <a:lnTo>
                    <a:pt x="7830" y="9276"/>
                  </a:lnTo>
                  <a:lnTo>
                    <a:pt x="7830" y="9354"/>
                  </a:lnTo>
                  <a:lnTo>
                    <a:pt x="7856" y="9431"/>
                  </a:lnTo>
                  <a:lnTo>
                    <a:pt x="7933" y="9561"/>
                  </a:lnTo>
                  <a:lnTo>
                    <a:pt x="8062" y="9638"/>
                  </a:lnTo>
                  <a:lnTo>
                    <a:pt x="8114" y="9664"/>
                  </a:lnTo>
                  <a:lnTo>
                    <a:pt x="9148" y="9664"/>
                  </a:lnTo>
                  <a:lnTo>
                    <a:pt x="9096" y="10930"/>
                  </a:lnTo>
                  <a:lnTo>
                    <a:pt x="1370" y="10930"/>
                  </a:lnTo>
                  <a:lnTo>
                    <a:pt x="1370" y="2584"/>
                  </a:lnTo>
                  <a:lnTo>
                    <a:pt x="13359" y="2584"/>
                  </a:lnTo>
                  <a:lnTo>
                    <a:pt x="13463" y="2558"/>
                  </a:lnTo>
                  <a:lnTo>
                    <a:pt x="13514" y="2507"/>
                  </a:lnTo>
                  <a:lnTo>
                    <a:pt x="13566" y="2455"/>
                  </a:lnTo>
                  <a:lnTo>
                    <a:pt x="13592" y="2352"/>
                  </a:lnTo>
                  <a:lnTo>
                    <a:pt x="13566" y="2274"/>
                  </a:lnTo>
                  <a:lnTo>
                    <a:pt x="13514" y="2197"/>
                  </a:lnTo>
                  <a:lnTo>
                    <a:pt x="13463" y="2145"/>
                  </a:lnTo>
                  <a:lnTo>
                    <a:pt x="13359" y="2119"/>
                  </a:lnTo>
                  <a:lnTo>
                    <a:pt x="466" y="2119"/>
                  </a:lnTo>
                  <a:lnTo>
                    <a:pt x="466" y="827"/>
                  </a:lnTo>
                  <a:lnTo>
                    <a:pt x="466" y="750"/>
                  </a:lnTo>
                  <a:lnTo>
                    <a:pt x="492" y="698"/>
                  </a:lnTo>
                  <a:lnTo>
                    <a:pt x="569" y="569"/>
                  </a:lnTo>
                  <a:lnTo>
                    <a:pt x="698" y="491"/>
                  </a:lnTo>
                  <a:lnTo>
                    <a:pt x="776" y="465"/>
                  </a:lnTo>
                  <a:close/>
                  <a:moveTo>
                    <a:pt x="15116" y="2584"/>
                  </a:moveTo>
                  <a:lnTo>
                    <a:pt x="15116" y="11473"/>
                  </a:lnTo>
                  <a:lnTo>
                    <a:pt x="15116" y="11550"/>
                  </a:lnTo>
                  <a:lnTo>
                    <a:pt x="15090" y="11628"/>
                  </a:lnTo>
                  <a:lnTo>
                    <a:pt x="15013" y="11731"/>
                  </a:lnTo>
                  <a:lnTo>
                    <a:pt x="14884" y="11809"/>
                  </a:lnTo>
                  <a:lnTo>
                    <a:pt x="14806" y="11834"/>
                  </a:lnTo>
                  <a:lnTo>
                    <a:pt x="14729" y="11860"/>
                  </a:lnTo>
                  <a:lnTo>
                    <a:pt x="11654" y="11860"/>
                  </a:lnTo>
                  <a:lnTo>
                    <a:pt x="11628" y="11834"/>
                  </a:lnTo>
                  <a:lnTo>
                    <a:pt x="12532" y="11395"/>
                  </a:lnTo>
                  <a:lnTo>
                    <a:pt x="14341" y="11395"/>
                  </a:lnTo>
                  <a:lnTo>
                    <a:pt x="14419" y="11369"/>
                  </a:lnTo>
                  <a:lnTo>
                    <a:pt x="14548" y="11292"/>
                  </a:lnTo>
                  <a:lnTo>
                    <a:pt x="14625" y="11163"/>
                  </a:lnTo>
                  <a:lnTo>
                    <a:pt x="14651" y="11085"/>
                  </a:lnTo>
                  <a:lnTo>
                    <a:pt x="14651" y="11008"/>
                  </a:lnTo>
                  <a:lnTo>
                    <a:pt x="14651" y="2584"/>
                  </a:lnTo>
                  <a:close/>
                  <a:moveTo>
                    <a:pt x="9639" y="9147"/>
                  </a:moveTo>
                  <a:lnTo>
                    <a:pt x="10233" y="9586"/>
                  </a:lnTo>
                  <a:lnTo>
                    <a:pt x="10259" y="9638"/>
                  </a:lnTo>
                  <a:lnTo>
                    <a:pt x="12171" y="11085"/>
                  </a:lnTo>
                  <a:lnTo>
                    <a:pt x="11241" y="11498"/>
                  </a:lnTo>
                  <a:lnTo>
                    <a:pt x="11163" y="11550"/>
                  </a:lnTo>
                  <a:lnTo>
                    <a:pt x="11111" y="11628"/>
                  </a:lnTo>
                  <a:lnTo>
                    <a:pt x="11111" y="11731"/>
                  </a:lnTo>
                  <a:lnTo>
                    <a:pt x="11137" y="11809"/>
                  </a:lnTo>
                  <a:lnTo>
                    <a:pt x="11990" y="13669"/>
                  </a:lnTo>
                  <a:lnTo>
                    <a:pt x="11990" y="13695"/>
                  </a:lnTo>
                  <a:lnTo>
                    <a:pt x="11990" y="13721"/>
                  </a:lnTo>
                  <a:lnTo>
                    <a:pt x="11990" y="13746"/>
                  </a:lnTo>
                  <a:lnTo>
                    <a:pt x="11964" y="13772"/>
                  </a:lnTo>
                  <a:lnTo>
                    <a:pt x="11680" y="13901"/>
                  </a:lnTo>
                  <a:lnTo>
                    <a:pt x="11628" y="13901"/>
                  </a:lnTo>
                  <a:lnTo>
                    <a:pt x="11576" y="13850"/>
                  </a:lnTo>
                  <a:lnTo>
                    <a:pt x="10724" y="12015"/>
                  </a:lnTo>
                  <a:lnTo>
                    <a:pt x="10672" y="11938"/>
                  </a:lnTo>
                  <a:lnTo>
                    <a:pt x="10595" y="11886"/>
                  </a:lnTo>
                  <a:lnTo>
                    <a:pt x="10414" y="11886"/>
                  </a:lnTo>
                  <a:lnTo>
                    <a:pt x="9483" y="12325"/>
                  </a:lnTo>
                  <a:lnTo>
                    <a:pt x="9483" y="12325"/>
                  </a:lnTo>
                  <a:lnTo>
                    <a:pt x="9613" y="9483"/>
                  </a:lnTo>
                  <a:lnTo>
                    <a:pt x="9613" y="9431"/>
                  </a:lnTo>
                  <a:lnTo>
                    <a:pt x="9613" y="9406"/>
                  </a:lnTo>
                  <a:lnTo>
                    <a:pt x="9639" y="9147"/>
                  </a:lnTo>
                  <a:close/>
                  <a:moveTo>
                    <a:pt x="853" y="0"/>
                  </a:moveTo>
                  <a:lnTo>
                    <a:pt x="672" y="26"/>
                  </a:lnTo>
                  <a:lnTo>
                    <a:pt x="517" y="78"/>
                  </a:lnTo>
                  <a:lnTo>
                    <a:pt x="388" y="155"/>
                  </a:lnTo>
                  <a:lnTo>
                    <a:pt x="259" y="233"/>
                  </a:lnTo>
                  <a:lnTo>
                    <a:pt x="156" y="362"/>
                  </a:lnTo>
                  <a:lnTo>
                    <a:pt x="78" y="517"/>
                  </a:lnTo>
                  <a:lnTo>
                    <a:pt x="27" y="672"/>
                  </a:lnTo>
                  <a:lnTo>
                    <a:pt x="1" y="827"/>
                  </a:lnTo>
                  <a:lnTo>
                    <a:pt x="1" y="2352"/>
                  </a:lnTo>
                  <a:lnTo>
                    <a:pt x="27" y="2455"/>
                  </a:lnTo>
                  <a:lnTo>
                    <a:pt x="78" y="2507"/>
                  </a:lnTo>
                  <a:lnTo>
                    <a:pt x="156" y="2558"/>
                  </a:lnTo>
                  <a:lnTo>
                    <a:pt x="233" y="2584"/>
                  </a:lnTo>
                  <a:lnTo>
                    <a:pt x="931" y="2584"/>
                  </a:lnTo>
                  <a:lnTo>
                    <a:pt x="931" y="11008"/>
                  </a:lnTo>
                  <a:lnTo>
                    <a:pt x="931" y="11085"/>
                  </a:lnTo>
                  <a:lnTo>
                    <a:pt x="957" y="11163"/>
                  </a:lnTo>
                  <a:lnTo>
                    <a:pt x="1034" y="11292"/>
                  </a:lnTo>
                  <a:lnTo>
                    <a:pt x="1163" y="11369"/>
                  </a:lnTo>
                  <a:lnTo>
                    <a:pt x="1241" y="11395"/>
                  </a:lnTo>
                  <a:lnTo>
                    <a:pt x="9070" y="11395"/>
                  </a:lnTo>
                  <a:lnTo>
                    <a:pt x="9044" y="11860"/>
                  </a:lnTo>
                  <a:lnTo>
                    <a:pt x="853" y="11860"/>
                  </a:lnTo>
                  <a:lnTo>
                    <a:pt x="776" y="11834"/>
                  </a:lnTo>
                  <a:lnTo>
                    <a:pt x="698" y="11809"/>
                  </a:lnTo>
                  <a:lnTo>
                    <a:pt x="569" y="11731"/>
                  </a:lnTo>
                  <a:lnTo>
                    <a:pt x="492" y="11628"/>
                  </a:lnTo>
                  <a:lnTo>
                    <a:pt x="466" y="11550"/>
                  </a:lnTo>
                  <a:lnTo>
                    <a:pt x="466" y="11473"/>
                  </a:lnTo>
                  <a:lnTo>
                    <a:pt x="466" y="3411"/>
                  </a:lnTo>
                  <a:lnTo>
                    <a:pt x="440" y="3333"/>
                  </a:lnTo>
                  <a:lnTo>
                    <a:pt x="414" y="3256"/>
                  </a:lnTo>
                  <a:lnTo>
                    <a:pt x="337" y="3204"/>
                  </a:lnTo>
                  <a:lnTo>
                    <a:pt x="233" y="3178"/>
                  </a:lnTo>
                  <a:lnTo>
                    <a:pt x="156" y="3204"/>
                  </a:lnTo>
                  <a:lnTo>
                    <a:pt x="78" y="3256"/>
                  </a:lnTo>
                  <a:lnTo>
                    <a:pt x="27" y="3333"/>
                  </a:lnTo>
                  <a:lnTo>
                    <a:pt x="1" y="3411"/>
                  </a:lnTo>
                  <a:lnTo>
                    <a:pt x="1" y="11473"/>
                  </a:lnTo>
                  <a:lnTo>
                    <a:pt x="27" y="11628"/>
                  </a:lnTo>
                  <a:lnTo>
                    <a:pt x="78" y="11783"/>
                  </a:lnTo>
                  <a:lnTo>
                    <a:pt x="156" y="11938"/>
                  </a:lnTo>
                  <a:lnTo>
                    <a:pt x="259" y="12067"/>
                  </a:lnTo>
                  <a:lnTo>
                    <a:pt x="388" y="12170"/>
                  </a:lnTo>
                  <a:lnTo>
                    <a:pt x="517" y="12248"/>
                  </a:lnTo>
                  <a:lnTo>
                    <a:pt x="672" y="12274"/>
                  </a:lnTo>
                  <a:lnTo>
                    <a:pt x="853" y="12299"/>
                  </a:lnTo>
                  <a:lnTo>
                    <a:pt x="9044" y="12299"/>
                  </a:lnTo>
                  <a:lnTo>
                    <a:pt x="9018" y="12429"/>
                  </a:lnTo>
                  <a:lnTo>
                    <a:pt x="9044" y="12532"/>
                  </a:lnTo>
                  <a:lnTo>
                    <a:pt x="9070" y="12610"/>
                  </a:lnTo>
                  <a:lnTo>
                    <a:pt x="9122" y="12687"/>
                  </a:lnTo>
                  <a:lnTo>
                    <a:pt x="9199" y="12765"/>
                  </a:lnTo>
                  <a:lnTo>
                    <a:pt x="9277" y="12816"/>
                  </a:lnTo>
                  <a:lnTo>
                    <a:pt x="9483" y="12816"/>
                  </a:lnTo>
                  <a:lnTo>
                    <a:pt x="9561" y="12790"/>
                  </a:lnTo>
                  <a:lnTo>
                    <a:pt x="10388" y="12403"/>
                  </a:lnTo>
                  <a:lnTo>
                    <a:pt x="11163" y="14056"/>
                  </a:lnTo>
                  <a:lnTo>
                    <a:pt x="11241" y="14186"/>
                  </a:lnTo>
                  <a:lnTo>
                    <a:pt x="11370" y="14263"/>
                  </a:lnTo>
                  <a:lnTo>
                    <a:pt x="11499" y="14341"/>
                  </a:lnTo>
                  <a:lnTo>
                    <a:pt x="11757" y="14341"/>
                  </a:lnTo>
                  <a:lnTo>
                    <a:pt x="11861" y="14315"/>
                  </a:lnTo>
                  <a:lnTo>
                    <a:pt x="12145" y="14186"/>
                  </a:lnTo>
                  <a:lnTo>
                    <a:pt x="12248" y="14134"/>
                  </a:lnTo>
                  <a:lnTo>
                    <a:pt x="12326" y="14056"/>
                  </a:lnTo>
                  <a:lnTo>
                    <a:pt x="12377" y="13979"/>
                  </a:lnTo>
                  <a:lnTo>
                    <a:pt x="12429" y="13876"/>
                  </a:lnTo>
                  <a:lnTo>
                    <a:pt x="12455" y="13772"/>
                  </a:lnTo>
                  <a:lnTo>
                    <a:pt x="12455" y="13669"/>
                  </a:lnTo>
                  <a:lnTo>
                    <a:pt x="12429" y="13566"/>
                  </a:lnTo>
                  <a:lnTo>
                    <a:pt x="12403" y="13462"/>
                  </a:lnTo>
                  <a:lnTo>
                    <a:pt x="11861" y="12299"/>
                  </a:lnTo>
                  <a:lnTo>
                    <a:pt x="14729" y="12299"/>
                  </a:lnTo>
                  <a:lnTo>
                    <a:pt x="14910" y="12274"/>
                  </a:lnTo>
                  <a:lnTo>
                    <a:pt x="15065" y="12248"/>
                  </a:lnTo>
                  <a:lnTo>
                    <a:pt x="15194" y="12170"/>
                  </a:lnTo>
                  <a:lnTo>
                    <a:pt x="15323" y="12067"/>
                  </a:lnTo>
                  <a:lnTo>
                    <a:pt x="15426" y="11938"/>
                  </a:lnTo>
                  <a:lnTo>
                    <a:pt x="15504" y="11783"/>
                  </a:lnTo>
                  <a:lnTo>
                    <a:pt x="15556" y="11628"/>
                  </a:lnTo>
                  <a:lnTo>
                    <a:pt x="15556" y="11473"/>
                  </a:lnTo>
                  <a:lnTo>
                    <a:pt x="15556" y="1887"/>
                  </a:lnTo>
                  <a:lnTo>
                    <a:pt x="15556" y="1731"/>
                  </a:lnTo>
                  <a:lnTo>
                    <a:pt x="15504" y="1576"/>
                  </a:lnTo>
                  <a:lnTo>
                    <a:pt x="15426" y="1421"/>
                  </a:lnTo>
                  <a:lnTo>
                    <a:pt x="15323" y="1318"/>
                  </a:lnTo>
                  <a:lnTo>
                    <a:pt x="15194" y="1215"/>
                  </a:lnTo>
                  <a:lnTo>
                    <a:pt x="15065" y="1137"/>
                  </a:lnTo>
                  <a:lnTo>
                    <a:pt x="14910" y="1086"/>
                  </a:lnTo>
                  <a:lnTo>
                    <a:pt x="14729" y="1060"/>
                  </a:lnTo>
                  <a:lnTo>
                    <a:pt x="9664" y="1060"/>
                  </a:lnTo>
                  <a:lnTo>
                    <a:pt x="9561" y="646"/>
                  </a:lnTo>
                  <a:lnTo>
                    <a:pt x="9535" y="517"/>
                  </a:lnTo>
                  <a:lnTo>
                    <a:pt x="9458" y="388"/>
                  </a:lnTo>
                  <a:lnTo>
                    <a:pt x="9380" y="285"/>
                  </a:lnTo>
                  <a:lnTo>
                    <a:pt x="9277" y="181"/>
                  </a:lnTo>
                  <a:lnTo>
                    <a:pt x="9173" y="104"/>
                  </a:lnTo>
                  <a:lnTo>
                    <a:pt x="9044" y="52"/>
                  </a:lnTo>
                  <a:lnTo>
                    <a:pt x="88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1015850" y="1319750"/>
              <a:ext cx="50425" cy="11650"/>
            </a:xfrm>
            <a:custGeom>
              <a:avLst/>
              <a:gdLst/>
              <a:ahLst/>
              <a:cxnLst/>
              <a:rect l="l" t="t" r="r" b="b"/>
              <a:pathLst>
                <a:path w="2017" h="466" extrusionOk="0">
                  <a:moveTo>
                    <a:pt x="233" y="1"/>
                  </a:moveTo>
                  <a:lnTo>
                    <a:pt x="156" y="27"/>
                  </a:lnTo>
                  <a:lnTo>
                    <a:pt x="78" y="78"/>
                  </a:lnTo>
                  <a:lnTo>
                    <a:pt x="27" y="156"/>
                  </a:lnTo>
                  <a:lnTo>
                    <a:pt x="1" y="233"/>
                  </a:lnTo>
                  <a:lnTo>
                    <a:pt x="27" y="311"/>
                  </a:lnTo>
                  <a:lnTo>
                    <a:pt x="78" y="388"/>
                  </a:lnTo>
                  <a:lnTo>
                    <a:pt x="156" y="440"/>
                  </a:lnTo>
                  <a:lnTo>
                    <a:pt x="233" y="466"/>
                  </a:lnTo>
                  <a:lnTo>
                    <a:pt x="1784" y="466"/>
                  </a:lnTo>
                  <a:lnTo>
                    <a:pt x="1861" y="440"/>
                  </a:lnTo>
                  <a:lnTo>
                    <a:pt x="1939" y="388"/>
                  </a:lnTo>
                  <a:lnTo>
                    <a:pt x="1990" y="311"/>
                  </a:lnTo>
                  <a:lnTo>
                    <a:pt x="2016" y="233"/>
                  </a:lnTo>
                  <a:lnTo>
                    <a:pt x="1990" y="156"/>
                  </a:lnTo>
                  <a:lnTo>
                    <a:pt x="1939" y="78"/>
                  </a:lnTo>
                  <a:lnTo>
                    <a:pt x="1861" y="27"/>
                  </a:lnTo>
                  <a:lnTo>
                    <a:pt x="17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1137950" y="1392100"/>
              <a:ext cx="82700" cy="53000"/>
            </a:xfrm>
            <a:custGeom>
              <a:avLst/>
              <a:gdLst/>
              <a:ahLst/>
              <a:cxnLst/>
              <a:rect l="l" t="t" r="r" b="b"/>
              <a:pathLst>
                <a:path w="3308" h="2120" extrusionOk="0">
                  <a:moveTo>
                    <a:pt x="207" y="1"/>
                  </a:moveTo>
                  <a:lnTo>
                    <a:pt x="129" y="26"/>
                  </a:lnTo>
                  <a:lnTo>
                    <a:pt x="52" y="78"/>
                  </a:lnTo>
                  <a:lnTo>
                    <a:pt x="0" y="156"/>
                  </a:lnTo>
                  <a:lnTo>
                    <a:pt x="0" y="233"/>
                  </a:lnTo>
                  <a:lnTo>
                    <a:pt x="26" y="311"/>
                  </a:lnTo>
                  <a:lnTo>
                    <a:pt x="801" y="1990"/>
                  </a:lnTo>
                  <a:lnTo>
                    <a:pt x="853" y="2042"/>
                  </a:lnTo>
                  <a:lnTo>
                    <a:pt x="879" y="2094"/>
                  </a:lnTo>
                  <a:lnTo>
                    <a:pt x="930" y="2119"/>
                  </a:lnTo>
                  <a:lnTo>
                    <a:pt x="1060" y="2119"/>
                  </a:lnTo>
                  <a:lnTo>
                    <a:pt x="1111" y="2094"/>
                  </a:lnTo>
                  <a:lnTo>
                    <a:pt x="1163" y="2068"/>
                  </a:lnTo>
                  <a:lnTo>
                    <a:pt x="1215" y="2016"/>
                  </a:lnTo>
                  <a:lnTo>
                    <a:pt x="1654" y="1344"/>
                  </a:lnTo>
                  <a:lnTo>
                    <a:pt x="2119" y="2016"/>
                  </a:lnTo>
                  <a:lnTo>
                    <a:pt x="2197" y="2094"/>
                  </a:lnTo>
                  <a:lnTo>
                    <a:pt x="2300" y="2119"/>
                  </a:lnTo>
                  <a:lnTo>
                    <a:pt x="2377" y="2119"/>
                  </a:lnTo>
                  <a:lnTo>
                    <a:pt x="2429" y="2094"/>
                  </a:lnTo>
                  <a:lnTo>
                    <a:pt x="2481" y="2042"/>
                  </a:lnTo>
                  <a:lnTo>
                    <a:pt x="2507" y="1990"/>
                  </a:lnTo>
                  <a:lnTo>
                    <a:pt x="3282" y="311"/>
                  </a:lnTo>
                  <a:lnTo>
                    <a:pt x="3308" y="233"/>
                  </a:lnTo>
                  <a:lnTo>
                    <a:pt x="3308" y="156"/>
                  </a:lnTo>
                  <a:lnTo>
                    <a:pt x="3256" y="78"/>
                  </a:lnTo>
                  <a:lnTo>
                    <a:pt x="3178" y="26"/>
                  </a:lnTo>
                  <a:lnTo>
                    <a:pt x="3101" y="1"/>
                  </a:lnTo>
                  <a:lnTo>
                    <a:pt x="2998" y="1"/>
                  </a:lnTo>
                  <a:lnTo>
                    <a:pt x="2920" y="52"/>
                  </a:lnTo>
                  <a:lnTo>
                    <a:pt x="2868" y="130"/>
                  </a:lnTo>
                  <a:lnTo>
                    <a:pt x="2248" y="1448"/>
                  </a:lnTo>
                  <a:lnTo>
                    <a:pt x="1835" y="827"/>
                  </a:lnTo>
                  <a:lnTo>
                    <a:pt x="1757" y="750"/>
                  </a:lnTo>
                  <a:lnTo>
                    <a:pt x="1654" y="724"/>
                  </a:lnTo>
                  <a:lnTo>
                    <a:pt x="1551" y="750"/>
                  </a:lnTo>
                  <a:lnTo>
                    <a:pt x="1473" y="827"/>
                  </a:lnTo>
                  <a:lnTo>
                    <a:pt x="1060" y="1448"/>
                  </a:lnTo>
                  <a:lnTo>
                    <a:pt x="440" y="130"/>
                  </a:lnTo>
                  <a:lnTo>
                    <a:pt x="388" y="52"/>
                  </a:lnTo>
                  <a:lnTo>
                    <a:pt x="3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1228375" y="1392100"/>
              <a:ext cx="82725" cy="53000"/>
            </a:xfrm>
            <a:custGeom>
              <a:avLst/>
              <a:gdLst/>
              <a:ahLst/>
              <a:cxnLst/>
              <a:rect l="l" t="t" r="r" b="b"/>
              <a:pathLst>
                <a:path w="3309" h="2120" extrusionOk="0">
                  <a:moveTo>
                    <a:pt x="207" y="1"/>
                  </a:moveTo>
                  <a:lnTo>
                    <a:pt x="130" y="26"/>
                  </a:lnTo>
                  <a:lnTo>
                    <a:pt x="52" y="78"/>
                  </a:lnTo>
                  <a:lnTo>
                    <a:pt x="1" y="156"/>
                  </a:lnTo>
                  <a:lnTo>
                    <a:pt x="1" y="233"/>
                  </a:lnTo>
                  <a:lnTo>
                    <a:pt x="27" y="311"/>
                  </a:lnTo>
                  <a:lnTo>
                    <a:pt x="802" y="1990"/>
                  </a:lnTo>
                  <a:lnTo>
                    <a:pt x="828" y="2042"/>
                  </a:lnTo>
                  <a:lnTo>
                    <a:pt x="879" y="2094"/>
                  </a:lnTo>
                  <a:lnTo>
                    <a:pt x="931" y="2119"/>
                  </a:lnTo>
                  <a:lnTo>
                    <a:pt x="1060" y="2119"/>
                  </a:lnTo>
                  <a:lnTo>
                    <a:pt x="1112" y="2094"/>
                  </a:lnTo>
                  <a:lnTo>
                    <a:pt x="1163" y="2068"/>
                  </a:lnTo>
                  <a:lnTo>
                    <a:pt x="1189" y="2016"/>
                  </a:lnTo>
                  <a:lnTo>
                    <a:pt x="1654" y="1344"/>
                  </a:lnTo>
                  <a:lnTo>
                    <a:pt x="2094" y="2016"/>
                  </a:lnTo>
                  <a:lnTo>
                    <a:pt x="2197" y="2094"/>
                  </a:lnTo>
                  <a:lnTo>
                    <a:pt x="2300" y="2119"/>
                  </a:lnTo>
                  <a:lnTo>
                    <a:pt x="2378" y="2119"/>
                  </a:lnTo>
                  <a:lnTo>
                    <a:pt x="2430" y="2094"/>
                  </a:lnTo>
                  <a:lnTo>
                    <a:pt x="2455" y="2042"/>
                  </a:lnTo>
                  <a:lnTo>
                    <a:pt x="2507" y="1990"/>
                  </a:lnTo>
                  <a:lnTo>
                    <a:pt x="3282" y="311"/>
                  </a:lnTo>
                  <a:lnTo>
                    <a:pt x="3308" y="233"/>
                  </a:lnTo>
                  <a:lnTo>
                    <a:pt x="3308" y="156"/>
                  </a:lnTo>
                  <a:lnTo>
                    <a:pt x="3256" y="78"/>
                  </a:lnTo>
                  <a:lnTo>
                    <a:pt x="3179" y="26"/>
                  </a:lnTo>
                  <a:lnTo>
                    <a:pt x="3101" y="1"/>
                  </a:lnTo>
                  <a:lnTo>
                    <a:pt x="2998" y="1"/>
                  </a:lnTo>
                  <a:lnTo>
                    <a:pt x="2920" y="52"/>
                  </a:lnTo>
                  <a:lnTo>
                    <a:pt x="2869" y="130"/>
                  </a:lnTo>
                  <a:lnTo>
                    <a:pt x="2249" y="1448"/>
                  </a:lnTo>
                  <a:lnTo>
                    <a:pt x="1835" y="827"/>
                  </a:lnTo>
                  <a:lnTo>
                    <a:pt x="1758" y="750"/>
                  </a:lnTo>
                  <a:lnTo>
                    <a:pt x="1654" y="724"/>
                  </a:lnTo>
                  <a:lnTo>
                    <a:pt x="1551" y="750"/>
                  </a:lnTo>
                  <a:lnTo>
                    <a:pt x="1474" y="827"/>
                  </a:lnTo>
                  <a:lnTo>
                    <a:pt x="1060" y="1448"/>
                  </a:lnTo>
                  <a:lnTo>
                    <a:pt x="440" y="130"/>
                  </a:lnTo>
                  <a:lnTo>
                    <a:pt x="388" y="52"/>
                  </a:lnTo>
                  <a:lnTo>
                    <a:pt x="3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1046875" y="1392100"/>
              <a:ext cx="82700" cy="53000"/>
            </a:xfrm>
            <a:custGeom>
              <a:avLst/>
              <a:gdLst/>
              <a:ahLst/>
              <a:cxnLst/>
              <a:rect l="l" t="t" r="r" b="b"/>
              <a:pathLst>
                <a:path w="3308" h="2120" extrusionOk="0">
                  <a:moveTo>
                    <a:pt x="207" y="1"/>
                  </a:moveTo>
                  <a:lnTo>
                    <a:pt x="129" y="26"/>
                  </a:lnTo>
                  <a:lnTo>
                    <a:pt x="52" y="78"/>
                  </a:lnTo>
                  <a:lnTo>
                    <a:pt x="0" y="156"/>
                  </a:lnTo>
                  <a:lnTo>
                    <a:pt x="0" y="233"/>
                  </a:lnTo>
                  <a:lnTo>
                    <a:pt x="26" y="311"/>
                  </a:lnTo>
                  <a:lnTo>
                    <a:pt x="801" y="1990"/>
                  </a:lnTo>
                  <a:lnTo>
                    <a:pt x="827" y="2042"/>
                  </a:lnTo>
                  <a:lnTo>
                    <a:pt x="879" y="2094"/>
                  </a:lnTo>
                  <a:lnTo>
                    <a:pt x="930" y="2119"/>
                  </a:lnTo>
                  <a:lnTo>
                    <a:pt x="1059" y="2119"/>
                  </a:lnTo>
                  <a:lnTo>
                    <a:pt x="1111" y="2094"/>
                  </a:lnTo>
                  <a:lnTo>
                    <a:pt x="1163" y="2068"/>
                  </a:lnTo>
                  <a:lnTo>
                    <a:pt x="1189" y="2016"/>
                  </a:lnTo>
                  <a:lnTo>
                    <a:pt x="1654" y="1344"/>
                  </a:lnTo>
                  <a:lnTo>
                    <a:pt x="2093" y="2016"/>
                  </a:lnTo>
                  <a:lnTo>
                    <a:pt x="2196" y="2094"/>
                  </a:lnTo>
                  <a:lnTo>
                    <a:pt x="2300" y="2119"/>
                  </a:lnTo>
                  <a:lnTo>
                    <a:pt x="2377" y="2119"/>
                  </a:lnTo>
                  <a:lnTo>
                    <a:pt x="2429" y="2094"/>
                  </a:lnTo>
                  <a:lnTo>
                    <a:pt x="2455" y="2042"/>
                  </a:lnTo>
                  <a:lnTo>
                    <a:pt x="2506" y="1990"/>
                  </a:lnTo>
                  <a:lnTo>
                    <a:pt x="3282" y="311"/>
                  </a:lnTo>
                  <a:lnTo>
                    <a:pt x="3307" y="233"/>
                  </a:lnTo>
                  <a:lnTo>
                    <a:pt x="3307" y="156"/>
                  </a:lnTo>
                  <a:lnTo>
                    <a:pt x="3256" y="78"/>
                  </a:lnTo>
                  <a:lnTo>
                    <a:pt x="3178" y="26"/>
                  </a:lnTo>
                  <a:lnTo>
                    <a:pt x="3101" y="1"/>
                  </a:lnTo>
                  <a:lnTo>
                    <a:pt x="2997" y="1"/>
                  </a:lnTo>
                  <a:lnTo>
                    <a:pt x="2920" y="52"/>
                  </a:lnTo>
                  <a:lnTo>
                    <a:pt x="2868" y="130"/>
                  </a:lnTo>
                  <a:lnTo>
                    <a:pt x="2248" y="1448"/>
                  </a:lnTo>
                  <a:lnTo>
                    <a:pt x="1835" y="827"/>
                  </a:lnTo>
                  <a:lnTo>
                    <a:pt x="1757" y="750"/>
                  </a:lnTo>
                  <a:lnTo>
                    <a:pt x="1654" y="724"/>
                  </a:lnTo>
                  <a:lnTo>
                    <a:pt x="1550" y="750"/>
                  </a:lnTo>
                  <a:lnTo>
                    <a:pt x="1473" y="827"/>
                  </a:lnTo>
                  <a:lnTo>
                    <a:pt x="1059" y="1448"/>
                  </a:lnTo>
                  <a:lnTo>
                    <a:pt x="439" y="130"/>
                  </a:lnTo>
                  <a:lnTo>
                    <a:pt x="388" y="52"/>
                  </a:lnTo>
                  <a:lnTo>
                    <a:pt x="3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1030725" y="1478025"/>
              <a:ext cx="67200" cy="11000"/>
            </a:xfrm>
            <a:custGeom>
              <a:avLst/>
              <a:gdLst/>
              <a:ahLst/>
              <a:cxnLst/>
              <a:rect l="l" t="t" r="r" b="b"/>
              <a:pathLst>
                <a:path w="2688" h="440" extrusionOk="0">
                  <a:moveTo>
                    <a:pt x="129" y="0"/>
                  </a:moveTo>
                  <a:lnTo>
                    <a:pt x="52" y="52"/>
                  </a:lnTo>
                  <a:lnTo>
                    <a:pt x="0" y="129"/>
                  </a:lnTo>
                  <a:lnTo>
                    <a:pt x="0" y="233"/>
                  </a:lnTo>
                  <a:lnTo>
                    <a:pt x="0" y="310"/>
                  </a:lnTo>
                  <a:lnTo>
                    <a:pt x="52" y="388"/>
                  </a:lnTo>
                  <a:lnTo>
                    <a:pt x="129" y="439"/>
                  </a:lnTo>
                  <a:lnTo>
                    <a:pt x="2558" y="439"/>
                  </a:lnTo>
                  <a:lnTo>
                    <a:pt x="2636" y="388"/>
                  </a:lnTo>
                  <a:lnTo>
                    <a:pt x="2687" y="310"/>
                  </a:lnTo>
                  <a:lnTo>
                    <a:pt x="2687" y="233"/>
                  </a:lnTo>
                  <a:lnTo>
                    <a:pt x="2687" y="129"/>
                  </a:lnTo>
                  <a:lnTo>
                    <a:pt x="2636" y="52"/>
                  </a:lnTo>
                  <a:lnTo>
                    <a:pt x="2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1113400" y="1478025"/>
              <a:ext cx="43300" cy="11000"/>
            </a:xfrm>
            <a:custGeom>
              <a:avLst/>
              <a:gdLst/>
              <a:ahLst/>
              <a:cxnLst/>
              <a:rect l="l" t="t" r="r" b="b"/>
              <a:pathLst>
                <a:path w="1732" h="440" extrusionOk="0">
                  <a:moveTo>
                    <a:pt x="130" y="0"/>
                  </a:moveTo>
                  <a:lnTo>
                    <a:pt x="52" y="52"/>
                  </a:lnTo>
                  <a:lnTo>
                    <a:pt x="0" y="129"/>
                  </a:lnTo>
                  <a:lnTo>
                    <a:pt x="0" y="233"/>
                  </a:lnTo>
                  <a:lnTo>
                    <a:pt x="0" y="310"/>
                  </a:lnTo>
                  <a:lnTo>
                    <a:pt x="52" y="388"/>
                  </a:lnTo>
                  <a:lnTo>
                    <a:pt x="130" y="439"/>
                  </a:lnTo>
                  <a:lnTo>
                    <a:pt x="1577" y="439"/>
                  </a:lnTo>
                  <a:lnTo>
                    <a:pt x="1654" y="388"/>
                  </a:lnTo>
                  <a:lnTo>
                    <a:pt x="1706" y="310"/>
                  </a:lnTo>
                  <a:lnTo>
                    <a:pt x="1732" y="233"/>
                  </a:lnTo>
                  <a:lnTo>
                    <a:pt x="1706" y="129"/>
                  </a:lnTo>
                  <a:lnTo>
                    <a:pt x="1654" y="52"/>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1030725" y="1500625"/>
              <a:ext cx="67200" cy="11650"/>
            </a:xfrm>
            <a:custGeom>
              <a:avLst/>
              <a:gdLst/>
              <a:ahLst/>
              <a:cxnLst/>
              <a:rect l="l" t="t" r="r" b="b"/>
              <a:pathLst>
                <a:path w="2688" h="466" extrusionOk="0">
                  <a:moveTo>
                    <a:pt x="207" y="0"/>
                  </a:moveTo>
                  <a:lnTo>
                    <a:pt x="129" y="26"/>
                  </a:lnTo>
                  <a:lnTo>
                    <a:pt x="52" y="78"/>
                  </a:lnTo>
                  <a:lnTo>
                    <a:pt x="0" y="130"/>
                  </a:lnTo>
                  <a:lnTo>
                    <a:pt x="0" y="233"/>
                  </a:lnTo>
                  <a:lnTo>
                    <a:pt x="0" y="311"/>
                  </a:lnTo>
                  <a:lnTo>
                    <a:pt x="52" y="388"/>
                  </a:lnTo>
                  <a:lnTo>
                    <a:pt x="129" y="440"/>
                  </a:lnTo>
                  <a:lnTo>
                    <a:pt x="207" y="466"/>
                  </a:lnTo>
                  <a:lnTo>
                    <a:pt x="2455" y="466"/>
                  </a:lnTo>
                  <a:lnTo>
                    <a:pt x="2558" y="440"/>
                  </a:lnTo>
                  <a:lnTo>
                    <a:pt x="2636" y="388"/>
                  </a:lnTo>
                  <a:lnTo>
                    <a:pt x="2687" y="311"/>
                  </a:lnTo>
                  <a:lnTo>
                    <a:pt x="2687" y="233"/>
                  </a:lnTo>
                  <a:lnTo>
                    <a:pt x="2687" y="130"/>
                  </a:lnTo>
                  <a:lnTo>
                    <a:pt x="2636" y="78"/>
                  </a:lnTo>
                  <a:lnTo>
                    <a:pt x="2558" y="26"/>
                  </a:lnTo>
                  <a:lnTo>
                    <a:pt x="24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1113400" y="1500625"/>
              <a:ext cx="43300" cy="11650"/>
            </a:xfrm>
            <a:custGeom>
              <a:avLst/>
              <a:gdLst/>
              <a:ahLst/>
              <a:cxnLst/>
              <a:rect l="l" t="t" r="r" b="b"/>
              <a:pathLst>
                <a:path w="1732" h="466" extrusionOk="0">
                  <a:moveTo>
                    <a:pt x="233" y="0"/>
                  </a:moveTo>
                  <a:lnTo>
                    <a:pt x="130" y="26"/>
                  </a:lnTo>
                  <a:lnTo>
                    <a:pt x="52" y="78"/>
                  </a:lnTo>
                  <a:lnTo>
                    <a:pt x="0" y="130"/>
                  </a:lnTo>
                  <a:lnTo>
                    <a:pt x="0" y="233"/>
                  </a:lnTo>
                  <a:lnTo>
                    <a:pt x="0" y="311"/>
                  </a:lnTo>
                  <a:lnTo>
                    <a:pt x="52" y="388"/>
                  </a:lnTo>
                  <a:lnTo>
                    <a:pt x="130" y="440"/>
                  </a:lnTo>
                  <a:lnTo>
                    <a:pt x="233" y="466"/>
                  </a:lnTo>
                  <a:lnTo>
                    <a:pt x="1499" y="466"/>
                  </a:lnTo>
                  <a:lnTo>
                    <a:pt x="1577" y="440"/>
                  </a:lnTo>
                  <a:lnTo>
                    <a:pt x="1654" y="388"/>
                  </a:lnTo>
                  <a:lnTo>
                    <a:pt x="1706" y="311"/>
                  </a:lnTo>
                  <a:lnTo>
                    <a:pt x="1732" y="233"/>
                  </a:lnTo>
                  <a:lnTo>
                    <a:pt x="1706" y="130"/>
                  </a:lnTo>
                  <a:lnTo>
                    <a:pt x="1654" y="78"/>
                  </a:lnTo>
                  <a:lnTo>
                    <a:pt x="1577" y="26"/>
                  </a:lnTo>
                  <a:lnTo>
                    <a:pt x="14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1030725" y="1523225"/>
              <a:ext cx="67200" cy="11650"/>
            </a:xfrm>
            <a:custGeom>
              <a:avLst/>
              <a:gdLst/>
              <a:ahLst/>
              <a:cxnLst/>
              <a:rect l="l" t="t" r="r" b="b"/>
              <a:pathLst>
                <a:path w="2688" h="466" extrusionOk="0">
                  <a:moveTo>
                    <a:pt x="207" y="1"/>
                  </a:moveTo>
                  <a:lnTo>
                    <a:pt x="129" y="27"/>
                  </a:lnTo>
                  <a:lnTo>
                    <a:pt x="52" y="78"/>
                  </a:lnTo>
                  <a:lnTo>
                    <a:pt x="0" y="156"/>
                  </a:lnTo>
                  <a:lnTo>
                    <a:pt x="0" y="233"/>
                  </a:lnTo>
                  <a:lnTo>
                    <a:pt x="0" y="311"/>
                  </a:lnTo>
                  <a:lnTo>
                    <a:pt x="52" y="388"/>
                  </a:lnTo>
                  <a:lnTo>
                    <a:pt x="129" y="440"/>
                  </a:lnTo>
                  <a:lnTo>
                    <a:pt x="207" y="466"/>
                  </a:lnTo>
                  <a:lnTo>
                    <a:pt x="2455" y="466"/>
                  </a:lnTo>
                  <a:lnTo>
                    <a:pt x="2558" y="440"/>
                  </a:lnTo>
                  <a:lnTo>
                    <a:pt x="2636" y="388"/>
                  </a:lnTo>
                  <a:lnTo>
                    <a:pt x="2687" y="311"/>
                  </a:lnTo>
                  <a:lnTo>
                    <a:pt x="2687" y="233"/>
                  </a:lnTo>
                  <a:lnTo>
                    <a:pt x="2687" y="156"/>
                  </a:lnTo>
                  <a:lnTo>
                    <a:pt x="2636" y="78"/>
                  </a:lnTo>
                  <a:lnTo>
                    <a:pt x="2558" y="27"/>
                  </a:lnTo>
                  <a:lnTo>
                    <a:pt x="2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1113400" y="1523225"/>
              <a:ext cx="43300" cy="11650"/>
            </a:xfrm>
            <a:custGeom>
              <a:avLst/>
              <a:gdLst/>
              <a:ahLst/>
              <a:cxnLst/>
              <a:rect l="l" t="t" r="r" b="b"/>
              <a:pathLst>
                <a:path w="1732" h="466" extrusionOk="0">
                  <a:moveTo>
                    <a:pt x="233" y="1"/>
                  </a:moveTo>
                  <a:lnTo>
                    <a:pt x="130" y="27"/>
                  </a:lnTo>
                  <a:lnTo>
                    <a:pt x="52" y="78"/>
                  </a:lnTo>
                  <a:lnTo>
                    <a:pt x="0" y="156"/>
                  </a:lnTo>
                  <a:lnTo>
                    <a:pt x="0" y="233"/>
                  </a:lnTo>
                  <a:lnTo>
                    <a:pt x="0" y="311"/>
                  </a:lnTo>
                  <a:lnTo>
                    <a:pt x="52" y="388"/>
                  </a:lnTo>
                  <a:lnTo>
                    <a:pt x="130" y="440"/>
                  </a:lnTo>
                  <a:lnTo>
                    <a:pt x="233" y="466"/>
                  </a:lnTo>
                  <a:lnTo>
                    <a:pt x="1499" y="466"/>
                  </a:lnTo>
                  <a:lnTo>
                    <a:pt x="1577" y="440"/>
                  </a:lnTo>
                  <a:lnTo>
                    <a:pt x="1654" y="388"/>
                  </a:lnTo>
                  <a:lnTo>
                    <a:pt x="1706" y="311"/>
                  </a:lnTo>
                  <a:lnTo>
                    <a:pt x="1732" y="233"/>
                  </a:lnTo>
                  <a:lnTo>
                    <a:pt x="1706" y="156"/>
                  </a:lnTo>
                  <a:lnTo>
                    <a:pt x="1654" y="78"/>
                  </a:lnTo>
                  <a:lnTo>
                    <a:pt x="1577" y="27"/>
                  </a:lnTo>
                  <a:lnTo>
                    <a:pt x="14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C8279B18-2FBB-7D4B-9165-64E303827409}"/>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B080442-E08F-B580-93A5-6E99B3AD0032}"/>
              </a:ext>
            </a:extLst>
          </p:cNvPr>
          <p:cNvSpPr>
            <a:spLocks noChangeArrowheads="1"/>
          </p:cNvSpPr>
          <p:nvPr/>
        </p:nvSpPr>
        <p:spPr bwMode="auto">
          <a:xfrm>
            <a:off x="152400" y="152400"/>
            <a:ext cx="1657350" cy="0"/>
          </a:xfrm>
          <a:prstGeom prst="rect">
            <a:avLst/>
          </a:prstGeom>
          <a:solidFill>
            <a:srgbClr val="383A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BDEE1"/>
                </a:solidFill>
                <a:effectLst/>
                <a:latin typeface="gg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 name="Picture 1" descr="A picture containing scene, way, road, outdoor">
            <a:extLst>
              <a:ext uri="{FF2B5EF4-FFF2-40B4-BE49-F238E27FC236}">
                <a16:creationId xmlns:a16="http://schemas.microsoft.com/office/drawing/2014/main" id="{9088304D-EA2E-3578-E6CE-EEFF583A0107}"/>
              </a:ext>
            </a:extLst>
          </p:cNvPr>
          <p:cNvPicPr>
            <a:picLocks noChangeAspect="1"/>
          </p:cNvPicPr>
          <p:nvPr/>
        </p:nvPicPr>
        <p:blipFill rotWithShape="1">
          <a:blip r:embed="rId3">
            <a:extLst>
              <a:ext uri="{28A0092B-C50C-407E-A947-70E740481C1C}">
                <a14:useLocalDpi xmlns:a14="http://schemas.microsoft.com/office/drawing/2010/main" val="0"/>
              </a:ext>
            </a:extLst>
          </a:blip>
          <a:srcRect l="17282" r="1"/>
          <a:stretch/>
        </p:blipFill>
        <p:spPr>
          <a:xfrm>
            <a:off x="5252388" y="1514270"/>
            <a:ext cx="3359462" cy="2707575"/>
          </a:xfrm>
          <a:prstGeom prst="rect">
            <a:avLst/>
          </a:prstGeom>
          <a:ln>
            <a:noFill/>
          </a:ln>
          <a:effectLst>
            <a:outerShdw blurRad="190500" algn="tl" rotWithShape="0">
              <a:srgbClr val="000000">
                <a:alpha val="70000"/>
              </a:srgbClr>
            </a:outerShdw>
          </a:effectLst>
        </p:spPr>
      </p:pic>
      <p:sp>
        <p:nvSpPr>
          <p:cNvPr id="2099" name="Google Shape;2099;p41"/>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Nunito Sans"/>
                <a:ea typeface="Nunito Sans"/>
                <a:cs typeface="Nunito Sans"/>
                <a:sym typeface="Nunito Sans"/>
              </a:rPr>
              <a:t>Motivation</a:t>
            </a:r>
            <a:endParaRPr lang="en-US" dirty="0">
              <a:latin typeface="Nunito Sans"/>
              <a:ea typeface="Nunito Sans"/>
              <a:cs typeface="Nunito Sans"/>
              <a:sym typeface="Nunito Sans"/>
            </a:endParaRPr>
          </a:p>
        </p:txBody>
      </p:sp>
      <p:sp>
        <p:nvSpPr>
          <p:cNvPr id="3" name="Text Placeholder 2">
            <a:extLst>
              <a:ext uri="{FF2B5EF4-FFF2-40B4-BE49-F238E27FC236}">
                <a16:creationId xmlns:a16="http://schemas.microsoft.com/office/drawing/2014/main" id="{06B2B5F1-CC1A-8696-98D9-465F36271224}"/>
              </a:ext>
            </a:extLst>
          </p:cNvPr>
          <p:cNvSpPr>
            <a:spLocks noGrp="1"/>
          </p:cNvSpPr>
          <p:nvPr>
            <p:ph type="body" idx="1"/>
          </p:nvPr>
        </p:nvSpPr>
        <p:spPr>
          <a:xfrm>
            <a:off x="291802" y="1015997"/>
            <a:ext cx="4872383" cy="3946979"/>
          </a:xfrm>
        </p:spPr>
        <p:txBody>
          <a:bodyPr/>
          <a:lstStyle/>
          <a:p>
            <a:pPr marL="139700" indent="0" algn="just">
              <a:buClr>
                <a:schemeClr val="bg1"/>
              </a:buClr>
              <a:buNone/>
            </a:pPr>
            <a:r>
              <a:rPr lang="en-US" sz="1800" dirty="0"/>
              <a:t>When accidents occur on the road, their detection is often delayed saving the situation and this results in many disasters, such as additional accidents or the death of some people, traffic disruption and people's interests, and much more. And Utilizing AI methods and techniques can function computer vision, and optimization to detect, spot, and act on such incidents suggesting the best ways to handle them.</a:t>
            </a:r>
          </a:p>
          <a:p>
            <a:pPr marL="139700" indent="0" algn="just">
              <a:buClr>
                <a:schemeClr val="bg1"/>
              </a:buClr>
              <a:buNone/>
            </a:pPr>
            <a:endParaRPr lang="en-US" sz="1800" dirty="0"/>
          </a:p>
        </p:txBody>
      </p:sp>
    </p:spTree>
    <p:extLst>
      <p:ext uri="{BB962C8B-B14F-4D97-AF65-F5344CB8AC3E}">
        <p14:creationId xmlns:p14="http://schemas.microsoft.com/office/powerpoint/2010/main" val="2927840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53"/>
          <p:cNvSpPr txBox="1">
            <a:spLocks noGrp="1"/>
          </p:cNvSpPr>
          <p:nvPr>
            <p:ph type="title"/>
          </p:nvPr>
        </p:nvSpPr>
        <p:spPr>
          <a:xfrm>
            <a:off x="2644200" y="1228354"/>
            <a:ext cx="3855600" cy="183000"/>
          </a:xfrm>
          <a:prstGeom prst="rect">
            <a:avLst/>
          </a:prstGeom>
        </p:spPr>
        <p:txBody>
          <a:bodyPr spcFirstLastPara="1" wrap="square" lIns="91425" tIns="91425" rIns="91425" bIns="91425" anchor="ctr" anchorCtr="0">
            <a:noAutofit/>
          </a:bodyPr>
          <a:lstStyle/>
          <a:p>
            <a:r>
              <a:rPr lang="en-US" dirty="0"/>
              <a:t>average time difference between</a:t>
            </a:r>
            <a:br>
              <a:rPr lang="en-US" dirty="0"/>
            </a:br>
            <a:r>
              <a:rPr lang="en-US" dirty="0"/>
              <a:t>two accidents</a:t>
            </a:r>
            <a:endParaRPr dirty="0"/>
          </a:p>
        </p:txBody>
      </p:sp>
      <p:sp>
        <p:nvSpPr>
          <p:cNvPr id="2423" name="Google Shape;2423;p53"/>
          <p:cNvSpPr txBox="1">
            <a:spLocks noGrp="1"/>
          </p:cNvSpPr>
          <p:nvPr>
            <p:ph type="title" idx="2"/>
          </p:nvPr>
        </p:nvSpPr>
        <p:spPr>
          <a:xfrm>
            <a:off x="2766000" y="567161"/>
            <a:ext cx="3612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0h 0m 42s</a:t>
            </a:r>
            <a:endParaRPr dirty="0"/>
          </a:p>
        </p:txBody>
      </p:sp>
      <p:sp>
        <p:nvSpPr>
          <p:cNvPr id="2424" name="Google Shape;2424;p53"/>
          <p:cNvSpPr txBox="1">
            <a:spLocks noGrp="1"/>
          </p:cNvSpPr>
          <p:nvPr>
            <p:ph type="subTitle" idx="1"/>
          </p:nvPr>
        </p:nvSpPr>
        <p:spPr>
          <a:xfrm>
            <a:off x="2248050" y="4393339"/>
            <a:ext cx="4647900" cy="183000"/>
          </a:xfrm>
          <a:prstGeom prst="rect">
            <a:avLst/>
          </a:prstGeom>
        </p:spPr>
        <p:txBody>
          <a:bodyPr spcFirstLastPara="1" wrap="square" lIns="91425" tIns="91425" rIns="91425" bIns="91425" anchor="ctr" anchorCtr="0">
            <a:noAutofit/>
          </a:bodyPr>
          <a:lstStyle/>
          <a:p>
            <a:pPr marL="0" indent="0"/>
            <a:r>
              <a:rPr lang="en-US" dirty="0"/>
              <a:t>Fatal Car Accident Victims  </a:t>
            </a:r>
            <a:endParaRPr dirty="0"/>
          </a:p>
        </p:txBody>
      </p:sp>
      <p:sp>
        <p:nvSpPr>
          <p:cNvPr id="2425" name="Google Shape;2425;p53"/>
          <p:cNvSpPr txBox="1">
            <a:spLocks noGrp="1"/>
          </p:cNvSpPr>
          <p:nvPr>
            <p:ph type="title" idx="3"/>
          </p:nvPr>
        </p:nvSpPr>
        <p:spPr>
          <a:xfrm>
            <a:off x="2765250" y="3731644"/>
            <a:ext cx="3613500" cy="457200"/>
          </a:xfrm>
          <a:prstGeom prst="rect">
            <a:avLst/>
          </a:prstGeom>
        </p:spPr>
        <p:txBody>
          <a:bodyPr spcFirstLastPara="1" wrap="square" lIns="91425" tIns="91425" rIns="91425" bIns="91425" anchor="ctr" anchorCtr="0">
            <a:noAutofit/>
          </a:bodyPr>
          <a:lstStyle/>
          <a:p>
            <a:r>
              <a:rPr lang="en" dirty="0"/>
              <a:t>38,824</a:t>
            </a:r>
            <a:endParaRPr dirty="0"/>
          </a:p>
        </p:txBody>
      </p:sp>
      <p:sp>
        <p:nvSpPr>
          <p:cNvPr id="2426" name="Google Shape;2426;p53"/>
          <p:cNvSpPr txBox="1">
            <a:spLocks noGrp="1"/>
          </p:cNvSpPr>
          <p:nvPr>
            <p:ph type="subTitle" idx="4"/>
          </p:nvPr>
        </p:nvSpPr>
        <p:spPr>
          <a:xfrm>
            <a:off x="3040350" y="2814058"/>
            <a:ext cx="3063300" cy="1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Accidents </a:t>
            </a:r>
            <a:r>
              <a:rPr lang="en" dirty="0"/>
              <a:t>ratio per year</a:t>
            </a:r>
            <a:endParaRPr dirty="0"/>
          </a:p>
        </p:txBody>
      </p:sp>
      <p:sp>
        <p:nvSpPr>
          <p:cNvPr id="2427" name="Google Shape;2427;p53"/>
          <p:cNvSpPr txBox="1">
            <a:spLocks noGrp="1"/>
          </p:cNvSpPr>
          <p:nvPr>
            <p:ph type="title" idx="5"/>
          </p:nvPr>
        </p:nvSpPr>
        <p:spPr>
          <a:xfrm>
            <a:off x="2766000" y="2147613"/>
            <a:ext cx="3612000" cy="457200"/>
          </a:xfrm>
          <a:prstGeom prst="rect">
            <a:avLst/>
          </a:prstGeom>
        </p:spPr>
        <p:txBody>
          <a:bodyPr spcFirstLastPara="1" wrap="square" lIns="91425" tIns="91425" rIns="91425" bIns="91425" anchor="ctr" anchorCtr="0">
            <a:noAutofit/>
          </a:bodyPr>
          <a:lstStyle/>
          <a:p>
            <a:r>
              <a:rPr lang="en" dirty="0"/>
              <a:t>2,320,637</a:t>
            </a:r>
          </a:p>
        </p:txBody>
      </p:sp>
      <p:sp>
        <p:nvSpPr>
          <p:cNvPr id="2" name="Google Shape;2424;p53">
            <a:extLst>
              <a:ext uri="{FF2B5EF4-FFF2-40B4-BE49-F238E27FC236}">
                <a16:creationId xmlns:a16="http://schemas.microsoft.com/office/drawing/2014/main" id="{8652F751-B6AA-40B5-06CE-EC6F17B2ECB7}"/>
              </a:ext>
            </a:extLst>
          </p:cNvPr>
          <p:cNvSpPr txBox="1">
            <a:spLocks/>
          </p:cNvSpPr>
          <p:nvPr/>
        </p:nvSpPr>
        <p:spPr>
          <a:xfrm>
            <a:off x="2248050" y="4831930"/>
            <a:ext cx="4647900" cy="18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1pPr>
            <a:lvl2pPr marL="914400" marR="0" lvl="1"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2pPr>
            <a:lvl3pPr marL="1371600" marR="0" lvl="2"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3pPr>
            <a:lvl4pPr marL="1828800" marR="0" lvl="3"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4pPr>
            <a:lvl5pPr marL="2286000" marR="0" lvl="4"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5pPr>
            <a:lvl6pPr marL="2743200" marR="0" lvl="5"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6pPr>
            <a:lvl7pPr marL="3200400" marR="0" lvl="6"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7pPr>
            <a:lvl8pPr marL="3657600" marR="0" lvl="7"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8pPr>
            <a:lvl9pPr marL="4114800" marR="0" lvl="8" indent="-330200" algn="ctr" rtl="0">
              <a:lnSpc>
                <a:spcPct val="100000"/>
              </a:lnSpc>
              <a:spcBef>
                <a:spcPts val="0"/>
              </a:spcBef>
              <a:spcAft>
                <a:spcPts val="0"/>
              </a:spcAft>
              <a:buClr>
                <a:schemeClr val="lt1"/>
              </a:buClr>
              <a:buSzPts val="1600"/>
              <a:buFont typeface="Lato"/>
              <a:buNone/>
              <a:defRPr sz="1700" b="0" i="0" u="none" strike="noStrike" cap="none">
                <a:solidFill>
                  <a:schemeClr val="lt1"/>
                </a:solidFill>
                <a:latin typeface="Lato"/>
                <a:ea typeface="Lato"/>
                <a:cs typeface="Lato"/>
                <a:sym typeface="Lato"/>
              </a:defRPr>
            </a:lvl9pPr>
          </a:lstStyle>
          <a:p>
            <a:pPr marL="0" indent="0"/>
            <a:r>
              <a:rPr lang="en-US" sz="700" dirty="0"/>
              <a:t>Reference: </a:t>
            </a:r>
            <a:r>
              <a:rPr lang="en-US" sz="700" dirty="0">
                <a:hlinkClick r:id="rId3"/>
              </a:rPr>
              <a:t>https://www.forbes.com/advisor/legal/car-accident-statistics/</a:t>
            </a:r>
            <a:r>
              <a:rPr lang="en-US" sz="700" dirty="0"/>
              <a:t> </a:t>
            </a:r>
          </a:p>
        </p:txBody>
      </p:sp>
    </p:spTree>
  </p:cSld>
  <p:clrMapOvr>
    <a:masterClrMapping/>
  </p:clrMapOvr>
</p:sld>
</file>

<file path=ppt/theme/theme1.xml><?xml version="1.0" encoding="utf-8"?>
<a:theme xmlns:a="http://schemas.openxmlformats.org/drawingml/2006/main" name="System Administrator Appreciation Day by Slidesgo">
  <a:themeElements>
    <a:clrScheme name="Simple Light">
      <a:dk1>
        <a:srgbClr val="050A12"/>
      </a:dk1>
      <a:lt1>
        <a:srgbClr val="FFFFFF"/>
      </a:lt1>
      <a:dk2>
        <a:srgbClr val="1F3D52"/>
      </a:dk2>
      <a:lt2>
        <a:srgbClr val="2F536D"/>
      </a:lt2>
      <a:accent1>
        <a:srgbClr val="142836"/>
      </a:accent1>
      <a:accent2>
        <a:srgbClr val="0C1A23"/>
      </a:accent2>
      <a:accent3>
        <a:srgbClr val="142836"/>
      </a:accent3>
      <a:accent4>
        <a:srgbClr val="5F8195"/>
      </a:accent4>
      <a:accent5>
        <a:srgbClr val="08151E"/>
      </a:accent5>
      <a:accent6>
        <a:srgbClr val="9FC3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BB6CAB3FF154408CF24321AA04CEC5" ma:contentTypeVersion="11" ma:contentTypeDescription="Create a new document." ma:contentTypeScope="" ma:versionID="51d3c5a419927d808aaf2b63e360d170">
  <xsd:schema xmlns:xsd="http://www.w3.org/2001/XMLSchema" xmlns:xs="http://www.w3.org/2001/XMLSchema" xmlns:p="http://schemas.microsoft.com/office/2006/metadata/properties" xmlns:ns2="1ec155b0-a6f7-431f-a7ec-a17c626f00a8" xmlns:ns3="0b620d76-ff36-4da6-8987-366249bfa290" targetNamespace="http://schemas.microsoft.com/office/2006/metadata/properties" ma:root="true" ma:fieldsID="1542996af3dff558d47d76d392d02d26" ns2:_="" ns3:_="">
    <xsd:import namespace="1ec155b0-a6f7-431f-a7ec-a17c626f00a8"/>
    <xsd:import namespace="0b620d76-ff36-4da6-8987-366249bfa2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155b0-a6f7-431f-a7ec-a17c626f00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9ca49228-5bdc-43bd-91d8-300555e2f1d5"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b620d76-ff36-4da6-8987-366249bfa29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27be155-b463-499e-855b-cfabb8e6c91b}" ma:internalName="TaxCatchAll" ma:showField="CatchAllData" ma:web="0b620d76-ff36-4da6-8987-366249bfa2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ec155b0-a6f7-431f-a7ec-a17c626f00a8">
      <Terms xmlns="http://schemas.microsoft.com/office/infopath/2007/PartnerControls"/>
    </lcf76f155ced4ddcb4097134ff3c332f>
    <TaxCatchAll xmlns="0b620d76-ff36-4da6-8987-366249bfa290" xsi:nil="true"/>
  </documentManagement>
</p:properties>
</file>

<file path=customXml/itemProps1.xml><?xml version="1.0" encoding="utf-8"?>
<ds:datastoreItem xmlns:ds="http://schemas.openxmlformats.org/officeDocument/2006/customXml" ds:itemID="{7154A973-262D-46BB-8650-76A6D4081250}">
  <ds:schemaRefs>
    <ds:schemaRef ds:uri="http://schemas.microsoft.com/sharepoint/v3/contenttype/forms"/>
  </ds:schemaRefs>
</ds:datastoreItem>
</file>

<file path=customXml/itemProps2.xml><?xml version="1.0" encoding="utf-8"?>
<ds:datastoreItem xmlns:ds="http://schemas.openxmlformats.org/officeDocument/2006/customXml" ds:itemID="{CE0E56AB-AC07-4E12-A4B4-7CF7741FFF4A}">
  <ds:schemaRefs>
    <ds:schemaRef ds:uri="0b620d76-ff36-4da6-8987-366249bfa290"/>
    <ds:schemaRef ds:uri="1ec155b0-a6f7-431f-a7ec-a17c626f00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A1FEC7-BF4E-42F8-9463-12F5FAF7ADCF}">
  <ds:schemaRefs>
    <ds:schemaRef ds:uri="http://www.w3.org/XML/1998/namespace"/>
    <ds:schemaRef ds:uri="http://schemas.openxmlformats.org/package/2006/metadata/core-properties"/>
    <ds:schemaRef ds:uri="http://purl.org/dc/dcmitype/"/>
    <ds:schemaRef ds:uri="1ec155b0-a6f7-431f-a7ec-a17c626f00a8"/>
    <ds:schemaRef ds:uri="0b620d76-ff36-4da6-8987-366249bfa290"/>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1074</TotalTime>
  <Words>1109</Words>
  <Application>Microsoft Office PowerPoint</Application>
  <PresentationFormat>On-screen Show (16:9)</PresentationFormat>
  <Paragraphs>233</Paragraphs>
  <Slides>45</Slides>
  <Notes>42</Notes>
  <HiddenSlides>1</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Pacifico</vt:lpstr>
      <vt:lpstr>Söhne</vt:lpstr>
      <vt:lpstr>Open Sans</vt:lpstr>
      <vt:lpstr>Calibri</vt:lpstr>
      <vt:lpstr>Monaco</vt:lpstr>
      <vt:lpstr>Lato</vt:lpstr>
      <vt:lpstr>Comfortaa Medium</vt:lpstr>
      <vt:lpstr>Nunito Sans Black</vt:lpstr>
      <vt:lpstr>Wingdings</vt:lpstr>
      <vt:lpstr>Nunito Sans</vt:lpstr>
      <vt:lpstr>gg sans</vt:lpstr>
      <vt:lpstr>Arial</vt:lpstr>
      <vt:lpstr>inherit</vt:lpstr>
      <vt:lpstr>Dosis</vt:lpstr>
      <vt:lpstr>Alef</vt:lpstr>
      <vt:lpstr>System Administrator Appreciation Day by Slidesgo</vt:lpstr>
      <vt:lpstr>Safe Intelligent Transportation In Digital Cities</vt:lpstr>
      <vt:lpstr>Team Members</vt:lpstr>
      <vt:lpstr>01</vt:lpstr>
      <vt:lpstr>Recap</vt:lpstr>
      <vt:lpstr>INTRODUCTION</vt:lpstr>
      <vt:lpstr>Problem Definition</vt:lpstr>
      <vt:lpstr>OUR VALUES</vt:lpstr>
      <vt:lpstr>Motivation</vt:lpstr>
      <vt:lpstr>average time difference between two accidents</vt:lpstr>
      <vt:lpstr>Vision</vt:lpstr>
      <vt:lpstr>Usefulness</vt:lpstr>
      <vt:lpstr>Beneficiary</vt:lpstr>
      <vt:lpstr>Objective</vt:lpstr>
      <vt:lpstr>Dataset preparation</vt:lpstr>
      <vt:lpstr>Dataset preparation</vt:lpstr>
      <vt:lpstr>Collecting Images</vt:lpstr>
      <vt:lpstr>Images Annotation</vt:lpstr>
      <vt:lpstr>Preprocessing &amp; Augmentation</vt:lpstr>
      <vt:lpstr>Ex. Of Preprocessing &amp; augmentation</vt:lpstr>
      <vt:lpstr>Models &amp; Results</vt:lpstr>
      <vt:lpstr>Project progress</vt:lpstr>
      <vt:lpstr>PowerPoint Presentation</vt:lpstr>
      <vt:lpstr>PowerPoint Presentation</vt:lpstr>
      <vt:lpstr>PowerPoint Presentation</vt:lpstr>
      <vt:lpstr>YOLOv5</vt:lpstr>
      <vt:lpstr>YOLOv5 Dataset preparation</vt:lpstr>
      <vt:lpstr>Ex. Of annotating image using labelImg</vt:lpstr>
      <vt:lpstr>Generate dataset </vt:lpstr>
      <vt:lpstr>YOLOv5 Results</vt:lpstr>
      <vt:lpstr>YOLOv8</vt:lpstr>
      <vt:lpstr>YOLOv8 Dataset preparation</vt:lpstr>
      <vt:lpstr>Ex. upload images using the web interface</vt:lpstr>
      <vt:lpstr>Ex. annotating images</vt:lpstr>
      <vt:lpstr>Preprocessing &amp; augmentation</vt:lpstr>
      <vt:lpstr>YOLOv8 Results</vt:lpstr>
      <vt:lpstr>Web Application</vt:lpstr>
      <vt:lpstr>WEB PROGRESS</vt:lpstr>
      <vt:lpstr>HTML/CSS landpage</vt:lpstr>
      <vt:lpstr>Responsive web-interface</vt:lpstr>
      <vt:lpstr>Streamlit process</vt:lpstr>
      <vt:lpstr>Responsive web-interface using python</vt:lpstr>
      <vt:lpstr>DEMO</vt:lpstr>
      <vt:lpstr>DEMO</vt:lpstr>
      <vt:lpstr>Conclusion &amp;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Intelligent Transportation In Digital Cities</dc:title>
  <cp:lastModifiedBy>Tarek Ashraf</cp:lastModifiedBy>
  <cp:revision>15</cp:revision>
  <dcterms:modified xsi:type="dcterms:W3CDTF">2023-07-08T15:14:46Z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0x010100C0BB6CAB3FF154408CF24321AA04CEC5</vt:lpwstr>
  </property>
  <property fmtid="{D5CDD505-2E9C-101B-9397-08002B2CF9AE}" pid="3" name="MediaServiceImageTags">
    <vt:lpwstr/>
  </property>
</Properties>
</file>